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6" r:id="rId3"/>
    <p:sldId id="261" r:id="rId4"/>
    <p:sldId id="276" r:id="rId5"/>
    <p:sldId id="277" r:id="rId6"/>
    <p:sldId id="286" r:id="rId7"/>
    <p:sldId id="284" r:id="rId8"/>
    <p:sldId id="285" r:id="rId9"/>
    <p:sldId id="264" r:id="rId10"/>
    <p:sldId id="278" r:id="rId11"/>
    <p:sldId id="268" r:id="rId12"/>
    <p:sldId id="273" r:id="rId13"/>
    <p:sldId id="272" r:id="rId14"/>
    <p:sldId id="274" r:id="rId15"/>
    <p:sldId id="269" r:id="rId16"/>
    <p:sldId id="275" r:id="rId17"/>
    <p:sldId id="289" r:id="rId18"/>
    <p:sldId id="288" r:id="rId19"/>
    <p:sldId id="291" r:id="rId20"/>
    <p:sldId id="283" r:id="rId21"/>
    <p:sldId id="290" r:id="rId22"/>
    <p:sldId id="280" r:id="rId23"/>
    <p:sldId id="281" r:id="rId24"/>
    <p:sldId id="282" r:id="rId25"/>
    <p:sldId id="287" r:id="rId26"/>
  </p:sldIdLst>
  <p:sldSz cx="9144000" cy="6858000" type="screen4x3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6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457" autoAdjust="0"/>
    <p:restoredTop sz="94504" autoAdjust="0"/>
  </p:normalViewPr>
  <p:slideViewPr>
    <p:cSldViewPr snapToGrid="0">
      <p:cViewPr varScale="1">
        <p:scale>
          <a:sx n="71" d="100"/>
          <a:sy n="71" d="100"/>
        </p:scale>
        <p:origin x="9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D35D-7263-46D8-A5DD-0B35C4FD5C80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FBD2-5825-467E-A425-E2FE8083E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9592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D35D-7263-46D8-A5DD-0B35C4FD5C80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FBD2-5825-467E-A425-E2FE8083E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5072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D35D-7263-46D8-A5DD-0B35C4FD5C80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FBD2-5825-467E-A425-E2FE8083E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0642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D35D-7263-46D8-A5DD-0B35C4FD5C80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FBD2-5825-467E-A425-E2FE8083E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744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D35D-7263-46D8-A5DD-0B35C4FD5C80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FBD2-5825-467E-A425-E2FE8083E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2305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D35D-7263-46D8-A5DD-0B35C4FD5C80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FBD2-5825-467E-A425-E2FE8083E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1109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D35D-7263-46D8-A5DD-0B35C4FD5C80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FBD2-5825-467E-A425-E2FE8083E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243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D35D-7263-46D8-A5DD-0B35C4FD5C80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FBD2-5825-467E-A425-E2FE8083E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7669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D35D-7263-46D8-A5DD-0B35C4FD5C80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FBD2-5825-467E-A425-E2FE8083E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1382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D35D-7263-46D8-A5DD-0B35C4FD5C80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FBD2-5825-467E-A425-E2FE8083E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1959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D35D-7263-46D8-A5DD-0B35C4FD5C80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FBD2-5825-467E-A425-E2FE8083E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4784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7D35D-7263-46D8-A5DD-0B35C4FD5C80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0FBD2-5825-467E-A425-E2FE8083E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548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i0.wp.com/higashiyamato.net/higashiyamatonorekishi/wp-content/uploads/sites/39/2019/01/ccd167857764729ea32bf3d930521f5c.jpg?ssl=1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FD4DB38-BD04-461F-8388-253630565BA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5" t="21294" r="25718" b="24806"/>
          <a:stretch/>
        </p:blipFill>
        <p:spPr bwMode="auto">
          <a:xfrm>
            <a:off x="-485775" y="9207"/>
            <a:ext cx="10115550" cy="68395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850C3AB-FFFE-437A-A0C0-43805D296710}"/>
              </a:ext>
            </a:extLst>
          </p:cNvPr>
          <p:cNvSpPr txBox="1"/>
          <p:nvPr/>
        </p:nvSpPr>
        <p:spPr>
          <a:xfrm>
            <a:off x="4459112" y="342899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/>
              <a:t>青梅街道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22D4856-10C2-452B-B0BF-3C05EC9E441E}"/>
              </a:ext>
            </a:extLst>
          </p:cNvPr>
          <p:cNvSpPr txBox="1"/>
          <p:nvPr/>
        </p:nvSpPr>
        <p:spPr>
          <a:xfrm>
            <a:off x="4104945" y="4032954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中野本郷小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32475A3-5334-46BA-BD8C-6D746C7CCA2E}"/>
              </a:ext>
            </a:extLst>
          </p:cNvPr>
          <p:cNvSpPr txBox="1"/>
          <p:nvPr/>
        </p:nvSpPr>
        <p:spPr>
          <a:xfrm>
            <a:off x="4104945" y="467077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・</a:t>
            </a:r>
            <a:r>
              <a:rPr kumimoji="1" lang="ja-JP" altLang="en-US" sz="900" dirty="0"/>
              <a:t>第二中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63315B0-8218-443C-87C7-A8F72DBE1E03}"/>
              </a:ext>
            </a:extLst>
          </p:cNvPr>
          <p:cNvSpPr txBox="1"/>
          <p:nvPr/>
        </p:nvSpPr>
        <p:spPr>
          <a:xfrm>
            <a:off x="3890457" y="3546941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・</a:t>
            </a:r>
            <a:r>
              <a:rPr kumimoji="1" lang="ja-JP" altLang="en-US" sz="1100" dirty="0"/>
              <a:t>新中野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0C6941E-607E-426F-B60C-AC71F369CADB}"/>
              </a:ext>
            </a:extLst>
          </p:cNvPr>
          <p:cNvSpPr txBox="1"/>
          <p:nvPr/>
        </p:nvSpPr>
        <p:spPr>
          <a:xfrm rot="464321">
            <a:off x="4970327" y="2516528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大久保通り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856C225-B757-4A41-B7EF-C20B20E3FF49}"/>
              </a:ext>
            </a:extLst>
          </p:cNvPr>
          <p:cNvSpPr txBox="1"/>
          <p:nvPr/>
        </p:nvSpPr>
        <p:spPr>
          <a:xfrm>
            <a:off x="3223633" y="614422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早稲田通り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EBDEE5D-9F87-4222-91E2-60E921E14849}"/>
              </a:ext>
            </a:extLst>
          </p:cNvPr>
          <p:cNvSpPr txBox="1"/>
          <p:nvPr/>
        </p:nvSpPr>
        <p:spPr>
          <a:xfrm>
            <a:off x="7374000" y="1932977"/>
            <a:ext cx="323165" cy="43858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900" dirty="0"/>
              <a:t>神田川</a:t>
            </a: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F3181E56-8CF2-423F-9452-A94000511204}"/>
              </a:ext>
            </a:extLst>
          </p:cNvPr>
          <p:cNvSpPr/>
          <p:nvPr/>
        </p:nvSpPr>
        <p:spPr>
          <a:xfrm>
            <a:off x="6399210" y="3546941"/>
            <a:ext cx="295100" cy="26870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71C91F4-5871-4DD0-83C4-7BF86B9A44A9}"/>
              </a:ext>
            </a:extLst>
          </p:cNvPr>
          <p:cNvSpPr txBox="1"/>
          <p:nvPr/>
        </p:nvSpPr>
        <p:spPr>
          <a:xfrm>
            <a:off x="6107465" y="3186880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/>
              <a:t>中野坂上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4ED0BDF-6EF0-452A-B5E5-E5AF6CD57286}"/>
              </a:ext>
            </a:extLst>
          </p:cNvPr>
          <p:cNvSpPr txBox="1"/>
          <p:nvPr/>
        </p:nvSpPr>
        <p:spPr>
          <a:xfrm>
            <a:off x="824089" y="5599289"/>
            <a:ext cx="6186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highlight>
                  <a:srgbClr val="FFFF00"/>
                </a:highlight>
              </a:rPr>
              <a:t>　中野区には坂はたくさんあるのに、どうしてここだけ</a:t>
            </a:r>
            <a:r>
              <a:rPr kumimoji="1" lang="ja-JP" altLang="en-US" b="1" dirty="0">
                <a:solidFill>
                  <a:srgbClr val="FFFF00"/>
                </a:solidFill>
                <a:highlight>
                  <a:srgbClr val="FFFF00"/>
                </a:highlight>
              </a:rPr>
              <a:t>、</a:t>
            </a:r>
            <a:endParaRPr kumimoji="1" lang="en-US" altLang="ja-JP" b="1" dirty="0">
              <a:solidFill>
                <a:srgbClr val="FFFF00"/>
              </a:solidFill>
              <a:highlight>
                <a:srgbClr val="FFFF00"/>
              </a:highlight>
            </a:endParaRPr>
          </a:p>
          <a:p>
            <a:r>
              <a:rPr kumimoji="1" lang="ja-JP" altLang="en-US" b="1" dirty="0">
                <a:highlight>
                  <a:srgbClr val="FFFF00"/>
                </a:highlight>
              </a:rPr>
              <a:t>　わざわざ、「中野坂上」と呼ばれているのでしょうか。</a:t>
            </a:r>
            <a:endParaRPr kumimoji="1" lang="en-US" altLang="ja-JP" b="1" dirty="0">
              <a:highlight>
                <a:srgbClr val="FFFF00"/>
              </a:highlight>
            </a:endParaRPr>
          </a:p>
          <a:p>
            <a:r>
              <a:rPr kumimoji="1" lang="ja-JP" altLang="en-US" b="1" dirty="0">
                <a:highlight>
                  <a:srgbClr val="FFFF00"/>
                </a:highlight>
              </a:rPr>
              <a:t>　この「坂上」にどんな価値があるのでしょうか。　　</a:t>
            </a:r>
            <a:r>
              <a:rPr kumimoji="1" lang="ja-JP" altLang="en-US" b="1" dirty="0">
                <a:solidFill>
                  <a:srgbClr val="FFFF00"/>
                </a:solidFill>
                <a:highlight>
                  <a:srgbClr val="FFFF00"/>
                </a:highlight>
              </a:rPr>
              <a:t>・</a:t>
            </a:r>
            <a:endParaRPr kumimoji="1" lang="en-US" altLang="ja-JP" b="1" dirty="0">
              <a:highlight>
                <a:srgbClr val="FFFF00"/>
              </a:highlight>
            </a:endParaRPr>
          </a:p>
          <a:p>
            <a:r>
              <a:rPr kumimoji="1" lang="ja-JP" altLang="en-US" b="1" dirty="0">
                <a:highlight>
                  <a:srgbClr val="FFFF00"/>
                </a:highlight>
              </a:rPr>
              <a:t>　地名にはその土地のようすや、価値が隠されています。</a:t>
            </a:r>
            <a:endParaRPr kumimoji="1" lang="ja-JP" altLang="en-US" b="1" dirty="0"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A7EE3F2-AEC4-493E-8473-6A1159814DF5}"/>
              </a:ext>
            </a:extLst>
          </p:cNvPr>
          <p:cNvSpPr txBox="1"/>
          <p:nvPr/>
        </p:nvSpPr>
        <p:spPr>
          <a:xfrm rot="1132265">
            <a:off x="8091312" y="4164711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/>
              <a:t>青梅街道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31538A0-9330-4211-96F9-0F1BED9277E9}"/>
              </a:ext>
            </a:extLst>
          </p:cNvPr>
          <p:cNvSpPr txBox="1"/>
          <p:nvPr/>
        </p:nvSpPr>
        <p:spPr>
          <a:xfrm>
            <a:off x="1039281" y="403412"/>
            <a:ext cx="583204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「中野坂上」って変わった地名ですね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坂なんてたくさんあるのにね．．．。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80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（スライドショーでご覧ください）</a:t>
            </a:r>
            <a:endParaRPr kumimoji="1" lang="ja-JP" altLang="en-US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692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3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1C5D940-91EF-485F-8FB3-7E35F7C12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11" t="19121" r="17639" b="10474"/>
          <a:stretch/>
        </p:blipFill>
        <p:spPr>
          <a:xfrm>
            <a:off x="139700" y="850899"/>
            <a:ext cx="8969942" cy="535940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46818F6-4850-4DD4-91D4-D6104AA5F8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18" t="29595" r="42245" b="11359"/>
          <a:stretch/>
        </p:blipFill>
        <p:spPr>
          <a:xfrm>
            <a:off x="0" y="-101380"/>
            <a:ext cx="9109642" cy="695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1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4BE1630-D228-4D65-A980-FA0401923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57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ソース画像を表示">
            <a:extLst>
              <a:ext uri="{FF2B5EF4-FFF2-40B4-BE49-F238E27FC236}">
                <a16:creationId xmlns:a16="http://schemas.microsoft.com/office/drawing/2014/main" id="{16C130CD-E6A3-473C-95D8-A300B07CD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7" y="0"/>
            <a:ext cx="8323665" cy="680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040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江戸城 お白土 に対する画像結果">
            <a:extLst>
              <a:ext uri="{FF2B5EF4-FFF2-40B4-BE49-F238E27FC236}">
                <a16:creationId xmlns:a16="http://schemas.microsoft.com/office/drawing/2014/main" id="{2D9DD9F3-E702-4C78-AAF6-AB2D7987B89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4978"/>
            <a:ext cx="9064978" cy="51251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1322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F96D7AB-6954-406F-82C7-8CBD92ED6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8" r="10370" b="5446"/>
          <a:stretch/>
        </p:blipFill>
        <p:spPr>
          <a:xfrm rot="16200000">
            <a:off x="1167253" y="1079236"/>
            <a:ext cx="6775632" cy="4865513"/>
          </a:xfrm>
          <a:prstGeom prst="rect">
            <a:avLst/>
          </a:prstGeom>
        </p:spPr>
      </p:pic>
      <p:sp>
        <p:nvSpPr>
          <p:cNvPr id="2" name="楕円 1">
            <a:extLst>
              <a:ext uri="{FF2B5EF4-FFF2-40B4-BE49-F238E27FC236}">
                <a16:creationId xmlns:a16="http://schemas.microsoft.com/office/drawing/2014/main" id="{47734E39-7084-4180-8F0E-EEEDF970699F}"/>
              </a:ext>
            </a:extLst>
          </p:cNvPr>
          <p:cNvSpPr/>
          <p:nvPr/>
        </p:nvSpPr>
        <p:spPr>
          <a:xfrm>
            <a:off x="1711234" y="0"/>
            <a:ext cx="2403566" cy="6270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5BBD630-B4C1-44C0-AE13-8E117BC10A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3" t="8738" r="10370" b="8134"/>
          <a:stretch/>
        </p:blipFill>
        <p:spPr>
          <a:xfrm rot="16200000">
            <a:off x="2068784" y="-987830"/>
            <a:ext cx="6939738" cy="914399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0A4C0D8-D0B3-400F-B65D-5D4E5BDBCA09}"/>
              </a:ext>
            </a:extLst>
          </p:cNvPr>
          <p:cNvSpPr txBox="1"/>
          <p:nvPr/>
        </p:nvSpPr>
        <p:spPr>
          <a:xfrm>
            <a:off x="1371600" y="-50800"/>
            <a:ext cx="8571577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なるき　　いしばい　　ごよう　　　　　　　　　　　　　　　　　　　　　　　　　　　　</a:t>
            </a:r>
          </a:p>
        </p:txBody>
      </p:sp>
    </p:spTree>
    <p:extLst>
      <p:ext uri="{BB962C8B-B14F-4D97-AF65-F5344CB8AC3E}">
        <p14:creationId xmlns:p14="http://schemas.microsoft.com/office/powerpoint/2010/main" val="33318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hlinkClick r:id="rId2" tooltip="&quot;&quot;"/>
            <a:extLst>
              <a:ext uri="{FF2B5EF4-FFF2-40B4-BE49-F238E27FC236}">
                <a16:creationId xmlns:a16="http://schemas.microsoft.com/office/drawing/2014/main" id="{A731C9D5-A9AF-4B4A-BC8A-B4C1559B54D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14489"/>
            <a:ext cx="8636000" cy="65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D186BAD-9416-449B-8FF0-46B66B142D52}"/>
              </a:ext>
            </a:extLst>
          </p:cNvPr>
          <p:cNvSpPr txBox="1"/>
          <p:nvPr/>
        </p:nvSpPr>
        <p:spPr>
          <a:xfrm>
            <a:off x="2220147" y="371045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/>
              <a:t>なるき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C5DF641-24AA-4A6F-A081-C8069112EE07}"/>
              </a:ext>
            </a:extLst>
          </p:cNvPr>
          <p:cNvSpPr txBox="1"/>
          <p:nvPr/>
        </p:nvSpPr>
        <p:spPr>
          <a:xfrm>
            <a:off x="2527026" y="835378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/>
              <a:t>おそぎ</a:t>
            </a: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88EC9D01-3397-4A03-9F87-1CD7F05B9DF8}"/>
              </a:ext>
            </a:extLst>
          </p:cNvPr>
          <p:cNvSpPr/>
          <p:nvPr/>
        </p:nvSpPr>
        <p:spPr>
          <a:xfrm>
            <a:off x="1325243" y="236825"/>
            <a:ext cx="2403566" cy="1134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060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A1A8072-07FF-44D1-A2BD-B54564C44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00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D0CAE07-1FFD-47D4-AE2B-1FDEC19A0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15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BAC9507-1C8E-4EC5-A43E-4135E45B3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12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2C7B8DD-7AA4-4CA3-AA8E-4C15BDFE89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9"/>
          <a:stretch/>
        </p:blipFill>
        <p:spPr>
          <a:xfrm>
            <a:off x="0" y="177800"/>
            <a:ext cx="9144000" cy="58547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AFFE308-AB4D-42D0-8026-B8FF2596AC78}"/>
              </a:ext>
            </a:extLst>
          </p:cNvPr>
          <p:cNvSpPr txBox="1"/>
          <p:nvPr/>
        </p:nvSpPr>
        <p:spPr>
          <a:xfrm rot="19537558">
            <a:off x="7488535" y="4165667"/>
            <a:ext cx="461665" cy="109901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dirty="0"/>
              <a:t>← 至 青梅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D5E9044-C0F2-4A3C-B7C9-83572B0AD8B7}"/>
              </a:ext>
            </a:extLst>
          </p:cNvPr>
          <p:cNvSpPr txBox="1"/>
          <p:nvPr/>
        </p:nvSpPr>
        <p:spPr>
          <a:xfrm rot="19391967">
            <a:off x="8263235" y="5299409"/>
            <a:ext cx="461665" cy="106856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dirty="0"/>
              <a:t>至 新宿⇒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FBAA513-DF70-4EA7-BF8F-6C9B62E9B6EA}"/>
              </a:ext>
            </a:extLst>
          </p:cNvPr>
          <p:cNvSpPr txBox="1"/>
          <p:nvPr/>
        </p:nvSpPr>
        <p:spPr>
          <a:xfrm>
            <a:off x="1155700" y="639977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鍋屋復元模型</a:t>
            </a:r>
          </a:p>
        </p:txBody>
      </p:sp>
    </p:spTree>
    <p:extLst>
      <p:ext uri="{BB962C8B-B14F-4D97-AF65-F5344CB8AC3E}">
        <p14:creationId xmlns:p14="http://schemas.microsoft.com/office/powerpoint/2010/main" val="3341000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FD4DB38-BD04-461F-8388-253630565BA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5" t="21294" r="25718" b="24806"/>
          <a:stretch/>
        </p:blipFill>
        <p:spPr bwMode="auto">
          <a:xfrm>
            <a:off x="-485775" y="9207"/>
            <a:ext cx="10115550" cy="68395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BFB03CA-CEA9-4577-A674-440A195B73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" t="8334" r="1482" b="12616"/>
          <a:stretch/>
        </p:blipFill>
        <p:spPr>
          <a:xfrm>
            <a:off x="2356392" y="771569"/>
            <a:ext cx="5617512" cy="265742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850C3AB-FFFE-437A-A0C0-43805D296710}"/>
              </a:ext>
            </a:extLst>
          </p:cNvPr>
          <p:cNvSpPr txBox="1"/>
          <p:nvPr/>
        </p:nvSpPr>
        <p:spPr>
          <a:xfrm>
            <a:off x="4459112" y="3428999"/>
            <a:ext cx="6463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青梅街道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22D4856-10C2-452B-B0BF-3C05EC9E441E}"/>
              </a:ext>
            </a:extLst>
          </p:cNvPr>
          <p:cNvSpPr txBox="1"/>
          <p:nvPr/>
        </p:nvSpPr>
        <p:spPr>
          <a:xfrm>
            <a:off x="4104945" y="4032954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中野本郷小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32475A3-5334-46BA-BD8C-6D746C7CCA2E}"/>
              </a:ext>
            </a:extLst>
          </p:cNvPr>
          <p:cNvSpPr txBox="1"/>
          <p:nvPr/>
        </p:nvSpPr>
        <p:spPr>
          <a:xfrm>
            <a:off x="4104945" y="467077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・</a:t>
            </a:r>
            <a:r>
              <a:rPr kumimoji="1" lang="ja-JP" altLang="en-US" sz="900" dirty="0"/>
              <a:t>第二中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63315B0-8218-443C-87C7-A8F72DBE1E03}"/>
              </a:ext>
            </a:extLst>
          </p:cNvPr>
          <p:cNvSpPr txBox="1"/>
          <p:nvPr/>
        </p:nvSpPr>
        <p:spPr>
          <a:xfrm>
            <a:off x="3890457" y="3546941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・</a:t>
            </a:r>
            <a:r>
              <a:rPr kumimoji="1" lang="ja-JP" altLang="en-US" sz="1100" dirty="0"/>
              <a:t>新中野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ACA6281-06D4-45E8-BDFD-FA6E2B832115}"/>
              </a:ext>
            </a:extLst>
          </p:cNvPr>
          <p:cNvSpPr txBox="1"/>
          <p:nvPr/>
        </p:nvSpPr>
        <p:spPr>
          <a:xfrm>
            <a:off x="3223633" y="487097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早稲田通り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155A5AC-D9E6-4695-A055-62CFB7680B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90" t="14180" r="10138" b="8498"/>
          <a:stretch/>
        </p:blipFill>
        <p:spPr>
          <a:xfrm>
            <a:off x="177800" y="1710382"/>
            <a:ext cx="6550024" cy="3516566"/>
          </a:xfrm>
          <a:prstGeom prst="rect">
            <a:avLst/>
          </a:prstGeom>
        </p:spPr>
      </p:pic>
      <p:sp>
        <p:nvSpPr>
          <p:cNvPr id="11" name="楕円 10">
            <a:extLst>
              <a:ext uri="{FF2B5EF4-FFF2-40B4-BE49-F238E27FC236}">
                <a16:creationId xmlns:a16="http://schemas.microsoft.com/office/drawing/2014/main" id="{8FAD48B0-15CA-4E19-A0DC-5204491562F3}"/>
              </a:ext>
            </a:extLst>
          </p:cNvPr>
          <p:cNvSpPr/>
          <p:nvPr/>
        </p:nvSpPr>
        <p:spPr>
          <a:xfrm>
            <a:off x="6399210" y="3546941"/>
            <a:ext cx="295100" cy="26870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9A4D836-E98A-4AD6-B65E-72130F20D1BC}"/>
              </a:ext>
            </a:extLst>
          </p:cNvPr>
          <p:cNvSpPr txBox="1"/>
          <p:nvPr/>
        </p:nvSpPr>
        <p:spPr>
          <a:xfrm>
            <a:off x="797302" y="5648463"/>
            <a:ext cx="66479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highlight>
                  <a:srgbClr val="FFFF00"/>
                </a:highlight>
              </a:rPr>
              <a:t>　この地図の上に中野区ハザードマップを重ねてみましょう。</a:t>
            </a:r>
            <a:endParaRPr kumimoji="1" lang="en-US" altLang="ja-JP" b="1" dirty="0">
              <a:highlight>
                <a:srgbClr val="FFFF00"/>
              </a:highlight>
            </a:endParaRPr>
          </a:p>
          <a:p>
            <a:r>
              <a:rPr kumimoji="1" lang="ja-JP" altLang="en-US" b="1" dirty="0">
                <a:highlight>
                  <a:srgbClr val="FFFF00"/>
                </a:highlight>
              </a:rPr>
              <a:t>　土地のつくりと水害の発生は、関係が深そうですね。　　</a:t>
            </a:r>
            <a:r>
              <a:rPr kumimoji="1" lang="ja-JP" altLang="en-US" b="1" dirty="0">
                <a:solidFill>
                  <a:srgbClr val="FFFF00"/>
                </a:solidFill>
                <a:highlight>
                  <a:srgbClr val="FFFF00"/>
                </a:highlight>
              </a:rPr>
              <a:t>。</a:t>
            </a:r>
            <a:endParaRPr kumimoji="1" lang="en-US" altLang="ja-JP" b="1" dirty="0">
              <a:solidFill>
                <a:srgbClr val="FFFF00"/>
              </a:solidFill>
              <a:highlight>
                <a:srgbClr val="FFFF00"/>
              </a:highlight>
            </a:endParaRPr>
          </a:p>
          <a:p>
            <a:r>
              <a:rPr kumimoji="1" lang="ja-JP" altLang="en-US" b="1" dirty="0">
                <a:highlight>
                  <a:srgbClr val="FFFF00"/>
                </a:highlight>
              </a:rPr>
              <a:t>　何回かハザードマップを出したり消したりしてみると気づく</a:t>
            </a:r>
            <a:endParaRPr kumimoji="1" lang="en-US" altLang="ja-JP" b="1" dirty="0">
              <a:highlight>
                <a:srgbClr val="FFFF00"/>
              </a:highlight>
            </a:endParaRPr>
          </a:p>
          <a:p>
            <a:r>
              <a:rPr kumimoji="1" lang="ja-JP" altLang="en-US" b="1" dirty="0">
                <a:highlight>
                  <a:srgbClr val="FFFF00"/>
                </a:highlight>
              </a:rPr>
              <a:t>　ことがありそうですよ。　　　　　　　　　　　　　　</a:t>
            </a:r>
            <a:r>
              <a:rPr kumimoji="1" lang="ja-JP" altLang="en-US" b="1" dirty="0">
                <a:solidFill>
                  <a:srgbClr val="FFFF00"/>
                </a:solidFill>
                <a:highlight>
                  <a:srgbClr val="FFFF00"/>
                </a:highlight>
              </a:rPr>
              <a:t>　。</a:t>
            </a:r>
          </a:p>
        </p:txBody>
      </p:sp>
    </p:spTree>
    <p:extLst>
      <p:ext uri="{BB962C8B-B14F-4D97-AF65-F5344CB8AC3E}">
        <p14:creationId xmlns:p14="http://schemas.microsoft.com/office/powerpoint/2010/main" val="163190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0EADD43-2D91-470D-9A0F-E15537A79D49}"/>
              </a:ext>
            </a:extLst>
          </p:cNvPr>
          <p:cNvGrpSpPr/>
          <p:nvPr/>
        </p:nvGrpSpPr>
        <p:grpSpPr>
          <a:xfrm>
            <a:off x="101599" y="279400"/>
            <a:ext cx="9011557" cy="6970486"/>
            <a:chOff x="152400" y="279400"/>
            <a:chExt cx="8340655" cy="5816600"/>
          </a:xfrm>
        </p:grpSpPr>
        <p:sp>
          <p:nvSpPr>
            <p:cNvPr id="3" name="思考の吹き出し: 雲形 2">
              <a:extLst>
                <a:ext uri="{FF2B5EF4-FFF2-40B4-BE49-F238E27FC236}">
                  <a16:creationId xmlns:a16="http://schemas.microsoft.com/office/drawing/2014/main" id="{B0325648-D6CB-43D2-A0E3-F22C6F2BC6D5}"/>
                </a:ext>
              </a:extLst>
            </p:cNvPr>
            <p:cNvSpPr/>
            <p:nvPr/>
          </p:nvSpPr>
          <p:spPr>
            <a:xfrm>
              <a:off x="152400" y="279400"/>
              <a:ext cx="8322185" cy="5086875"/>
            </a:xfrm>
            <a:prstGeom prst="cloudCallout">
              <a:avLst>
                <a:gd name="adj1" fmla="val 25864"/>
                <a:gd name="adj2" fmla="val 59358"/>
              </a:avLst>
            </a:prstGeom>
            <a:solidFill>
              <a:srgbClr val="F3F6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0241C66B-BE89-47D4-85B2-E2E60AB3AD34}"/>
                </a:ext>
              </a:extLst>
            </p:cNvPr>
            <p:cNvSpPr txBox="1"/>
            <p:nvPr/>
          </p:nvSpPr>
          <p:spPr>
            <a:xfrm>
              <a:off x="649449" y="1143000"/>
              <a:ext cx="7843606" cy="3313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　　「中野坂上」の地名だけでなく、青梅街道を</a:t>
              </a:r>
              <a:endParaRPr kumimoji="1" lang="en-US" altLang="ja-JP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endParaRPr kumimoji="1" lang="en-US" altLang="ja-JP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r>
                <a:rPr kumimoji="1" lang="ja-JP" altLang="en-US" sz="2800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　中心に、当時の様子が、ほんの少しわかったね。</a:t>
              </a:r>
              <a:endParaRPr kumimoji="1" lang="en-US" altLang="ja-JP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endParaRPr kumimoji="1" lang="en-US" altLang="ja-JP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r>
                <a:rPr kumimoji="1" lang="ja-JP" altLang="en-US" sz="2800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青梅の石灰だけが運ばれていたわけでもなさそうです。</a:t>
              </a:r>
              <a:endParaRPr kumimoji="1" lang="en-US" altLang="ja-JP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endParaRPr kumimoji="1" lang="en-US" altLang="ja-JP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r>
                <a:rPr kumimoji="1" lang="ja-JP" altLang="en-US" sz="2800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　ここまでの感想・疑問を</a:t>
              </a:r>
              <a:r>
                <a:rPr kumimoji="1" lang="en-US" altLang="ja-JP" sz="2800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5</a:t>
              </a:r>
              <a:r>
                <a:rPr kumimoji="1" lang="ja-JP" altLang="en-US" sz="2800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分間で、付箋紙に</a:t>
              </a:r>
              <a:endParaRPr kumimoji="1" lang="en-US" altLang="ja-JP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endParaRPr kumimoji="1" lang="en-US" altLang="ja-JP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r>
                <a:rPr kumimoji="1" lang="ja-JP" altLang="en-US" sz="2800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　　書き出しておきましょう。</a:t>
              </a:r>
              <a:endParaRPr kumimoji="1" lang="en-US" altLang="ja-JP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</p:txBody>
        </p:sp>
        <p:sp>
          <p:nvSpPr>
            <p:cNvPr id="4" name="四角形: 角を丸くする 3">
              <a:extLst>
                <a:ext uri="{FF2B5EF4-FFF2-40B4-BE49-F238E27FC236}">
                  <a16:creationId xmlns:a16="http://schemas.microsoft.com/office/drawing/2014/main" id="{3805F109-1F92-40B6-AD49-39A7FD6B5074}"/>
                </a:ext>
              </a:extLst>
            </p:cNvPr>
            <p:cNvSpPr/>
            <p:nvPr/>
          </p:nvSpPr>
          <p:spPr>
            <a:xfrm>
              <a:off x="5702300" y="4851400"/>
              <a:ext cx="1549400" cy="1244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9924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DCB6FDE-0D35-4D15-A198-FF5850250661}"/>
              </a:ext>
            </a:extLst>
          </p:cNvPr>
          <p:cNvSpPr txBox="1"/>
          <p:nvPr/>
        </p:nvSpPr>
        <p:spPr>
          <a:xfrm>
            <a:off x="685800" y="302359"/>
            <a:ext cx="7277954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その他にどのような調べると面白いものがあるのだろうか</a:t>
            </a:r>
            <a:endParaRPr kumimoji="1"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kumimoji="1"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５年生にもなって地域と言ったときに、町内だけしか目が向かない</a:t>
            </a:r>
            <a:endParaRPr kumimoji="1"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kumimoji="1"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のでは、幼すぎますよ。</a:t>
            </a:r>
            <a:endParaRPr kumimoji="1"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kumimoji="1"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町内から始まっても、もっと広域的な広がりのある話題を探し、</a:t>
            </a:r>
            <a:endParaRPr kumimoji="1"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kumimoji="1"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子どもたちの目を向けさせていってはいかがですか。</a:t>
            </a:r>
            <a:endParaRPr kumimoji="1"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kumimoji="1"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鍋屋横丁だけでなく、</a:t>
            </a:r>
            <a:endParaRPr kumimoji="1"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桃園や寺社をめぐる江戸時代の観光、</a:t>
            </a:r>
            <a:endParaRPr kumimoji="1"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象が飼われていた話、</a:t>
            </a:r>
            <a:endParaRPr kumimoji="1"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犬屋敷・御用屋敷、御囲の様子、</a:t>
            </a:r>
            <a:r>
              <a:rPr kumimoji="1" lang="en-US" altLang="ja-JP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5</a:t>
            </a:r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代将軍徳川綱吉の人間像</a:t>
            </a:r>
            <a:endParaRPr kumimoji="1"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台地の産業、麦、そば、野菜、</a:t>
            </a:r>
            <a:endParaRPr kumimoji="1"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神田川を中心とした視点・・・田んぼでの稲作、水車での製粉？</a:t>
            </a:r>
            <a:endParaRPr kumimoji="1"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神田上水としての役割、</a:t>
            </a:r>
            <a:endParaRPr kumimoji="1"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神田川を利用した染物？</a:t>
            </a:r>
            <a:endParaRPr kumimoji="1"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鷹狩り</a:t>
            </a:r>
            <a:endParaRPr kumimoji="1"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氷川神社</a:t>
            </a:r>
            <a:endParaRPr kumimoji="1"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kumimoji="1" lang="ja-JP" altLang="en-US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29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ACD3694-D28A-4FB2-9BDF-BF98D7A049C0}"/>
              </a:ext>
            </a:extLst>
          </p:cNvPr>
          <p:cNvGrpSpPr/>
          <p:nvPr/>
        </p:nvGrpSpPr>
        <p:grpSpPr>
          <a:xfrm rot="252784">
            <a:off x="16329" y="181426"/>
            <a:ext cx="9042400" cy="7658100"/>
            <a:chOff x="0" y="279400"/>
            <a:chExt cx="8521337" cy="6578600"/>
          </a:xfrm>
        </p:grpSpPr>
        <p:sp>
          <p:nvSpPr>
            <p:cNvPr id="3" name="思考の吹き出し: 雲形 2">
              <a:extLst>
                <a:ext uri="{FF2B5EF4-FFF2-40B4-BE49-F238E27FC236}">
                  <a16:creationId xmlns:a16="http://schemas.microsoft.com/office/drawing/2014/main" id="{B0325648-D6CB-43D2-A0E3-F22C6F2BC6D5}"/>
                </a:ext>
              </a:extLst>
            </p:cNvPr>
            <p:cNvSpPr/>
            <p:nvPr/>
          </p:nvSpPr>
          <p:spPr>
            <a:xfrm>
              <a:off x="0" y="279400"/>
              <a:ext cx="8521337" cy="5664200"/>
            </a:xfrm>
            <a:prstGeom prst="cloudCallout">
              <a:avLst>
                <a:gd name="adj1" fmla="val 25864"/>
                <a:gd name="adj2" fmla="val 59358"/>
              </a:avLst>
            </a:prstGeom>
            <a:solidFill>
              <a:srgbClr val="F3F6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四角形: 角を丸くする 3">
              <a:extLst>
                <a:ext uri="{FF2B5EF4-FFF2-40B4-BE49-F238E27FC236}">
                  <a16:creationId xmlns:a16="http://schemas.microsoft.com/office/drawing/2014/main" id="{3805F109-1F92-40B6-AD49-39A7FD6B5074}"/>
                </a:ext>
              </a:extLst>
            </p:cNvPr>
            <p:cNvSpPr/>
            <p:nvPr/>
          </p:nvSpPr>
          <p:spPr>
            <a:xfrm>
              <a:off x="5478085" y="5384800"/>
              <a:ext cx="1652090" cy="1473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241C66B-BE89-47D4-85B2-E2E60AB3AD34}"/>
              </a:ext>
            </a:extLst>
          </p:cNvPr>
          <p:cNvSpPr txBox="1"/>
          <p:nvPr/>
        </p:nvSpPr>
        <p:spPr>
          <a:xfrm>
            <a:off x="1414797" y="1133200"/>
            <a:ext cx="739900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氷川神社に注目している人もいるようですね。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「氷川神社」の御神輿は６基あるんだって？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本当に、６基しかないの。それって、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「本郷」氷川神社だけのことでしょう？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他にも氷川神社はあるような気が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するけれど・・・・知ってますか？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304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D90C5B8-7CB8-486B-8C37-D1258298021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4" t="16885" r="23895" b="18343"/>
          <a:stretch/>
        </p:blipFill>
        <p:spPr bwMode="auto">
          <a:xfrm>
            <a:off x="544513" y="945514"/>
            <a:ext cx="5695950" cy="38296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06C4886-C957-44BA-B344-532A0092A017}"/>
              </a:ext>
            </a:extLst>
          </p:cNvPr>
          <p:cNvPicPr/>
          <p:nvPr/>
        </p:nvPicPr>
        <p:blipFill rotWithShape="1">
          <a:blip r:embed="rId3"/>
          <a:srcRect l="40744" t="18345" r="23329" b="47290"/>
          <a:stretch/>
        </p:blipFill>
        <p:spPr bwMode="auto">
          <a:xfrm>
            <a:off x="658813" y="4688363"/>
            <a:ext cx="3786187" cy="2036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B4FA96A-FBBB-4EC8-992D-1739BEF39F01}"/>
              </a:ext>
            </a:extLst>
          </p:cNvPr>
          <p:cNvPicPr/>
          <p:nvPr/>
        </p:nvPicPr>
        <p:blipFill rotWithShape="1">
          <a:blip r:embed="rId3"/>
          <a:srcRect l="22170" t="18345" r="59617" b="12925"/>
          <a:stretch/>
        </p:blipFill>
        <p:spPr bwMode="auto">
          <a:xfrm>
            <a:off x="6153151" y="932814"/>
            <a:ext cx="1919288" cy="40722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C48A3DD-279F-49F7-9242-A3B825C96A94}"/>
              </a:ext>
            </a:extLst>
          </p:cNvPr>
          <p:cNvSpPr txBox="1"/>
          <p:nvPr/>
        </p:nvSpPr>
        <p:spPr>
          <a:xfrm>
            <a:off x="544512" y="299183"/>
            <a:ext cx="83200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ja-JP" altLang="ja-JP" sz="1800" kern="100" dirty="0">
                <a:effectLst/>
                <a:latin typeface="游明朝" panose="02020400000000000000" pitchFamily="18" charset="-128"/>
                <a:ea typeface="AR丸ゴシック体E" panose="020F0909000000000000" pitchFamily="49" charset="-128"/>
                <a:cs typeface="Times New Roman" panose="02020603050405020304" pitchFamily="18" charset="0"/>
              </a:rPr>
              <a:t>「氷川神社の神輿は</a:t>
            </a:r>
            <a:r>
              <a:rPr lang="ja-JP" altLang="en-US" kern="100" dirty="0">
                <a:latin typeface="游明朝" panose="02020400000000000000" pitchFamily="18" charset="-128"/>
                <a:ea typeface="AR丸ゴシック体E" panose="020F0909000000000000" pitchFamily="49" charset="-128"/>
                <a:cs typeface="Times New Roman" panose="02020603050405020304" pitchFamily="18" charset="0"/>
              </a:rPr>
              <a:t>６</a:t>
            </a:r>
            <a:r>
              <a:rPr lang="ja-JP" altLang="ja-JP" sz="1800" kern="100" dirty="0">
                <a:effectLst/>
                <a:latin typeface="游明朝" panose="02020400000000000000" pitchFamily="18" charset="-128"/>
                <a:ea typeface="AR丸ゴシック体E" panose="020F0909000000000000" pitchFamily="49" charset="-128"/>
                <a:cs typeface="Times New Roman" panose="02020603050405020304" pitchFamily="18" charset="0"/>
              </a:rPr>
              <a:t>基・・・いえいえ、</a:t>
            </a:r>
            <a:r>
              <a:rPr lang="ja-JP" altLang="en-US" sz="1800" kern="100" dirty="0">
                <a:effectLst/>
                <a:latin typeface="游明朝" panose="02020400000000000000" pitchFamily="18" charset="-128"/>
                <a:ea typeface="AR丸ゴシック体E" panose="020F0909000000000000" pitchFamily="49" charset="-128"/>
                <a:cs typeface="Times New Roman" panose="02020603050405020304" pitchFamily="18" charset="0"/>
              </a:rPr>
              <a:t>１</a:t>
            </a:r>
            <a:r>
              <a:rPr lang="ja-JP" altLang="ja-JP" sz="1800" kern="100" dirty="0">
                <a:effectLst/>
                <a:latin typeface="游明朝" panose="02020400000000000000" pitchFamily="18" charset="-128"/>
                <a:ea typeface="AR丸ゴシック体E" panose="020F0909000000000000" pitchFamily="49" charset="-128"/>
                <a:cs typeface="Times New Roman" panose="02020603050405020304" pitchFamily="18" charset="0"/>
              </a:rPr>
              <a:t>００基どころではありません！」</a:t>
            </a:r>
            <a:endParaRPr lang="ja-JP" altLang="ja-JP" sz="14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FCA804F-868D-4FAE-ADD4-D7C376FE6C2E}"/>
              </a:ext>
            </a:extLst>
          </p:cNvPr>
          <p:cNvSpPr txBox="1"/>
          <p:nvPr/>
        </p:nvSpPr>
        <p:spPr>
          <a:xfrm>
            <a:off x="4445000" y="5005069"/>
            <a:ext cx="404018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ja-JP" altLang="ja-JP" sz="2000" kern="100" dirty="0">
                <a:effectLst/>
                <a:latin typeface="AR丸ゴシック体E" panose="020F0909000000000000" pitchFamily="49" charset="-128"/>
                <a:ea typeface="AR丸ゴシック体E" panose="020F0909000000000000" pitchFamily="49" charset="-128"/>
                <a:cs typeface="Times New Roman" panose="02020603050405020304" pitchFamily="18" charset="0"/>
              </a:rPr>
              <a:t>中野区の神社（氷川神社は</a:t>
            </a:r>
            <a:r>
              <a:rPr lang="en-US" altLang="ja-JP" sz="2000" kern="100" dirty="0">
                <a:effectLst/>
                <a:latin typeface="AR丸ゴシック体E" panose="020F0909000000000000" pitchFamily="49" charset="-128"/>
                <a:ea typeface="AR丸ゴシック体E" panose="020F0909000000000000" pitchFamily="49" charset="-128"/>
                <a:cs typeface="Times New Roman" panose="02020603050405020304" pitchFamily="18" charset="0"/>
              </a:rPr>
              <a:t>6</a:t>
            </a:r>
            <a:r>
              <a:rPr lang="ja-JP" altLang="ja-JP" sz="2000" kern="100" dirty="0">
                <a:effectLst/>
                <a:latin typeface="AR丸ゴシック体E" panose="020F0909000000000000" pitchFamily="49" charset="-128"/>
                <a:ea typeface="AR丸ゴシック体E" panose="020F0909000000000000" pitchFamily="49" charset="-128"/>
                <a:cs typeface="Times New Roman" panose="02020603050405020304" pitchFamily="18" charset="0"/>
              </a:rPr>
              <a:t>社）</a:t>
            </a:r>
            <a:endParaRPr lang="en-US" altLang="ja-JP" sz="2000" kern="100" dirty="0">
              <a:effectLst/>
              <a:latin typeface="AR丸ゴシック体E" panose="020F0909000000000000" pitchFamily="49" charset="-128"/>
              <a:ea typeface="AR丸ゴシック体E" panose="020F0909000000000000" pitchFamily="49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ja-JP" sz="2000" kern="100" dirty="0">
                <a:effectLst/>
                <a:latin typeface="AR丸ゴシック体E" panose="020F0909000000000000" pitchFamily="49" charset="-128"/>
                <a:ea typeface="AR丸ゴシック体E" panose="020F0909000000000000" pitchFamily="49" charset="-128"/>
                <a:cs typeface="Times New Roman" panose="02020603050405020304" pitchFamily="18" charset="0"/>
              </a:rPr>
              <a:t>大宮の武蔵一宮氷川神社をはじめ荒川流域を中心に広がり、全国に</a:t>
            </a:r>
            <a:r>
              <a:rPr lang="en-US" altLang="ja-JP" sz="2000" kern="100" dirty="0">
                <a:effectLst/>
                <a:latin typeface="AR丸ゴシック体E" panose="020F0909000000000000" pitchFamily="49" charset="-128"/>
                <a:ea typeface="AR丸ゴシック体E" panose="020F0909000000000000" pitchFamily="49" charset="-128"/>
                <a:cs typeface="Times New Roman" panose="02020603050405020304" pitchFamily="18" charset="0"/>
              </a:rPr>
              <a:t>280</a:t>
            </a:r>
            <a:r>
              <a:rPr lang="ja-JP" altLang="ja-JP" sz="2000" kern="100" dirty="0">
                <a:effectLst/>
                <a:latin typeface="AR丸ゴシック体E" panose="020F0909000000000000" pitchFamily="49" charset="-128"/>
                <a:ea typeface="AR丸ゴシック体E" panose="020F0909000000000000" pitchFamily="49" charset="-128"/>
                <a:cs typeface="Times New Roman" panose="02020603050405020304" pitchFamily="18" charset="0"/>
              </a:rPr>
              <a:t>社。</a:t>
            </a:r>
            <a:r>
              <a:rPr lang="ja-JP" altLang="ja-JP" sz="2000" u="sng" kern="100" dirty="0">
                <a:effectLst/>
                <a:latin typeface="AR丸ゴシック体E" panose="020F0909000000000000" pitchFamily="49" charset="-128"/>
                <a:ea typeface="AR丸ゴシック体E" panose="020F0909000000000000" pitchFamily="49" charset="-128"/>
                <a:cs typeface="Times New Roman" panose="02020603050405020304" pitchFamily="18" charset="0"/>
              </a:rPr>
              <a:t>その関係性</a:t>
            </a:r>
            <a:r>
              <a:rPr lang="ja-JP" altLang="en-US" sz="2000" u="sng" kern="100" dirty="0">
                <a:latin typeface="AR丸ゴシック体E" panose="020F0909000000000000" pitchFamily="49" charset="-128"/>
                <a:ea typeface="AR丸ゴシック体E" panose="020F0909000000000000" pitchFamily="49" charset="-128"/>
                <a:cs typeface="Times New Roman" panose="02020603050405020304" pitchFamily="18" charset="0"/>
              </a:rPr>
              <a:t>も含めて</a:t>
            </a:r>
            <a:r>
              <a:rPr lang="ja-JP" altLang="ja-JP" sz="2000" u="sng" kern="100" dirty="0">
                <a:effectLst/>
                <a:latin typeface="AR丸ゴシック体E" panose="020F0909000000000000" pitchFamily="49" charset="-128"/>
                <a:ea typeface="AR丸ゴシック体E" panose="020F0909000000000000" pitchFamily="49" charset="-128"/>
                <a:cs typeface="Times New Roman" panose="02020603050405020304" pitchFamily="18" charset="0"/>
              </a:rPr>
              <a:t>本郷氷川神社を語ってはどう</a:t>
            </a:r>
            <a:r>
              <a:rPr lang="ja-JP" altLang="en-US" sz="2000" u="sng" kern="100" dirty="0">
                <a:effectLst/>
                <a:latin typeface="AR丸ゴシック体E" panose="020F0909000000000000" pitchFamily="49" charset="-128"/>
                <a:ea typeface="AR丸ゴシック体E" panose="020F0909000000000000" pitchFamily="49" charset="-128"/>
                <a:cs typeface="Times New Roman" panose="02020603050405020304" pitchFamily="18" charset="0"/>
              </a:rPr>
              <a:t>ですか</a:t>
            </a:r>
            <a:r>
              <a:rPr lang="ja-JP" altLang="ja-JP" sz="2000" u="sng" kern="100" dirty="0">
                <a:effectLst/>
                <a:latin typeface="AR丸ゴシック体E" panose="020F0909000000000000" pitchFamily="49" charset="-128"/>
                <a:ea typeface="AR丸ゴシック体E" panose="020F0909000000000000" pitchFamily="49" charset="-128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89EC5BC-ABCB-451A-B7D5-B7C988F64A1B}"/>
              </a:ext>
            </a:extLst>
          </p:cNvPr>
          <p:cNvSpPr/>
          <p:nvPr/>
        </p:nvSpPr>
        <p:spPr>
          <a:xfrm>
            <a:off x="658813" y="1041400"/>
            <a:ext cx="1779587" cy="16976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AC875D7-08F1-49CC-A828-C38C583BB950}"/>
              </a:ext>
            </a:extLst>
          </p:cNvPr>
          <p:cNvSpPr/>
          <p:nvPr/>
        </p:nvSpPr>
        <p:spPr>
          <a:xfrm>
            <a:off x="2551113" y="1054100"/>
            <a:ext cx="1779587" cy="16976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59CD427-E39C-496A-85BB-DCEC75CEB5A7}"/>
              </a:ext>
            </a:extLst>
          </p:cNvPr>
          <p:cNvSpPr/>
          <p:nvPr/>
        </p:nvSpPr>
        <p:spPr>
          <a:xfrm>
            <a:off x="6284913" y="1041400"/>
            <a:ext cx="1779587" cy="16976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35F538B-1A87-4FF8-BAB3-7B8E07404F7A}"/>
              </a:ext>
            </a:extLst>
          </p:cNvPr>
          <p:cNvSpPr/>
          <p:nvPr/>
        </p:nvSpPr>
        <p:spPr>
          <a:xfrm>
            <a:off x="6272213" y="3022600"/>
            <a:ext cx="1779587" cy="16976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E65AFB7-6AB1-4422-8214-33674FF8651A}"/>
              </a:ext>
            </a:extLst>
          </p:cNvPr>
          <p:cNvSpPr/>
          <p:nvPr/>
        </p:nvSpPr>
        <p:spPr>
          <a:xfrm>
            <a:off x="620713" y="4775200"/>
            <a:ext cx="1779587" cy="16976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46D3400-A76F-4561-ACC6-3B0F9B66BEFB}"/>
              </a:ext>
            </a:extLst>
          </p:cNvPr>
          <p:cNvSpPr/>
          <p:nvPr/>
        </p:nvSpPr>
        <p:spPr>
          <a:xfrm>
            <a:off x="2525713" y="4775200"/>
            <a:ext cx="1779587" cy="16976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571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36AD3544-9400-49E0-AD8E-AB71F861ED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15415" r="25000" b="17885"/>
          <a:stretch/>
        </p:blipFill>
        <p:spPr>
          <a:xfrm>
            <a:off x="85302" y="292099"/>
            <a:ext cx="8973395" cy="656590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2FF103A-0F08-4775-9F07-9C2757304A73}"/>
              </a:ext>
            </a:extLst>
          </p:cNvPr>
          <p:cNvSpPr txBox="1"/>
          <p:nvPr/>
        </p:nvSpPr>
        <p:spPr>
          <a:xfrm>
            <a:off x="4571999" y="342900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中野区区民意識調査実態調査報告</a:t>
            </a:r>
          </a:p>
        </p:txBody>
      </p:sp>
    </p:spTree>
    <p:extLst>
      <p:ext uri="{BB962C8B-B14F-4D97-AF65-F5344CB8AC3E}">
        <p14:creationId xmlns:p14="http://schemas.microsoft.com/office/powerpoint/2010/main" val="3556031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0248953-7A77-44CB-814E-17FB7CC8E727}"/>
              </a:ext>
            </a:extLst>
          </p:cNvPr>
          <p:cNvSpPr txBox="1"/>
          <p:nvPr/>
        </p:nvSpPr>
        <p:spPr>
          <a:xfrm>
            <a:off x="431800" y="317500"/>
            <a:ext cx="87254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５年生の総合的な学習の時間を進めるための保護者アンケートにご協力ください</a:t>
            </a:r>
            <a:endParaRPr kumimoji="1" lang="en-US" altLang="ja-JP" dirty="0"/>
          </a:p>
          <a:p>
            <a:r>
              <a:rPr kumimoji="1" lang="ja-JP" altLang="en-US" dirty="0"/>
              <a:t>下の表の項目は「区の施策への要望」で示された項目です。それぞれの項目で</a:t>
            </a:r>
            <a:endParaRPr kumimoji="1" lang="en-US" altLang="ja-JP" dirty="0"/>
          </a:p>
          <a:p>
            <a:r>
              <a:rPr kumimoji="1" lang="ja-JP" altLang="en-US" b="1" dirty="0"/>
              <a:t>気になっていること</a:t>
            </a:r>
            <a:r>
              <a:rPr kumimoji="1" lang="ja-JP" altLang="en-US" dirty="0"/>
              <a:t>がありましたら、具体的にお書きください。〇日までに・・・</a:t>
            </a:r>
            <a:endParaRPr kumimoji="1" lang="en-US" altLang="ja-JP" dirty="0"/>
          </a:p>
        </p:txBody>
      </p:sp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3A4D745C-8539-4DC1-AFA3-3DF2F4CED2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403757"/>
              </p:ext>
            </p:extLst>
          </p:nvPr>
        </p:nvGraphicFramePr>
        <p:xfrm>
          <a:off x="584200" y="1473200"/>
          <a:ext cx="8342233" cy="5211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1631">
                  <a:extLst>
                    <a:ext uri="{9D8B030D-6E8A-4147-A177-3AD203B41FA5}">
                      <a16:colId xmlns:a16="http://schemas.microsoft.com/office/drawing/2014/main" val="2066318958"/>
                    </a:ext>
                  </a:extLst>
                </a:gridCol>
                <a:gridCol w="2663135">
                  <a:extLst>
                    <a:ext uri="{9D8B030D-6E8A-4147-A177-3AD203B41FA5}">
                      <a16:colId xmlns:a16="http://schemas.microsoft.com/office/drawing/2014/main" val="1552577826"/>
                    </a:ext>
                  </a:extLst>
                </a:gridCol>
                <a:gridCol w="1375083">
                  <a:extLst>
                    <a:ext uri="{9D8B030D-6E8A-4147-A177-3AD203B41FA5}">
                      <a16:colId xmlns:a16="http://schemas.microsoft.com/office/drawing/2014/main" val="1528138769"/>
                    </a:ext>
                  </a:extLst>
                </a:gridCol>
                <a:gridCol w="2802384">
                  <a:extLst>
                    <a:ext uri="{9D8B030D-6E8A-4147-A177-3AD203B41FA5}">
                      <a16:colId xmlns:a16="http://schemas.microsoft.com/office/drawing/2014/main" val="3055670821"/>
                    </a:ext>
                  </a:extLst>
                </a:gridCol>
              </a:tblGrid>
              <a:tr h="859367"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区の施策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気になること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区の施策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気になること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680706"/>
                  </a:ext>
                </a:extLst>
              </a:tr>
              <a:tr h="859367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防災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防犯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811732"/>
                  </a:ext>
                </a:extLst>
              </a:tr>
              <a:tr h="859367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高齢者福祉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駅前などの重点的まちづくり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878471"/>
                  </a:ext>
                </a:extLst>
              </a:tr>
              <a:tr h="859367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みどり・公園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住宅・まちづくり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167711"/>
                  </a:ext>
                </a:extLst>
              </a:tr>
              <a:tr h="859367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道路・交通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ごみ・リサイクル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166412"/>
                  </a:ext>
                </a:extLst>
              </a:tr>
              <a:tr h="859367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子育て支援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学校教育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35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4555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FD4DB38-BD04-461F-8388-253630565BA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5" t="21294" r="25718" b="24806"/>
          <a:stretch/>
        </p:blipFill>
        <p:spPr bwMode="auto">
          <a:xfrm>
            <a:off x="-485775" y="20496"/>
            <a:ext cx="10115550" cy="68395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850C3AB-FFFE-437A-A0C0-43805D296710}"/>
              </a:ext>
            </a:extLst>
          </p:cNvPr>
          <p:cNvSpPr txBox="1"/>
          <p:nvPr/>
        </p:nvSpPr>
        <p:spPr>
          <a:xfrm>
            <a:off x="4459112" y="3428999"/>
            <a:ext cx="6463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青梅街道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22D4856-10C2-452B-B0BF-3C05EC9E441E}"/>
              </a:ext>
            </a:extLst>
          </p:cNvPr>
          <p:cNvSpPr txBox="1"/>
          <p:nvPr/>
        </p:nvSpPr>
        <p:spPr>
          <a:xfrm>
            <a:off x="4104945" y="4032954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中野本郷小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32475A3-5334-46BA-BD8C-6D746C7CCA2E}"/>
              </a:ext>
            </a:extLst>
          </p:cNvPr>
          <p:cNvSpPr txBox="1"/>
          <p:nvPr/>
        </p:nvSpPr>
        <p:spPr>
          <a:xfrm>
            <a:off x="4104945" y="467077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・</a:t>
            </a:r>
            <a:r>
              <a:rPr kumimoji="1" lang="ja-JP" altLang="en-US" sz="900" dirty="0"/>
              <a:t>第二中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63315B0-8218-443C-87C7-A8F72DBE1E03}"/>
              </a:ext>
            </a:extLst>
          </p:cNvPr>
          <p:cNvSpPr txBox="1"/>
          <p:nvPr/>
        </p:nvSpPr>
        <p:spPr>
          <a:xfrm>
            <a:off x="3890457" y="3546941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・</a:t>
            </a:r>
            <a:r>
              <a:rPr kumimoji="1" lang="ja-JP" altLang="en-US" sz="1100" dirty="0"/>
              <a:t>新中野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0C6941E-607E-426F-B60C-AC71F369CADB}"/>
              </a:ext>
            </a:extLst>
          </p:cNvPr>
          <p:cNvSpPr txBox="1"/>
          <p:nvPr/>
        </p:nvSpPr>
        <p:spPr>
          <a:xfrm rot="464321">
            <a:off x="4970327" y="2516528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大久保通り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856C225-B757-4A41-B7EF-C20B20E3FF49}"/>
              </a:ext>
            </a:extLst>
          </p:cNvPr>
          <p:cNvSpPr txBox="1"/>
          <p:nvPr/>
        </p:nvSpPr>
        <p:spPr>
          <a:xfrm>
            <a:off x="3223633" y="614422"/>
            <a:ext cx="761747" cy="230832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早稲田通り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EBDEE5D-9F87-4222-91E2-60E921E14849}"/>
              </a:ext>
            </a:extLst>
          </p:cNvPr>
          <p:cNvSpPr txBox="1"/>
          <p:nvPr/>
        </p:nvSpPr>
        <p:spPr>
          <a:xfrm>
            <a:off x="7374000" y="1932977"/>
            <a:ext cx="323165" cy="43858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900" dirty="0"/>
              <a:t>神田川</a:t>
            </a:r>
          </a:p>
        </p:txBody>
      </p:sp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DA57B19E-BCC7-4363-9868-690838579A01}"/>
              </a:ext>
            </a:extLst>
          </p:cNvPr>
          <p:cNvSpPr/>
          <p:nvPr/>
        </p:nvSpPr>
        <p:spPr>
          <a:xfrm>
            <a:off x="-474133" y="22578"/>
            <a:ext cx="9381066" cy="6818497"/>
          </a:xfrm>
          <a:custGeom>
            <a:avLst/>
            <a:gdLst>
              <a:gd name="connsiteX0" fmla="*/ 0 w 9381066"/>
              <a:gd name="connsiteY0" fmla="*/ 5554133 h 6818497"/>
              <a:gd name="connsiteX1" fmla="*/ 214489 w 9381066"/>
              <a:gd name="connsiteY1" fmla="*/ 5588000 h 6818497"/>
              <a:gd name="connsiteX2" fmla="*/ 180622 w 9381066"/>
              <a:gd name="connsiteY2" fmla="*/ 5700889 h 6818497"/>
              <a:gd name="connsiteX3" fmla="*/ 372533 w 9381066"/>
              <a:gd name="connsiteY3" fmla="*/ 5734755 h 6818497"/>
              <a:gd name="connsiteX4" fmla="*/ 541866 w 9381066"/>
              <a:gd name="connsiteY4" fmla="*/ 5779911 h 6818497"/>
              <a:gd name="connsiteX5" fmla="*/ 666044 w 9381066"/>
              <a:gd name="connsiteY5" fmla="*/ 5960533 h 6818497"/>
              <a:gd name="connsiteX6" fmla="*/ 564444 w 9381066"/>
              <a:gd name="connsiteY6" fmla="*/ 6062133 h 6818497"/>
              <a:gd name="connsiteX7" fmla="*/ 598311 w 9381066"/>
              <a:gd name="connsiteY7" fmla="*/ 6242755 h 6818497"/>
              <a:gd name="connsiteX8" fmla="*/ 530577 w 9381066"/>
              <a:gd name="connsiteY8" fmla="*/ 6378222 h 6818497"/>
              <a:gd name="connsiteX9" fmla="*/ 587022 w 9381066"/>
              <a:gd name="connsiteY9" fmla="*/ 6558844 h 6818497"/>
              <a:gd name="connsiteX10" fmla="*/ 688622 w 9381066"/>
              <a:gd name="connsiteY10" fmla="*/ 6637866 h 6818497"/>
              <a:gd name="connsiteX11" fmla="*/ 767644 w 9381066"/>
              <a:gd name="connsiteY11" fmla="*/ 6807200 h 6818497"/>
              <a:gd name="connsiteX12" fmla="*/ 914400 w 9381066"/>
              <a:gd name="connsiteY12" fmla="*/ 6784622 h 6818497"/>
              <a:gd name="connsiteX13" fmla="*/ 1309511 w 9381066"/>
              <a:gd name="connsiteY13" fmla="*/ 6637866 h 6818497"/>
              <a:gd name="connsiteX14" fmla="*/ 1614311 w 9381066"/>
              <a:gd name="connsiteY14" fmla="*/ 6524978 h 6818497"/>
              <a:gd name="connsiteX15" fmla="*/ 1591733 w 9381066"/>
              <a:gd name="connsiteY15" fmla="*/ 6366933 h 6818497"/>
              <a:gd name="connsiteX16" fmla="*/ 1603022 w 9381066"/>
              <a:gd name="connsiteY16" fmla="*/ 6276622 h 6818497"/>
              <a:gd name="connsiteX17" fmla="*/ 1569155 w 9381066"/>
              <a:gd name="connsiteY17" fmla="*/ 6220178 h 6818497"/>
              <a:gd name="connsiteX18" fmla="*/ 1603022 w 9381066"/>
              <a:gd name="connsiteY18" fmla="*/ 5983111 h 6818497"/>
              <a:gd name="connsiteX19" fmla="*/ 1930400 w 9381066"/>
              <a:gd name="connsiteY19" fmla="*/ 5802489 h 6818497"/>
              <a:gd name="connsiteX20" fmla="*/ 2088444 w 9381066"/>
              <a:gd name="connsiteY20" fmla="*/ 5904089 h 6818497"/>
              <a:gd name="connsiteX21" fmla="*/ 2156177 w 9381066"/>
              <a:gd name="connsiteY21" fmla="*/ 5904089 h 6818497"/>
              <a:gd name="connsiteX22" fmla="*/ 2178755 w 9381066"/>
              <a:gd name="connsiteY22" fmla="*/ 6016978 h 6818497"/>
              <a:gd name="connsiteX23" fmla="*/ 2325511 w 9381066"/>
              <a:gd name="connsiteY23" fmla="*/ 5949244 h 6818497"/>
              <a:gd name="connsiteX24" fmla="*/ 2619022 w 9381066"/>
              <a:gd name="connsiteY24" fmla="*/ 6050844 h 6818497"/>
              <a:gd name="connsiteX25" fmla="*/ 2652889 w 9381066"/>
              <a:gd name="connsiteY25" fmla="*/ 6039555 h 6818497"/>
              <a:gd name="connsiteX26" fmla="*/ 2675466 w 9381066"/>
              <a:gd name="connsiteY26" fmla="*/ 5937955 h 6818497"/>
              <a:gd name="connsiteX27" fmla="*/ 2765777 w 9381066"/>
              <a:gd name="connsiteY27" fmla="*/ 6062133 h 6818497"/>
              <a:gd name="connsiteX28" fmla="*/ 2810933 w 9381066"/>
              <a:gd name="connsiteY28" fmla="*/ 5994400 h 6818497"/>
              <a:gd name="connsiteX29" fmla="*/ 2946400 w 9381066"/>
              <a:gd name="connsiteY29" fmla="*/ 6039555 h 6818497"/>
              <a:gd name="connsiteX30" fmla="*/ 3341511 w 9381066"/>
              <a:gd name="connsiteY30" fmla="*/ 5836355 h 6818497"/>
              <a:gd name="connsiteX31" fmla="*/ 3352800 w 9381066"/>
              <a:gd name="connsiteY31" fmla="*/ 5723466 h 6818497"/>
              <a:gd name="connsiteX32" fmla="*/ 3375377 w 9381066"/>
              <a:gd name="connsiteY32" fmla="*/ 5621866 h 6818497"/>
              <a:gd name="connsiteX33" fmla="*/ 3612444 w 9381066"/>
              <a:gd name="connsiteY33" fmla="*/ 5463822 h 6818497"/>
              <a:gd name="connsiteX34" fmla="*/ 3804355 w 9381066"/>
              <a:gd name="connsiteY34" fmla="*/ 5294489 h 6818497"/>
              <a:gd name="connsiteX35" fmla="*/ 3872089 w 9381066"/>
              <a:gd name="connsiteY35" fmla="*/ 5249333 h 6818497"/>
              <a:gd name="connsiteX36" fmla="*/ 3962400 w 9381066"/>
              <a:gd name="connsiteY36" fmla="*/ 5125155 h 6818497"/>
              <a:gd name="connsiteX37" fmla="*/ 4436533 w 9381066"/>
              <a:gd name="connsiteY37" fmla="*/ 5046133 h 6818497"/>
              <a:gd name="connsiteX38" fmla="*/ 4899377 w 9381066"/>
              <a:gd name="connsiteY38" fmla="*/ 4978400 h 6818497"/>
              <a:gd name="connsiteX39" fmla="*/ 5283200 w 9381066"/>
              <a:gd name="connsiteY39" fmla="*/ 4662311 h 6818497"/>
              <a:gd name="connsiteX40" fmla="*/ 5644444 w 9381066"/>
              <a:gd name="connsiteY40" fmla="*/ 4594578 h 6818497"/>
              <a:gd name="connsiteX41" fmla="*/ 5994400 w 9381066"/>
              <a:gd name="connsiteY41" fmla="*/ 4639733 h 6818497"/>
              <a:gd name="connsiteX42" fmla="*/ 6423377 w 9381066"/>
              <a:gd name="connsiteY42" fmla="*/ 4820355 h 6818497"/>
              <a:gd name="connsiteX43" fmla="*/ 6694311 w 9381066"/>
              <a:gd name="connsiteY43" fmla="*/ 4910666 h 6818497"/>
              <a:gd name="connsiteX44" fmla="*/ 7202311 w 9381066"/>
              <a:gd name="connsiteY44" fmla="*/ 4763911 h 6818497"/>
              <a:gd name="connsiteX45" fmla="*/ 7552266 w 9381066"/>
              <a:gd name="connsiteY45" fmla="*/ 4391378 h 6818497"/>
              <a:gd name="connsiteX46" fmla="*/ 7755466 w 9381066"/>
              <a:gd name="connsiteY46" fmla="*/ 3838222 h 6818497"/>
              <a:gd name="connsiteX47" fmla="*/ 7823200 w 9381066"/>
              <a:gd name="connsiteY47" fmla="*/ 3657600 h 6818497"/>
              <a:gd name="connsiteX48" fmla="*/ 8015111 w 9381066"/>
              <a:gd name="connsiteY48" fmla="*/ 3375378 h 6818497"/>
              <a:gd name="connsiteX49" fmla="*/ 8150577 w 9381066"/>
              <a:gd name="connsiteY49" fmla="*/ 3149600 h 6818497"/>
              <a:gd name="connsiteX50" fmla="*/ 8048977 w 9381066"/>
              <a:gd name="connsiteY50" fmla="*/ 2799644 h 6818497"/>
              <a:gd name="connsiteX51" fmla="*/ 7958666 w 9381066"/>
              <a:gd name="connsiteY51" fmla="*/ 2506133 h 6818497"/>
              <a:gd name="connsiteX52" fmla="*/ 7969955 w 9381066"/>
              <a:gd name="connsiteY52" fmla="*/ 2032000 h 6818497"/>
              <a:gd name="connsiteX53" fmla="*/ 8060266 w 9381066"/>
              <a:gd name="connsiteY53" fmla="*/ 1388533 h 6818497"/>
              <a:gd name="connsiteX54" fmla="*/ 8319911 w 9381066"/>
              <a:gd name="connsiteY54" fmla="*/ 1151466 h 6818497"/>
              <a:gd name="connsiteX55" fmla="*/ 8816622 w 9381066"/>
              <a:gd name="connsiteY55" fmla="*/ 790222 h 6818497"/>
              <a:gd name="connsiteX56" fmla="*/ 9144000 w 9381066"/>
              <a:gd name="connsiteY56" fmla="*/ 553155 h 6818497"/>
              <a:gd name="connsiteX57" fmla="*/ 9211733 w 9381066"/>
              <a:gd name="connsiteY57" fmla="*/ 451555 h 6818497"/>
              <a:gd name="connsiteX58" fmla="*/ 9290755 w 9381066"/>
              <a:gd name="connsiteY58" fmla="*/ 79022 h 6818497"/>
              <a:gd name="connsiteX59" fmla="*/ 9381066 w 9381066"/>
              <a:gd name="connsiteY59" fmla="*/ 0 h 6818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381066" h="6818497">
                <a:moveTo>
                  <a:pt x="0" y="5554133"/>
                </a:moveTo>
                <a:cubicBezTo>
                  <a:pt x="92192" y="5558837"/>
                  <a:pt x="184385" y="5563541"/>
                  <a:pt x="214489" y="5588000"/>
                </a:cubicBezTo>
                <a:cubicBezTo>
                  <a:pt x="244593" y="5612459"/>
                  <a:pt x="154281" y="5676430"/>
                  <a:pt x="180622" y="5700889"/>
                </a:cubicBezTo>
                <a:cubicBezTo>
                  <a:pt x="206963" y="5725348"/>
                  <a:pt x="312326" y="5721585"/>
                  <a:pt x="372533" y="5734755"/>
                </a:cubicBezTo>
                <a:cubicBezTo>
                  <a:pt x="432740" y="5747925"/>
                  <a:pt x="492947" y="5742281"/>
                  <a:pt x="541866" y="5779911"/>
                </a:cubicBezTo>
                <a:cubicBezTo>
                  <a:pt x="590785" y="5817541"/>
                  <a:pt x="662281" y="5913496"/>
                  <a:pt x="666044" y="5960533"/>
                </a:cubicBezTo>
                <a:cubicBezTo>
                  <a:pt x="669807" y="6007570"/>
                  <a:pt x="575733" y="6015096"/>
                  <a:pt x="564444" y="6062133"/>
                </a:cubicBezTo>
                <a:cubicBezTo>
                  <a:pt x="553155" y="6109170"/>
                  <a:pt x="603956" y="6190074"/>
                  <a:pt x="598311" y="6242755"/>
                </a:cubicBezTo>
                <a:cubicBezTo>
                  <a:pt x="592667" y="6295437"/>
                  <a:pt x="532458" y="6325541"/>
                  <a:pt x="530577" y="6378222"/>
                </a:cubicBezTo>
                <a:cubicBezTo>
                  <a:pt x="528696" y="6430903"/>
                  <a:pt x="560681" y="6515570"/>
                  <a:pt x="587022" y="6558844"/>
                </a:cubicBezTo>
                <a:cubicBezTo>
                  <a:pt x="613363" y="6602118"/>
                  <a:pt x="658518" y="6596473"/>
                  <a:pt x="688622" y="6637866"/>
                </a:cubicBezTo>
                <a:cubicBezTo>
                  <a:pt x="718726" y="6679259"/>
                  <a:pt x="730014" y="6782741"/>
                  <a:pt x="767644" y="6807200"/>
                </a:cubicBezTo>
                <a:cubicBezTo>
                  <a:pt x="805274" y="6831659"/>
                  <a:pt x="824089" y="6812844"/>
                  <a:pt x="914400" y="6784622"/>
                </a:cubicBezTo>
                <a:cubicBezTo>
                  <a:pt x="1004711" y="6756400"/>
                  <a:pt x="1192859" y="6681140"/>
                  <a:pt x="1309511" y="6637866"/>
                </a:cubicBezTo>
                <a:cubicBezTo>
                  <a:pt x="1426163" y="6594592"/>
                  <a:pt x="1567274" y="6570134"/>
                  <a:pt x="1614311" y="6524978"/>
                </a:cubicBezTo>
                <a:cubicBezTo>
                  <a:pt x="1661348" y="6479823"/>
                  <a:pt x="1593615" y="6408326"/>
                  <a:pt x="1591733" y="6366933"/>
                </a:cubicBezTo>
                <a:cubicBezTo>
                  <a:pt x="1589852" y="6325540"/>
                  <a:pt x="1606785" y="6301081"/>
                  <a:pt x="1603022" y="6276622"/>
                </a:cubicBezTo>
                <a:cubicBezTo>
                  <a:pt x="1599259" y="6252163"/>
                  <a:pt x="1569155" y="6269096"/>
                  <a:pt x="1569155" y="6220178"/>
                </a:cubicBezTo>
                <a:cubicBezTo>
                  <a:pt x="1569155" y="6171260"/>
                  <a:pt x="1542815" y="6052726"/>
                  <a:pt x="1603022" y="5983111"/>
                </a:cubicBezTo>
                <a:cubicBezTo>
                  <a:pt x="1663229" y="5913496"/>
                  <a:pt x="1849496" y="5815659"/>
                  <a:pt x="1930400" y="5802489"/>
                </a:cubicBezTo>
                <a:cubicBezTo>
                  <a:pt x="2011304" y="5789319"/>
                  <a:pt x="2050815" y="5887156"/>
                  <a:pt x="2088444" y="5904089"/>
                </a:cubicBezTo>
                <a:cubicBezTo>
                  <a:pt x="2126074" y="5921022"/>
                  <a:pt x="2141125" y="5885274"/>
                  <a:pt x="2156177" y="5904089"/>
                </a:cubicBezTo>
                <a:cubicBezTo>
                  <a:pt x="2171229" y="5922904"/>
                  <a:pt x="2150533" y="6009452"/>
                  <a:pt x="2178755" y="6016978"/>
                </a:cubicBezTo>
                <a:cubicBezTo>
                  <a:pt x="2206977" y="6024504"/>
                  <a:pt x="2252133" y="5943600"/>
                  <a:pt x="2325511" y="5949244"/>
                </a:cubicBezTo>
                <a:cubicBezTo>
                  <a:pt x="2398889" y="5954888"/>
                  <a:pt x="2619022" y="6050844"/>
                  <a:pt x="2619022" y="6050844"/>
                </a:cubicBezTo>
                <a:cubicBezTo>
                  <a:pt x="2673585" y="6065896"/>
                  <a:pt x="2643482" y="6058370"/>
                  <a:pt x="2652889" y="6039555"/>
                </a:cubicBezTo>
                <a:cubicBezTo>
                  <a:pt x="2662296" y="6020740"/>
                  <a:pt x="2656651" y="5934192"/>
                  <a:pt x="2675466" y="5937955"/>
                </a:cubicBezTo>
                <a:cubicBezTo>
                  <a:pt x="2694281" y="5941718"/>
                  <a:pt x="2743199" y="6052726"/>
                  <a:pt x="2765777" y="6062133"/>
                </a:cubicBezTo>
                <a:cubicBezTo>
                  <a:pt x="2788355" y="6071540"/>
                  <a:pt x="2780829" y="5998163"/>
                  <a:pt x="2810933" y="5994400"/>
                </a:cubicBezTo>
                <a:cubicBezTo>
                  <a:pt x="2841037" y="5990637"/>
                  <a:pt x="2857970" y="6065896"/>
                  <a:pt x="2946400" y="6039555"/>
                </a:cubicBezTo>
                <a:cubicBezTo>
                  <a:pt x="3034830" y="6013214"/>
                  <a:pt x="3273778" y="5889036"/>
                  <a:pt x="3341511" y="5836355"/>
                </a:cubicBezTo>
                <a:cubicBezTo>
                  <a:pt x="3409244" y="5783674"/>
                  <a:pt x="3347156" y="5759214"/>
                  <a:pt x="3352800" y="5723466"/>
                </a:cubicBezTo>
                <a:cubicBezTo>
                  <a:pt x="3358444" y="5687718"/>
                  <a:pt x="3332103" y="5665140"/>
                  <a:pt x="3375377" y="5621866"/>
                </a:cubicBezTo>
                <a:cubicBezTo>
                  <a:pt x="3418651" y="5578592"/>
                  <a:pt x="3540948" y="5518385"/>
                  <a:pt x="3612444" y="5463822"/>
                </a:cubicBezTo>
                <a:cubicBezTo>
                  <a:pt x="3683940" y="5409259"/>
                  <a:pt x="3761081" y="5330237"/>
                  <a:pt x="3804355" y="5294489"/>
                </a:cubicBezTo>
                <a:cubicBezTo>
                  <a:pt x="3847629" y="5258741"/>
                  <a:pt x="3845748" y="5277555"/>
                  <a:pt x="3872089" y="5249333"/>
                </a:cubicBezTo>
                <a:cubicBezTo>
                  <a:pt x="3898430" y="5221111"/>
                  <a:pt x="3868326" y="5159022"/>
                  <a:pt x="3962400" y="5125155"/>
                </a:cubicBezTo>
                <a:cubicBezTo>
                  <a:pt x="4056474" y="5091288"/>
                  <a:pt x="4280370" y="5070592"/>
                  <a:pt x="4436533" y="5046133"/>
                </a:cubicBezTo>
                <a:cubicBezTo>
                  <a:pt x="4592696" y="5021674"/>
                  <a:pt x="4758266" y="5042370"/>
                  <a:pt x="4899377" y="4978400"/>
                </a:cubicBezTo>
                <a:cubicBezTo>
                  <a:pt x="5040488" y="4914430"/>
                  <a:pt x="5159022" y="4726281"/>
                  <a:pt x="5283200" y="4662311"/>
                </a:cubicBezTo>
                <a:cubicBezTo>
                  <a:pt x="5407378" y="4598341"/>
                  <a:pt x="5525911" y="4598341"/>
                  <a:pt x="5644444" y="4594578"/>
                </a:cubicBezTo>
                <a:cubicBezTo>
                  <a:pt x="5762977" y="4590815"/>
                  <a:pt x="5864578" y="4602104"/>
                  <a:pt x="5994400" y="4639733"/>
                </a:cubicBezTo>
                <a:cubicBezTo>
                  <a:pt x="6124222" y="4677362"/>
                  <a:pt x="6306725" y="4775200"/>
                  <a:pt x="6423377" y="4820355"/>
                </a:cubicBezTo>
                <a:cubicBezTo>
                  <a:pt x="6540029" y="4865510"/>
                  <a:pt x="6564489" y="4920073"/>
                  <a:pt x="6694311" y="4910666"/>
                </a:cubicBezTo>
                <a:cubicBezTo>
                  <a:pt x="6824133" y="4901259"/>
                  <a:pt x="7059319" y="4850459"/>
                  <a:pt x="7202311" y="4763911"/>
                </a:cubicBezTo>
                <a:cubicBezTo>
                  <a:pt x="7345303" y="4677363"/>
                  <a:pt x="7460074" y="4545659"/>
                  <a:pt x="7552266" y="4391378"/>
                </a:cubicBezTo>
                <a:cubicBezTo>
                  <a:pt x="7644458" y="4237097"/>
                  <a:pt x="7710310" y="3960518"/>
                  <a:pt x="7755466" y="3838222"/>
                </a:cubicBezTo>
                <a:cubicBezTo>
                  <a:pt x="7800622" y="3715926"/>
                  <a:pt x="7779926" y="3734741"/>
                  <a:pt x="7823200" y="3657600"/>
                </a:cubicBezTo>
                <a:cubicBezTo>
                  <a:pt x="7866474" y="3580459"/>
                  <a:pt x="7960548" y="3460045"/>
                  <a:pt x="8015111" y="3375378"/>
                </a:cubicBezTo>
                <a:cubicBezTo>
                  <a:pt x="8069674" y="3290711"/>
                  <a:pt x="8144933" y="3245556"/>
                  <a:pt x="8150577" y="3149600"/>
                </a:cubicBezTo>
                <a:cubicBezTo>
                  <a:pt x="8156221" y="3053644"/>
                  <a:pt x="8080962" y="2906888"/>
                  <a:pt x="8048977" y="2799644"/>
                </a:cubicBezTo>
                <a:cubicBezTo>
                  <a:pt x="8016992" y="2692400"/>
                  <a:pt x="7971836" y="2634074"/>
                  <a:pt x="7958666" y="2506133"/>
                </a:cubicBezTo>
                <a:cubicBezTo>
                  <a:pt x="7945496" y="2378192"/>
                  <a:pt x="7953022" y="2218267"/>
                  <a:pt x="7969955" y="2032000"/>
                </a:cubicBezTo>
                <a:cubicBezTo>
                  <a:pt x="7986888" y="1845733"/>
                  <a:pt x="8001940" y="1535289"/>
                  <a:pt x="8060266" y="1388533"/>
                </a:cubicBezTo>
                <a:cubicBezTo>
                  <a:pt x="8118592" y="1241777"/>
                  <a:pt x="8193852" y="1251184"/>
                  <a:pt x="8319911" y="1151466"/>
                </a:cubicBezTo>
                <a:cubicBezTo>
                  <a:pt x="8445970" y="1051748"/>
                  <a:pt x="8816622" y="790222"/>
                  <a:pt x="8816622" y="790222"/>
                </a:cubicBezTo>
                <a:cubicBezTo>
                  <a:pt x="8953970" y="690503"/>
                  <a:pt x="9078148" y="609599"/>
                  <a:pt x="9144000" y="553155"/>
                </a:cubicBezTo>
                <a:cubicBezTo>
                  <a:pt x="9209852" y="496711"/>
                  <a:pt x="9187274" y="530577"/>
                  <a:pt x="9211733" y="451555"/>
                </a:cubicBezTo>
                <a:cubicBezTo>
                  <a:pt x="9236192" y="372533"/>
                  <a:pt x="9262533" y="154281"/>
                  <a:pt x="9290755" y="79022"/>
                </a:cubicBezTo>
                <a:cubicBezTo>
                  <a:pt x="9318977" y="3763"/>
                  <a:pt x="9350021" y="1881"/>
                  <a:pt x="9381066" y="0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1966C89F-2937-41EE-92A4-79701B08CFB7}"/>
              </a:ext>
            </a:extLst>
          </p:cNvPr>
          <p:cNvSpPr/>
          <p:nvPr/>
        </p:nvSpPr>
        <p:spPr>
          <a:xfrm>
            <a:off x="-231494" y="2176915"/>
            <a:ext cx="7743464" cy="754575"/>
          </a:xfrm>
          <a:custGeom>
            <a:avLst/>
            <a:gdLst>
              <a:gd name="connsiteX0" fmla="*/ 0 w 7743464"/>
              <a:gd name="connsiteY0" fmla="*/ 22275 h 754575"/>
              <a:gd name="connsiteX1" fmla="*/ 104172 w 7743464"/>
              <a:gd name="connsiteY1" fmla="*/ 22275 h 754575"/>
              <a:gd name="connsiteX2" fmla="*/ 544010 w 7743464"/>
              <a:gd name="connsiteY2" fmla="*/ 253769 h 754575"/>
              <a:gd name="connsiteX3" fmla="*/ 1273216 w 7743464"/>
              <a:gd name="connsiteY3" fmla="*/ 415814 h 754575"/>
              <a:gd name="connsiteX4" fmla="*/ 2326512 w 7743464"/>
              <a:gd name="connsiteY4" fmla="*/ 658882 h 754575"/>
              <a:gd name="connsiteX5" fmla="*/ 3078866 w 7743464"/>
              <a:gd name="connsiteY5" fmla="*/ 739905 h 754575"/>
              <a:gd name="connsiteX6" fmla="*/ 3402957 w 7743464"/>
              <a:gd name="connsiteY6" fmla="*/ 381090 h 754575"/>
              <a:gd name="connsiteX7" fmla="*/ 3449256 w 7743464"/>
              <a:gd name="connsiteY7" fmla="*/ 195895 h 754575"/>
              <a:gd name="connsiteX8" fmla="*/ 3784922 w 7743464"/>
              <a:gd name="connsiteY8" fmla="*/ 138022 h 754575"/>
              <a:gd name="connsiteX9" fmla="*/ 4294208 w 7743464"/>
              <a:gd name="connsiteY9" fmla="*/ 253769 h 754575"/>
              <a:gd name="connsiteX10" fmla="*/ 5405378 w 7743464"/>
              <a:gd name="connsiteY10" fmla="*/ 369515 h 754575"/>
              <a:gd name="connsiteX11" fmla="*/ 6157732 w 7743464"/>
              <a:gd name="connsiteY11" fmla="*/ 554710 h 754575"/>
              <a:gd name="connsiteX12" fmla="*/ 6412375 w 7743464"/>
              <a:gd name="connsiteY12" fmla="*/ 635733 h 754575"/>
              <a:gd name="connsiteX13" fmla="*/ 6782765 w 7743464"/>
              <a:gd name="connsiteY13" fmla="*/ 612584 h 754575"/>
              <a:gd name="connsiteX14" fmla="*/ 7292051 w 7743464"/>
              <a:gd name="connsiteY14" fmla="*/ 485262 h 754575"/>
              <a:gd name="connsiteX15" fmla="*/ 7743464 w 7743464"/>
              <a:gd name="connsiteY15" fmla="*/ 450538 h 75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43464" h="754575">
                <a:moveTo>
                  <a:pt x="0" y="22275"/>
                </a:moveTo>
                <a:cubicBezTo>
                  <a:pt x="6752" y="2984"/>
                  <a:pt x="13504" y="-16307"/>
                  <a:pt x="104172" y="22275"/>
                </a:cubicBezTo>
                <a:cubicBezTo>
                  <a:pt x="194840" y="60857"/>
                  <a:pt x="349169" y="188179"/>
                  <a:pt x="544010" y="253769"/>
                </a:cubicBezTo>
                <a:cubicBezTo>
                  <a:pt x="738851" y="319359"/>
                  <a:pt x="976132" y="348295"/>
                  <a:pt x="1273216" y="415814"/>
                </a:cubicBezTo>
                <a:cubicBezTo>
                  <a:pt x="1570300" y="483333"/>
                  <a:pt x="2025570" y="604867"/>
                  <a:pt x="2326512" y="658882"/>
                </a:cubicBezTo>
                <a:cubicBezTo>
                  <a:pt x="2627454" y="712897"/>
                  <a:pt x="2899459" y="786204"/>
                  <a:pt x="3078866" y="739905"/>
                </a:cubicBezTo>
                <a:cubicBezTo>
                  <a:pt x="3258273" y="693606"/>
                  <a:pt x="3341225" y="471758"/>
                  <a:pt x="3402957" y="381090"/>
                </a:cubicBezTo>
                <a:cubicBezTo>
                  <a:pt x="3464689" y="290422"/>
                  <a:pt x="3385595" y="236406"/>
                  <a:pt x="3449256" y="195895"/>
                </a:cubicBezTo>
                <a:cubicBezTo>
                  <a:pt x="3512917" y="155384"/>
                  <a:pt x="3644097" y="128376"/>
                  <a:pt x="3784922" y="138022"/>
                </a:cubicBezTo>
                <a:cubicBezTo>
                  <a:pt x="3925747" y="147668"/>
                  <a:pt x="4024132" y="215187"/>
                  <a:pt x="4294208" y="253769"/>
                </a:cubicBezTo>
                <a:cubicBezTo>
                  <a:pt x="4564284" y="292351"/>
                  <a:pt x="5094791" y="319358"/>
                  <a:pt x="5405378" y="369515"/>
                </a:cubicBezTo>
                <a:cubicBezTo>
                  <a:pt x="5715965" y="419672"/>
                  <a:pt x="5989899" y="510340"/>
                  <a:pt x="6157732" y="554710"/>
                </a:cubicBezTo>
                <a:cubicBezTo>
                  <a:pt x="6325565" y="599080"/>
                  <a:pt x="6308203" y="626087"/>
                  <a:pt x="6412375" y="635733"/>
                </a:cubicBezTo>
                <a:cubicBezTo>
                  <a:pt x="6516547" y="645379"/>
                  <a:pt x="6636152" y="637662"/>
                  <a:pt x="6782765" y="612584"/>
                </a:cubicBezTo>
                <a:cubicBezTo>
                  <a:pt x="6929378" y="587506"/>
                  <a:pt x="7131934" y="512270"/>
                  <a:pt x="7292051" y="485262"/>
                </a:cubicBezTo>
                <a:cubicBezTo>
                  <a:pt x="7452168" y="458254"/>
                  <a:pt x="7597816" y="454396"/>
                  <a:pt x="7743464" y="450538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: 図形 12">
            <a:extLst>
              <a:ext uri="{FF2B5EF4-FFF2-40B4-BE49-F238E27FC236}">
                <a16:creationId xmlns:a16="http://schemas.microsoft.com/office/drawing/2014/main" id="{0650AEFA-195F-4B6B-B790-C7E758F5E00D}"/>
              </a:ext>
            </a:extLst>
          </p:cNvPr>
          <p:cNvSpPr/>
          <p:nvPr/>
        </p:nvSpPr>
        <p:spPr>
          <a:xfrm>
            <a:off x="2314080" y="1338487"/>
            <a:ext cx="3662775" cy="1431810"/>
          </a:xfrm>
          <a:custGeom>
            <a:avLst/>
            <a:gdLst>
              <a:gd name="connsiteX0" fmla="*/ 0 w 3662775"/>
              <a:gd name="connsiteY0" fmla="*/ 16322 h 1431810"/>
              <a:gd name="connsiteX1" fmla="*/ 636607 w 3662775"/>
              <a:gd name="connsiteY1" fmla="*/ 4748 h 1431810"/>
              <a:gd name="connsiteX2" fmla="*/ 1064871 w 3662775"/>
              <a:gd name="connsiteY2" fmla="*/ 4748 h 1431810"/>
              <a:gd name="connsiteX3" fmla="*/ 1655179 w 3662775"/>
              <a:gd name="connsiteY3" fmla="*/ 62621 h 1431810"/>
              <a:gd name="connsiteX4" fmla="*/ 2013995 w 3662775"/>
              <a:gd name="connsiteY4" fmla="*/ 97345 h 1431810"/>
              <a:gd name="connsiteX5" fmla="*/ 2465407 w 3662775"/>
              <a:gd name="connsiteY5" fmla="*/ 51046 h 1431810"/>
              <a:gd name="connsiteX6" fmla="*/ 2858946 w 3662775"/>
              <a:gd name="connsiteY6" fmla="*/ 143644 h 1431810"/>
              <a:gd name="connsiteX7" fmla="*/ 3148314 w 3662775"/>
              <a:gd name="connsiteY7" fmla="*/ 433011 h 1431810"/>
              <a:gd name="connsiteX8" fmla="*/ 3333509 w 3662775"/>
              <a:gd name="connsiteY8" fmla="*/ 757102 h 1431810"/>
              <a:gd name="connsiteX9" fmla="*/ 3518703 w 3662775"/>
              <a:gd name="connsiteY9" fmla="*/ 1092768 h 1431810"/>
              <a:gd name="connsiteX10" fmla="*/ 3646025 w 3662775"/>
              <a:gd name="connsiteY10" fmla="*/ 1405284 h 1431810"/>
              <a:gd name="connsiteX11" fmla="*/ 3657600 w 3662775"/>
              <a:gd name="connsiteY11" fmla="*/ 1393710 h 1431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62775" h="1431810">
                <a:moveTo>
                  <a:pt x="0" y="16322"/>
                </a:moveTo>
                <a:lnTo>
                  <a:pt x="636607" y="4748"/>
                </a:lnTo>
                <a:cubicBezTo>
                  <a:pt x="814085" y="2819"/>
                  <a:pt x="895109" y="-4897"/>
                  <a:pt x="1064871" y="4748"/>
                </a:cubicBezTo>
                <a:cubicBezTo>
                  <a:pt x="1234633" y="14393"/>
                  <a:pt x="1655179" y="62621"/>
                  <a:pt x="1655179" y="62621"/>
                </a:cubicBezTo>
                <a:cubicBezTo>
                  <a:pt x="1813366" y="78054"/>
                  <a:pt x="1878957" y="99274"/>
                  <a:pt x="2013995" y="97345"/>
                </a:cubicBezTo>
                <a:cubicBezTo>
                  <a:pt x="2149033" y="95416"/>
                  <a:pt x="2324582" y="43330"/>
                  <a:pt x="2465407" y="51046"/>
                </a:cubicBezTo>
                <a:cubicBezTo>
                  <a:pt x="2606232" y="58763"/>
                  <a:pt x="2745128" y="79983"/>
                  <a:pt x="2858946" y="143644"/>
                </a:cubicBezTo>
                <a:cubicBezTo>
                  <a:pt x="2972764" y="207305"/>
                  <a:pt x="3069220" y="330768"/>
                  <a:pt x="3148314" y="433011"/>
                </a:cubicBezTo>
                <a:cubicBezTo>
                  <a:pt x="3227408" y="535254"/>
                  <a:pt x="3271778" y="647143"/>
                  <a:pt x="3333509" y="757102"/>
                </a:cubicBezTo>
                <a:cubicBezTo>
                  <a:pt x="3395240" y="867061"/>
                  <a:pt x="3466617" y="984738"/>
                  <a:pt x="3518703" y="1092768"/>
                </a:cubicBezTo>
                <a:cubicBezTo>
                  <a:pt x="3570789" y="1200798"/>
                  <a:pt x="3646025" y="1405284"/>
                  <a:pt x="3646025" y="1405284"/>
                </a:cubicBezTo>
                <a:cubicBezTo>
                  <a:pt x="3669174" y="1455441"/>
                  <a:pt x="3663387" y="1424575"/>
                  <a:pt x="3657600" y="1393710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AD93DB9C-827A-4DCC-AE76-E140410D609F}"/>
              </a:ext>
            </a:extLst>
          </p:cNvPr>
          <p:cNvGrpSpPr/>
          <p:nvPr/>
        </p:nvGrpSpPr>
        <p:grpSpPr>
          <a:xfrm>
            <a:off x="625033" y="1365813"/>
            <a:ext cx="625033" cy="1261640"/>
            <a:chOff x="625033" y="1365813"/>
            <a:chExt cx="625033" cy="1261640"/>
          </a:xfrm>
        </p:grpSpPr>
        <p:sp>
          <p:nvSpPr>
            <p:cNvPr id="14" name="フリーフォーム: 図形 13">
              <a:extLst>
                <a:ext uri="{FF2B5EF4-FFF2-40B4-BE49-F238E27FC236}">
                  <a16:creationId xmlns:a16="http://schemas.microsoft.com/office/drawing/2014/main" id="{68C3FB0A-C5FA-488A-8237-62E7F80A0207}"/>
                </a:ext>
              </a:extLst>
            </p:cNvPr>
            <p:cNvSpPr/>
            <p:nvPr/>
          </p:nvSpPr>
          <p:spPr>
            <a:xfrm>
              <a:off x="625033" y="1458410"/>
              <a:ext cx="625033" cy="1169043"/>
            </a:xfrm>
            <a:custGeom>
              <a:avLst/>
              <a:gdLst>
                <a:gd name="connsiteX0" fmla="*/ 0 w 625033"/>
                <a:gd name="connsiteY0" fmla="*/ 0 h 1169043"/>
                <a:gd name="connsiteX1" fmla="*/ 185195 w 625033"/>
                <a:gd name="connsiteY1" fmla="*/ 254643 h 1169043"/>
                <a:gd name="connsiteX2" fmla="*/ 486137 w 625033"/>
                <a:gd name="connsiteY2" fmla="*/ 462987 h 1169043"/>
                <a:gd name="connsiteX3" fmla="*/ 601883 w 625033"/>
                <a:gd name="connsiteY3" fmla="*/ 891251 h 1169043"/>
                <a:gd name="connsiteX4" fmla="*/ 625033 w 625033"/>
                <a:gd name="connsiteY4" fmla="*/ 1169043 h 1169043"/>
                <a:gd name="connsiteX5" fmla="*/ 625033 w 625033"/>
                <a:gd name="connsiteY5" fmla="*/ 1169043 h 116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5033" h="1169043">
                  <a:moveTo>
                    <a:pt x="0" y="0"/>
                  </a:moveTo>
                  <a:cubicBezTo>
                    <a:pt x="52086" y="88739"/>
                    <a:pt x="104172" y="177479"/>
                    <a:pt x="185195" y="254643"/>
                  </a:cubicBezTo>
                  <a:cubicBezTo>
                    <a:pt x="266218" y="331807"/>
                    <a:pt x="416689" y="356886"/>
                    <a:pt x="486137" y="462987"/>
                  </a:cubicBezTo>
                  <a:cubicBezTo>
                    <a:pt x="555585" y="569088"/>
                    <a:pt x="578734" y="773575"/>
                    <a:pt x="601883" y="891251"/>
                  </a:cubicBezTo>
                  <a:cubicBezTo>
                    <a:pt x="625032" y="1008927"/>
                    <a:pt x="625033" y="1169043"/>
                    <a:pt x="625033" y="1169043"/>
                  </a:cubicBezTo>
                  <a:lnTo>
                    <a:pt x="625033" y="1169043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フリーフォーム: 図形 14">
              <a:extLst>
                <a:ext uri="{FF2B5EF4-FFF2-40B4-BE49-F238E27FC236}">
                  <a16:creationId xmlns:a16="http://schemas.microsoft.com/office/drawing/2014/main" id="{5C2A820C-215B-430F-B86F-B8F5A7A795E5}"/>
                </a:ext>
              </a:extLst>
            </p:cNvPr>
            <p:cNvSpPr/>
            <p:nvPr/>
          </p:nvSpPr>
          <p:spPr>
            <a:xfrm>
              <a:off x="844952" y="1365813"/>
              <a:ext cx="117271" cy="439838"/>
            </a:xfrm>
            <a:custGeom>
              <a:avLst/>
              <a:gdLst>
                <a:gd name="connsiteX0" fmla="*/ 0 w 117271"/>
                <a:gd name="connsiteY0" fmla="*/ 0 h 439838"/>
                <a:gd name="connsiteX1" fmla="*/ 104172 w 117271"/>
                <a:gd name="connsiteY1" fmla="*/ 196769 h 439838"/>
                <a:gd name="connsiteX2" fmla="*/ 115747 w 117271"/>
                <a:gd name="connsiteY2" fmla="*/ 439838 h 439838"/>
                <a:gd name="connsiteX3" fmla="*/ 115747 w 117271"/>
                <a:gd name="connsiteY3" fmla="*/ 439838 h 439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271" h="439838">
                  <a:moveTo>
                    <a:pt x="0" y="0"/>
                  </a:moveTo>
                  <a:cubicBezTo>
                    <a:pt x="42440" y="61731"/>
                    <a:pt x="84881" y="123463"/>
                    <a:pt x="104172" y="196769"/>
                  </a:cubicBezTo>
                  <a:cubicBezTo>
                    <a:pt x="123463" y="270075"/>
                    <a:pt x="115747" y="439838"/>
                    <a:pt x="115747" y="439838"/>
                  </a:cubicBezTo>
                  <a:lnTo>
                    <a:pt x="115747" y="439838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フリーフォーム: 図形 16">
            <a:extLst>
              <a:ext uri="{FF2B5EF4-FFF2-40B4-BE49-F238E27FC236}">
                <a16:creationId xmlns:a16="http://schemas.microsoft.com/office/drawing/2014/main" id="{10091052-C756-4E53-BCF5-7642F92B302C}"/>
              </a:ext>
            </a:extLst>
          </p:cNvPr>
          <p:cNvSpPr/>
          <p:nvPr/>
        </p:nvSpPr>
        <p:spPr>
          <a:xfrm>
            <a:off x="1553687" y="1083733"/>
            <a:ext cx="209258" cy="1614311"/>
          </a:xfrm>
          <a:custGeom>
            <a:avLst/>
            <a:gdLst>
              <a:gd name="connsiteX0" fmla="*/ 117069 w 209258"/>
              <a:gd name="connsiteY0" fmla="*/ 0 h 1614311"/>
              <a:gd name="connsiteX1" fmla="*/ 173513 w 209258"/>
              <a:gd name="connsiteY1" fmla="*/ 383823 h 1614311"/>
              <a:gd name="connsiteX2" fmla="*/ 207380 w 209258"/>
              <a:gd name="connsiteY2" fmla="*/ 541867 h 1614311"/>
              <a:gd name="connsiteX3" fmla="*/ 117069 w 209258"/>
              <a:gd name="connsiteY3" fmla="*/ 857956 h 1614311"/>
              <a:gd name="connsiteX4" fmla="*/ 60624 w 209258"/>
              <a:gd name="connsiteY4" fmla="*/ 1140178 h 1614311"/>
              <a:gd name="connsiteX5" fmla="*/ 4180 w 209258"/>
              <a:gd name="connsiteY5" fmla="*/ 1320800 h 1614311"/>
              <a:gd name="connsiteX6" fmla="*/ 4180 w 209258"/>
              <a:gd name="connsiteY6" fmla="*/ 1614311 h 1614311"/>
              <a:gd name="connsiteX7" fmla="*/ 4180 w 209258"/>
              <a:gd name="connsiteY7" fmla="*/ 1614311 h 1614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9258" h="1614311">
                <a:moveTo>
                  <a:pt x="117069" y="0"/>
                </a:moveTo>
                <a:cubicBezTo>
                  <a:pt x="137765" y="146756"/>
                  <a:pt x="158461" y="293512"/>
                  <a:pt x="173513" y="383823"/>
                </a:cubicBezTo>
                <a:cubicBezTo>
                  <a:pt x="188565" y="474134"/>
                  <a:pt x="216787" y="462845"/>
                  <a:pt x="207380" y="541867"/>
                </a:cubicBezTo>
                <a:cubicBezTo>
                  <a:pt x="197973" y="620889"/>
                  <a:pt x="141528" y="758237"/>
                  <a:pt x="117069" y="857956"/>
                </a:cubicBezTo>
                <a:cubicBezTo>
                  <a:pt x="92610" y="957675"/>
                  <a:pt x="79439" y="1063037"/>
                  <a:pt x="60624" y="1140178"/>
                </a:cubicBezTo>
                <a:cubicBezTo>
                  <a:pt x="41809" y="1217319"/>
                  <a:pt x="13587" y="1241778"/>
                  <a:pt x="4180" y="1320800"/>
                </a:cubicBezTo>
                <a:cubicBezTo>
                  <a:pt x="-5227" y="1399822"/>
                  <a:pt x="4180" y="1614311"/>
                  <a:pt x="4180" y="1614311"/>
                </a:cubicBezTo>
                <a:lnTo>
                  <a:pt x="4180" y="1614311"/>
                </a:ln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BCED32AA-078D-4AE3-BBAE-31AAAFA8CC24}"/>
              </a:ext>
            </a:extLst>
          </p:cNvPr>
          <p:cNvSpPr/>
          <p:nvPr/>
        </p:nvSpPr>
        <p:spPr>
          <a:xfrm>
            <a:off x="2980267" y="1365956"/>
            <a:ext cx="587022" cy="959555"/>
          </a:xfrm>
          <a:custGeom>
            <a:avLst/>
            <a:gdLst>
              <a:gd name="connsiteX0" fmla="*/ 0 w 587022"/>
              <a:gd name="connsiteY0" fmla="*/ 0 h 959555"/>
              <a:gd name="connsiteX1" fmla="*/ 191911 w 587022"/>
              <a:gd name="connsiteY1" fmla="*/ 338666 h 959555"/>
              <a:gd name="connsiteX2" fmla="*/ 214489 w 587022"/>
              <a:gd name="connsiteY2" fmla="*/ 553155 h 959555"/>
              <a:gd name="connsiteX3" fmla="*/ 372533 w 587022"/>
              <a:gd name="connsiteY3" fmla="*/ 869244 h 959555"/>
              <a:gd name="connsiteX4" fmla="*/ 587022 w 587022"/>
              <a:gd name="connsiteY4" fmla="*/ 959555 h 959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022" h="959555">
                <a:moveTo>
                  <a:pt x="0" y="0"/>
                </a:moveTo>
                <a:cubicBezTo>
                  <a:pt x="78081" y="123237"/>
                  <a:pt x="156163" y="246474"/>
                  <a:pt x="191911" y="338666"/>
                </a:cubicBezTo>
                <a:cubicBezTo>
                  <a:pt x="227659" y="430858"/>
                  <a:pt x="184385" y="464725"/>
                  <a:pt x="214489" y="553155"/>
                </a:cubicBezTo>
                <a:cubicBezTo>
                  <a:pt x="244593" y="641585"/>
                  <a:pt x="310444" y="801511"/>
                  <a:pt x="372533" y="869244"/>
                </a:cubicBezTo>
                <a:cubicBezTo>
                  <a:pt x="434622" y="936977"/>
                  <a:pt x="510822" y="948266"/>
                  <a:pt x="587022" y="959555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リーフォーム: 図形 18">
            <a:extLst>
              <a:ext uri="{FF2B5EF4-FFF2-40B4-BE49-F238E27FC236}">
                <a16:creationId xmlns:a16="http://schemas.microsoft.com/office/drawing/2014/main" id="{C266C943-ECCB-4CD3-9BEC-B510FE593189}"/>
              </a:ext>
            </a:extLst>
          </p:cNvPr>
          <p:cNvSpPr/>
          <p:nvPr/>
        </p:nvSpPr>
        <p:spPr>
          <a:xfrm>
            <a:off x="4052711" y="1772356"/>
            <a:ext cx="970845" cy="643466"/>
          </a:xfrm>
          <a:custGeom>
            <a:avLst/>
            <a:gdLst>
              <a:gd name="connsiteX0" fmla="*/ 970845 w 970845"/>
              <a:gd name="connsiteY0" fmla="*/ 0 h 643466"/>
              <a:gd name="connsiteX1" fmla="*/ 699911 w 970845"/>
              <a:gd name="connsiteY1" fmla="*/ 146755 h 643466"/>
              <a:gd name="connsiteX2" fmla="*/ 485422 w 970845"/>
              <a:gd name="connsiteY2" fmla="*/ 395111 h 643466"/>
              <a:gd name="connsiteX3" fmla="*/ 135467 w 970845"/>
              <a:gd name="connsiteY3" fmla="*/ 508000 h 643466"/>
              <a:gd name="connsiteX4" fmla="*/ 0 w 970845"/>
              <a:gd name="connsiteY4" fmla="*/ 643466 h 643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0845" h="643466">
                <a:moveTo>
                  <a:pt x="970845" y="0"/>
                </a:moveTo>
                <a:cubicBezTo>
                  <a:pt x="875830" y="40451"/>
                  <a:pt x="780815" y="80903"/>
                  <a:pt x="699911" y="146755"/>
                </a:cubicBezTo>
                <a:cubicBezTo>
                  <a:pt x="619007" y="212607"/>
                  <a:pt x="579496" y="334904"/>
                  <a:pt x="485422" y="395111"/>
                </a:cubicBezTo>
                <a:cubicBezTo>
                  <a:pt x="391348" y="455318"/>
                  <a:pt x="216371" y="466607"/>
                  <a:pt x="135467" y="508000"/>
                </a:cubicBezTo>
                <a:cubicBezTo>
                  <a:pt x="54563" y="549393"/>
                  <a:pt x="27281" y="596429"/>
                  <a:pt x="0" y="643466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リーフォーム: 図形 19">
            <a:extLst>
              <a:ext uri="{FF2B5EF4-FFF2-40B4-BE49-F238E27FC236}">
                <a16:creationId xmlns:a16="http://schemas.microsoft.com/office/drawing/2014/main" id="{3C774001-C782-4746-A501-0A902C8A4C66}"/>
              </a:ext>
            </a:extLst>
          </p:cNvPr>
          <p:cNvSpPr/>
          <p:nvPr/>
        </p:nvSpPr>
        <p:spPr>
          <a:xfrm>
            <a:off x="2528711" y="2935111"/>
            <a:ext cx="56751" cy="519289"/>
          </a:xfrm>
          <a:custGeom>
            <a:avLst/>
            <a:gdLst>
              <a:gd name="connsiteX0" fmla="*/ 0 w 56751"/>
              <a:gd name="connsiteY0" fmla="*/ 519289 h 519289"/>
              <a:gd name="connsiteX1" fmla="*/ 56445 w 56751"/>
              <a:gd name="connsiteY1" fmla="*/ 383822 h 519289"/>
              <a:gd name="connsiteX2" fmla="*/ 22578 w 56751"/>
              <a:gd name="connsiteY2" fmla="*/ 146756 h 519289"/>
              <a:gd name="connsiteX3" fmla="*/ 22578 w 56751"/>
              <a:gd name="connsiteY3" fmla="*/ 0 h 519289"/>
              <a:gd name="connsiteX4" fmla="*/ 22578 w 56751"/>
              <a:gd name="connsiteY4" fmla="*/ 0 h 519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51" h="519289">
                <a:moveTo>
                  <a:pt x="0" y="519289"/>
                </a:moveTo>
                <a:cubicBezTo>
                  <a:pt x="26341" y="482600"/>
                  <a:pt x="52682" y="445911"/>
                  <a:pt x="56445" y="383822"/>
                </a:cubicBezTo>
                <a:cubicBezTo>
                  <a:pt x="60208" y="321733"/>
                  <a:pt x="28223" y="210726"/>
                  <a:pt x="22578" y="146756"/>
                </a:cubicBezTo>
                <a:cubicBezTo>
                  <a:pt x="16934" y="82786"/>
                  <a:pt x="22578" y="0"/>
                  <a:pt x="22578" y="0"/>
                </a:cubicBezTo>
                <a:lnTo>
                  <a:pt x="22578" y="0"/>
                </a:ln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F43B45F1-144C-4548-AA6D-9D537CE7D8C9}"/>
              </a:ext>
            </a:extLst>
          </p:cNvPr>
          <p:cNvSpPr/>
          <p:nvPr/>
        </p:nvSpPr>
        <p:spPr>
          <a:xfrm>
            <a:off x="3525103" y="2528711"/>
            <a:ext cx="1385564" cy="688622"/>
          </a:xfrm>
          <a:custGeom>
            <a:avLst/>
            <a:gdLst>
              <a:gd name="connsiteX0" fmla="*/ 188941 w 1385564"/>
              <a:gd name="connsiteY0" fmla="*/ 688622 h 688622"/>
              <a:gd name="connsiteX1" fmla="*/ 143786 w 1385564"/>
              <a:gd name="connsiteY1" fmla="*/ 519289 h 688622"/>
              <a:gd name="connsiteX2" fmla="*/ 53475 w 1385564"/>
              <a:gd name="connsiteY2" fmla="*/ 282222 h 688622"/>
              <a:gd name="connsiteX3" fmla="*/ 8319 w 1385564"/>
              <a:gd name="connsiteY3" fmla="*/ 146756 h 688622"/>
              <a:gd name="connsiteX4" fmla="*/ 222808 w 1385564"/>
              <a:gd name="connsiteY4" fmla="*/ 101600 h 688622"/>
              <a:gd name="connsiteX5" fmla="*/ 426008 w 1385564"/>
              <a:gd name="connsiteY5" fmla="*/ 146756 h 688622"/>
              <a:gd name="connsiteX6" fmla="*/ 606630 w 1385564"/>
              <a:gd name="connsiteY6" fmla="*/ 248356 h 688622"/>
              <a:gd name="connsiteX7" fmla="*/ 719519 w 1385564"/>
              <a:gd name="connsiteY7" fmla="*/ 338667 h 688622"/>
              <a:gd name="connsiteX8" fmla="*/ 1103341 w 1385564"/>
              <a:gd name="connsiteY8" fmla="*/ 169333 h 688622"/>
              <a:gd name="connsiteX9" fmla="*/ 1385564 w 1385564"/>
              <a:gd name="connsiteY9" fmla="*/ 0 h 688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85564" h="688622">
                <a:moveTo>
                  <a:pt x="188941" y="688622"/>
                </a:moveTo>
                <a:cubicBezTo>
                  <a:pt x="177652" y="637822"/>
                  <a:pt x="166364" y="587022"/>
                  <a:pt x="143786" y="519289"/>
                </a:cubicBezTo>
                <a:cubicBezTo>
                  <a:pt x="121208" y="451556"/>
                  <a:pt x="76053" y="344311"/>
                  <a:pt x="53475" y="282222"/>
                </a:cubicBezTo>
                <a:cubicBezTo>
                  <a:pt x="30897" y="220133"/>
                  <a:pt x="-19903" y="176860"/>
                  <a:pt x="8319" y="146756"/>
                </a:cubicBezTo>
                <a:cubicBezTo>
                  <a:pt x="36541" y="116652"/>
                  <a:pt x="153193" y="101600"/>
                  <a:pt x="222808" y="101600"/>
                </a:cubicBezTo>
                <a:cubicBezTo>
                  <a:pt x="292423" y="101600"/>
                  <a:pt x="362038" y="122297"/>
                  <a:pt x="426008" y="146756"/>
                </a:cubicBezTo>
                <a:cubicBezTo>
                  <a:pt x="489978" y="171215"/>
                  <a:pt x="557712" y="216371"/>
                  <a:pt x="606630" y="248356"/>
                </a:cubicBezTo>
                <a:cubicBezTo>
                  <a:pt x="655549" y="280341"/>
                  <a:pt x="636734" y="351837"/>
                  <a:pt x="719519" y="338667"/>
                </a:cubicBezTo>
                <a:cubicBezTo>
                  <a:pt x="802304" y="325497"/>
                  <a:pt x="992334" y="225777"/>
                  <a:pt x="1103341" y="169333"/>
                </a:cubicBezTo>
                <a:cubicBezTo>
                  <a:pt x="1214349" y="112888"/>
                  <a:pt x="1299956" y="56444"/>
                  <a:pt x="1385564" y="0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フリーフォーム: 図形 21">
            <a:extLst>
              <a:ext uri="{FF2B5EF4-FFF2-40B4-BE49-F238E27FC236}">
                <a16:creationId xmlns:a16="http://schemas.microsoft.com/office/drawing/2014/main" id="{15AA9362-34D8-4E09-B66D-3D5906A3D340}"/>
              </a:ext>
            </a:extLst>
          </p:cNvPr>
          <p:cNvSpPr/>
          <p:nvPr/>
        </p:nvSpPr>
        <p:spPr>
          <a:xfrm>
            <a:off x="5474975" y="2675467"/>
            <a:ext cx="146920" cy="801511"/>
          </a:xfrm>
          <a:custGeom>
            <a:avLst/>
            <a:gdLst>
              <a:gd name="connsiteX0" fmla="*/ 34003 w 146920"/>
              <a:gd name="connsiteY0" fmla="*/ 801511 h 801511"/>
              <a:gd name="connsiteX1" fmla="*/ 136 w 146920"/>
              <a:gd name="connsiteY1" fmla="*/ 654755 h 801511"/>
              <a:gd name="connsiteX2" fmla="*/ 45292 w 146920"/>
              <a:gd name="connsiteY2" fmla="*/ 519289 h 801511"/>
              <a:gd name="connsiteX3" fmla="*/ 146892 w 146920"/>
              <a:gd name="connsiteY3" fmla="*/ 327377 h 801511"/>
              <a:gd name="connsiteX4" fmla="*/ 56581 w 146920"/>
              <a:gd name="connsiteY4" fmla="*/ 135466 h 801511"/>
              <a:gd name="connsiteX5" fmla="*/ 135603 w 146920"/>
              <a:gd name="connsiteY5" fmla="*/ 0 h 80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920" h="801511">
                <a:moveTo>
                  <a:pt x="34003" y="801511"/>
                </a:moveTo>
                <a:cubicBezTo>
                  <a:pt x="16128" y="751651"/>
                  <a:pt x="-1746" y="701792"/>
                  <a:pt x="136" y="654755"/>
                </a:cubicBezTo>
                <a:cubicBezTo>
                  <a:pt x="2017" y="607718"/>
                  <a:pt x="20833" y="573852"/>
                  <a:pt x="45292" y="519289"/>
                </a:cubicBezTo>
                <a:cubicBezTo>
                  <a:pt x="69751" y="464726"/>
                  <a:pt x="145011" y="391347"/>
                  <a:pt x="146892" y="327377"/>
                </a:cubicBezTo>
                <a:cubicBezTo>
                  <a:pt x="148773" y="263407"/>
                  <a:pt x="58462" y="190029"/>
                  <a:pt x="56581" y="135466"/>
                </a:cubicBezTo>
                <a:cubicBezTo>
                  <a:pt x="54700" y="80903"/>
                  <a:pt x="95151" y="40451"/>
                  <a:pt x="135603" y="0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514C8B00-32FE-459C-8833-EE4243818BBF}"/>
              </a:ext>
            </a:extLst>
          </p:cNvPr>
          <p:cNvSpPr/>
          <p:nvPr/>
        </p:nvSpPr>
        <p:spPr>
          <a:xfrm>
            <a:off x="6378222" y="2178756"/>
            <a:ext cx="451556" cy="541866"/>
          </a:xfrm>
          <a:custGeom>
            <a:avLst/>
            <a:gdLst>
              <a:gd name="connsiteX0" fmla="*/ 0 w 451556"/>
              <a:gd name="connsiteY0" fmla="*/ 0 h 541866"/>
              <a:gd name="connsiteX1" fmla="*/ 45156 w 451556"/>
              <a:gd name="connsiteY1" fmla="*/ 225777 h 541866"/>
              <a:gd name="connsiteX2" fmla="*/ 158045 w 451556"/>
              <a:gd name="connsiteY2" fmla="*/ 349955 h 541866"/>
              <a:gd name="connsiteX3" fmla="*/ 451556 w 451556"/>
              <a:gd name="connsiteY3" fmla="*/ 541866 h 54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556" h="541866">
                <a:moveTo>
                  <a:pt x="0" y="0"/>
                </a:moveTo>
                <a:cubicBezTo>
                  <a:pt x="9407" y="83725"/>
                  <a:pt x="18815" y="167451"/>
                  <a:pt x="45156" y="225777"/>
                </a:cubicBezTo>
                <a:cubicBezTo>
                  <a:pt x="71497" y="284103"/>
                  <a:pt x="90312" y="297274"/>
                  <a:pt x="158045" y="349955"/>
                </a:cubicBezTo>
                <a:cubicBezTo>
                  <a:pt x="225778" y="402636"/>
                  <a:pt x="338667" y="472251"/>
                  <a:pt x="451556" y="541866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B8DC0DFB-B9F2-42AA-92D7-B036F1A260E3}"/>
              </a:ext>
            </a:extLst>
          </p:cNvPr>
          <p:cNvSpPr/>
          <p:nvPr/>
        </p:nvSpPr>
        <p:spPr>
          <a:xfrm>
            <a:off x="6663149" y="722489"/>
            <a:ext cx="843962" cy="1546578"/>
          </a:xfrm>
          <a:custGeom>
            <a:avLst/>
            <a:gdLst>
              <a:gd name="connsiteX0" fmla="*/ 392407 w 843962"/>
              <a:gd name="connsiteY0" fmla="*/ 0 h 1546578"/>
              <a:gd name="connsiteX1" fmla="*/ 234362 w 843962"/>
              <a:gd name="connsiteY1" fmla="*/ 316089 h 1546578"/>
              <a:gd name="connsiteX2" fmla="*/ 31162 w 843962"/>
              <a:gd name="connsiteY2" fmla="*/ 632178 h 1546578"/>
              <a:gd name="connsiteX3" fmla="*/ 8584 w 843962"/>
              <a:gd name="connsiteY3" fmla="*/ 925689 h 1546578"/>
              <a:gd name="connsiteX4" fmla="*/ 110184 w 843962"/>
              <a:gd name="connsiteY4" fmla="*/ 1151467 h 1546578"/>
              <a:gd name="connsiteX5" fmla="*/ 279518 w 843962"/>
              <a:gd name="connsiteY5" fmla="*/ 1422400 h 1546578"/>
              <a:gd name="connsiteX6" fmla="*/ 843962 w 843962"/>
              <a:gd name="connsiteY6" fmla="*/ 1546578 h 154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962" h="1546578">
                <a:moveTo>
                  <a:pt x="392407" y="0"/>
                </a:moveTo>
                <a:cubicBezTo>
                  <a:pt x="343488" y="105363"/>
                  <a:pt x="294569" y="210726"/>
                  <a:pt x="234362" y="316089"/>
                </a:cubicBezTo>
                <a:cubicBezTo>
                  <a:pt x="174155" y="421452"/>
                  <a:pt x="68792" y="530578"/>
                  <a:pt x="31162" y="632178"/>
                </a:cubicBezTo>
                <a:cubicBezTo>
                  <a:pt x="-6468" y="733778"/>
                  <a:pt x="-4586" y="839141"/>
                  <a:pt x="8584" y="925689"/>
                </a:cubicBezTo>
                <a:cubicBezTo>
                  <a:pt x="21754" y="1012237"/>
                  <a:pt x="65028" y="1068682"/>
                  <a:pt x="110184" y="1151467"/>
                </a:cubicBezTo>
                <a:cubicBezTo>
                  <a:pt x="155340" y="1234252"/>
                  <a:pt x="157222" y="1356548"/>
                  <a:pt x="279518" y="1422400"/>
                </a:cubicBezTo>
                <a:cubicBezTo>
                  <a:pt x="401814" y="1488252"/>
                  <a:pt x="622888" y="1517415"/>
                  <a:pt x="843962" y="1546578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フリーフォーム: 図形 24">
            <a:extLst>
              <a:ext uri="{FF2B5EF4-FFF2-40B4-BE49-F238E27FC236}">
                <a16:creationId xmlns:a16="http://schemas.microsoft.com/office/drawing/2014/main" id="{6EEF1878-504B-4467-83E8-0BB0017EA805}"/>
              </a:ext>
            </a:extLst>
          </p:cNvPr>
          <p:cNvSpPr/>
          <p:nvPr/>
        </p:nvSpPr>
        <p:spPr>
          <a:xfrm>
            <a:off x="67733" y="-11289"/>
            <a:ext cx="1503366" cy="810270"/>
          </a:xfrm>
          <a:custGeom>
            <a:avLst/>
            <a:gdLst>
              <a:gd name="connsiteX0" fmla="*/ 0 w 1503366"/>
              <a:gd name="connsiteY0" fmla="*/ 677333 h 810270"/>
              <a:gd name="connsiteX1" fmla="*/ 191911 w 1503366"/>
              <a:gd name="connsiteY1" fmla="*/ 767645 h 810270"/>
              <a:gd name="connsiteX2" fmla="*/ 474134 w 1503366"/>
              <a:gd name="connsiteY2" fmla="*/ 801511 h 810270"/>
              <a:gd name="connsiteX3" fmla="*/ 733778 w 1503366"/>
              <a:gd name="connsiteY3" fmla="*/ 609600 h 810270"/>
              <a:gd name="connsiteX4" fmla="*/ 891823 w 1503366"/>
              <a:gd name="connsiteY4" fmla="*/ 282222 h 810270"/>
              <a:gd name="connsiteX5" fmla="*/ 1185334 w 1503366"/>
              <a:gd name="connsiteY5" fmla="*/ 101600 h 810270"/>
              <a:gd name="connsiteX6" fmla="*/ 1456267 w 1503366"/>
              <a:gd name="connsiteY6" fmla="*/ 33867 h 810270"/>
              <a:gd name="connsiteX7" fmla="*/ 1501423 w 1503366"/>
              <a:gd name="connsiteY7" fmla="*/ 0 h 81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3366" h="810270">
                <a:moveTo>
                  <a:pt x="0" y="677333"/>
                </a:moveTo>
                <a:cubicBezTo>
                  <a:pt x="56444" y="712141"/>
                  <a:pt x="112889" y="746949"/>
                  <a:pt x="191911" y="767645"/>
                </a:cubicBezTo>
                <a:cubicBezTo>
                  <a:pt x="270933" y="788341"/>
                  <a:pt x="383823" y="827852"/>
                  <a:pt x="474134" y="801511"/>
                </a:cubicBezTo>
                <a:cubicBezTo>
                  <a:pt x="564445" y="775170"/>
                  <a:pt x="664163" y="696148"/>
                  <a:pt x="733778" y="609600"/>
                </a:cubicBezTo>
                <a:cubicBezTo>
                  <a:pt x="803393" y="523052"/>
                  <a:pt x="816564" y="366889"/>
                  <a:pt x="891823" y="282222"/>
                </a:cubicBezTo>
                <a:cubicBezTo>
                  <a:pt x="967082" y="197555"/>
                  <a:pt x="1091260" y="142993"/>
                  <a:pt x="1185334" y="101600"/>
                </a:cubicBezTo>
                <a:cubicBezTo>
                  <a:pt x="1279408" y="60207"/>
                  <a:pt x="1456267" y="33867"/>
                  <a:pt x="1456267" y="33867"/>
                </a:cubicBezTo>
                <a:cubicBezTo>
                  <a:pt x="1508949" y="16934"/>
                  <a:pt x="1505186" y="8467"/>
                  <a:pt x="1501423" y="0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フリーフォーム: 図形 25">
            <a:extLst>
              <a:ext uri="{FF2B5EF4-FFF2-40B4-BE49-F238E27FC236}">
                <a16:creationId xmlns:a16="http://schemas.microsoft.com/office/drawing/2014/main" id="{D79E0F2A-7587-4F5D-9071-21C458CD8A68}"/>
              </a:ext>
            </a:extLst>
          </p:cNvPr>
          <p:cNvSpPr/>
          <p:nvPr/>
        </p:nvSpPr>
        <p:spPr>
          <a:xfrm>
            <a:off x="903111" y="361244"/>
            <a:ext cx="508000" cy="146756"/>
          </a:xfrm>
          <a:custGeom>
            <a:avLst/>
            <a:gdLst>
              <a:gd name="connsiteX0" fmla="*/ 508000 w 508000"/>
              <a:gd name="connsiteY0" fmla="*/ 146756 h 146756"/>
              <a:gd name="connsiteX1" fmla="*/ 259645 w 508000"/>
              <a:gd name="connsiteY1" fmla="*/ 90312 h 146756"/>
              <a:gd name="connsiteX2" fmla="*/ 101600 w 508000"/>
              <a:gd name="connsiteY2" fmla="*/ 112889 h 146756"/>
              <a:gd name="connsiteX3" fmla="*/ 0 w 508000"/>
              <a:gd name="connsiteY3" fmla="*/ 0 h 146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000" h="146756">
                <a:moveTo>
                  <a:pt x="508000" y="146756"/>
                </a:moveTo>
                <a:cubicBezTo>
                  <a:pt x="417689" y="121356"/>
                  <a:pt x="327378" y="95956"/>
                  <a:pt x="259645" y="90312"/>
                </a:cubicBezTo>
                <a:cubicBezTo>
                  <a:pt x="191912" y="84668"/>
                  <a:pt x="144874" y="127941"/>
                  <a:pt x="101600" y="112889"/>
                </a:cubicBezTo>
                <a:cubicBezTo>
                  <a:pt x="58326" y="97837"/>
                  <a:pt x="29163" y="48918"/>
                  <a:pt x="0" y="0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リーフォーム: 図形 26">
            <a:extLst>
              <a:ext uri="{FF2B5EF4-FFF2-40B4-BE49-F238E27FC236}">
                <a16:creationId xmlns:a16="http://schemas.microsoft.com/office/drawing/2014/main" id="{BE9F2A91-29D3-450D-AD84-1C8059F4A994}"/>
              </a:ext>
            </a:extLst>
          </p:cNvPr>
          <p:cNvSpPr/>
          <p:nvPr/>
        </p:nvSpPr>
        <p:spPr>
          <a:xfrm>
            <a:off x="1490133" y="11289"/>
            <a:ext cx="722489" cy="440267"/>
          </a:xfrm>
          <a:custGeom>
            <a:avLst/>
            <a:gdLst>
              <a:gd name="connsiteX0" fmla="*/ 0 w 722489"/>
              <a:gd name="connsiteY0" fmla="*/ 440267 h 440267"/>
              <a:gd name="connsiteX1" fmla="*/ 349956 w 722489"/>
              <a:gd name="connsiteY1" fmla="*/ 259644 h 440267"/>
              <a:gd name="connsiteX2" fmla="*/ 541867 w 722489"/>
              <a:gd name="connsiteY2" fmla="*/ 237067 h 440267"/>
              <a:gd name="connsiteX3" fmla="*/ 722489 w 722489"/>
              <a:gd name="connsiteY3" fmla="*/ 0 h 440267"/>
              <a:gd name="connsiteX4" fmla="*/ 722489 w 722489"/>
              <a:gd name="connsiteY4" fmla="*/ 0 h 44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489" h="440267">
                <a:moveTo>
                  <a:pt x="0" y="440267"/>
                </a:moveTo>
                <a:cubicBezTo>
                  <a:pt x="129822" y="366889"/>
                  <a:pt x="259645" y="293511"/>
                  <a:pt x="349956" y="259644"/>
                </a:cubicBezTo>
                <a:cubicBezTo>
                  <a:pt x="440267" y="225777"/>
                  <a:pt x="479778" y="280341"/>
                  <a:pt x="541867" y="237067"/>
                </a:cubicBezTo>
                <a:cubicBezTo>
                  <a:pt x="603956" y="193793"/>
                  <a:pt x="722489" y="0"/>
                  <a:pt x="722489" y="0"/>
                </a:cubicBezTo>
                <a:lnTo>
                  <a:pt x="722489" y="0"/>
                </a:ln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: 図形 27">
            <a:extLst>
              <a:ext uri="{FF2B5EF4-FFF2-40B4-BE49-F238E27FC236}">
                <a16:creationId xmlns:a16="http://schemas.microsoft.com/office/drawing/2014/main" id="{FD052D28-D9C0-4BC2-91A2-BC3E01E19FFE}"/>
              </a:ext>
            </a:extLst>
          </p:cNvPr>
          <p:cNvSpPr/>
          <p:nvPr/>
        </p:nvSpPr>
        <p:spPr>
          <a:xfrm>
            <a:off x="3431822" y="-39193"/>
            <a:ext cx="2910425" cy="829800"/>
          </a:xfrm>
          <a:custGeom>
            <a:avLst/>
            <a:gdLst>
              <a:gd name="connsiteX0" fmla="*/ 0 w 2910425"/>
              <a:gd name="connsiteY0" fmla="*/ 61771 h 829800"/>
              <a:gd name="connsiteX1" fmla="*/ 101600 w 2910425"/>
              <a:gd name="connsiteY1" fmla="*/ 298837 h 829800"/>
              <a:gd name="connsiteX2" fmla="*/ 270934 w 2910425"/>
              <a:gd name="connsiteY2" fmla="*/ 400437 h 829800"/>
              <a:gd name="connsiteX3" fmla="*/ 587022 w 2910425"/>
              <a:gd name="connsiteY3" fmla="*/ 411726 h 829800"/>
              <a:gd name="connsiteX4" fmla="*/ 812800 w 2910425"/>
              <a:gd name="connsiteY4" fmla="*/ 411726 h 829800"/>
              <a:gd name="connsiteX5" fmla="*/ 982134 w 2910425"/>
              <a:gd name="connsiteY5" fmla="*/ 592349 h 829800"/>
              <a:gd name="connsiteX6" fmla="*/ 1207911 w 2910425"/>
              <a:gd name="connsiteY6" fmla="*/ 739104 h 829800"/>
              <a:gd name="connsiteX7" fmla="*/ 1512711 w 2910425"/>
              <a:gd name="connsiteY7" fmla="*/ 682660 h 829800"/>
              <a:gd name="connsiteX8" fmla="*/ 1919111 w 2910425"/>
              <a:gd name="connsiteY8" fmla="*/ 784260 h 829800"/>
              <a:gd name="connsiteX9" fmla="*/ 2144889 w 2910425"/>
              <a:gd name="connsiteY9" fmla="*/ 829415 h 829800"/>
              <a:gd name="connsiteX10" fmla="*/ 2291645 w 2910425"/>
              <a:gd name="connsiteY10" fmla="*/ 761682 h 829800"/>
              <a:gd name="connsiteX11" fmla="*/ 2460978 w 2910425"/>
              <a:gd name="connsiteY11" fmla="*/ 490749 h 829800"/>
              <a:gd name="connsiteX12" fmla="*/ 2720622 w 2910425"/>
              <a:gd name="connsiteY12" fmla="*/ 276260 h 829800"/>
              <a:gd name="connsiteX13" fmla="*/ 2889956 w 2910425"/>
              <a:gd name="connsiteY13" fmla="*/ 27904 h 829800"/>
              <a:gd name="connsiteX14" fmla="*/ 2901245 w 2910425"/>
              <a:gd name="connsiteY14" fmla="*/ 16615 h 82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10425" h="829800">
                <a:moveTo>
                  <a:pt x="0" y="61771"/>
                </a:moveTo>
                <a:cubicBezTo>
                  <a:pt x="28222" y="152082"/>
                  <a:pt x="56444" y="242393"/>
                  <a:pt x="101600" y="298837"/>
                </a:cubicBezTo>
                <a:cubicBezTo>
                  <a:pt x="146756" y="355281"/>
                  <a:pt x="190030" y="381622"/>
                  <a:pt x="270934" y="400437"/>
                </a:cubicBezTo>
                <a:cubicBezTo>
                  <a:pt x="351838" y="419252"/>
                  <a:pt x="496711" y="409845"/>
                  <a:pt x="587022" y="411726"/>
                </a:cubicBezTo>
                <a:cubicBezTo>
                  <a:pt x="677333" y="413607"/>
                  <a:pt x="746948" y="381622"/>
                  <a:pt x="812800" y="411726"/>
                </a:cubicBezTo>
                <a:cubicBezTo>
                  <a:pt x="878652" y="441830"/>
                  <a:pt x="916282" y="537786"/>
                  <a:pt x="982134" y="592349"/>
                </a:cubicBezTo>
                <a:cubicBezTo>
                  <a:pt x="1047986" y="646912"/>
                  <a:pt x="1119482" y="724052"/>
                  <a:pt x="1207911" y="739104"/>
                </a:cubicBezTo>
                <a:cubicBezTo>
                  <a:pt x="1296341" y="754156"/>
                  <a:pt x="1394178" y="675134"/>
                  <a:pt x="1512711" y="682660"/>
                </a:cubicBezTo>
                <a:cubicBezTo>
                  <a:pt x="1631244" y="690186"/>
                  <a:pt x="1813748" y="759801"/>
                  <a:pt x="1919111" y="784260"/>
                </a:cubicBezTo>
                <a:cubicBezTo>
                  <a:pt x="2024474" y="808719"/>
                  <a:pt x="2082800" y="833178"/>
                  <a:pt x="2144889" y="829415"/>
                </a:cubicBezTo>
                <a:cubicBezTo>
                  <a:pt x="2206978" y="825652"/>
                  <a:pt x="2238964" y="818126"/>
                  <a:pt x="2291645" y="761682"/>
                </a:cubicBezTo>
                <a:cubicBezTo>
                  <a:pt x="2344326" y="705238"/>
                  <a:pt x="2389482" y="571653"/>
                  <a:pt x="2460978" y="490749"/>
                </a:cubicBezTo>
                <a:cubicBezTo>
                  <a:pt x="2532474" y="409845"/>
                  <a:pt x="2649126" y="353401"/>
                  <a:pt x="2720622" y="276260"/>
                </a:cubicBezTo>
                <a:cubicBezTo>
                  <a:pt x="2792118" y="199119"/>
                  <a:pt x="2889956" y="27904"/>
                  <a:pt x="2889956" y="27904"/>
                </a:cubicBezTo>
                <a:cubicBezTo>
                  <a:pt x="2920060" y="-15370"/>
                  <a:pt x="2910652" y="622"/>
                  <a:pt x="2901245" y="16615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フリーフォーム: 図形 28">
            <a:extLst>
              <a:ext uri="{FF2B5EF4-FFF2-40B4-BE49-F238E27FC236}">
                <a16:creationId xmlns:a16="http://schemas.microsoft.com/office/drawing/2014/main" id="{AF6F93E5-D990-4092-B9D3-E1F159D73D58}"/>
              </a:ext>
            </a:extLst>
          </p:cNvPr>
          <p:cNvSpPr/>
          <p:nvPr/>
        </p:nvSpPr>
        <p:spPr>
          <a:xfrm>
            <a:off x="4255911" y="11289"/>
            <a:ext cx="149059" cy="530578"/>
          </a:xfrm>
          <a:custGeom>
            <a:avLst/>
            <a:gdLst>
              <a:gd name="connsiteX0" fmla="*/ 0 w 149059"/>
              <a:gd name="connsiteY0" fmla="*/ 0 h 530578"/>
              <a:gd name="connsiteX1" fmla="*/ 56445 w 149059"/>
              <a:gd name="connsiteY1" fmla="*/ 225778 h 530578"/>
              <a:gd name="connsiteX2" fmla="*/ 146756 w 149059"/>
              <a:gd name="connsiteY2" fmla="*/ 327378 h 530578"/>
              <a:gd name="connsiteX3" fmla="*/ 124178 w 149059"/>
              <a:gd name="connsiteY3" fmla="*/ 530578 h 530578"/>
              <a:gd name="connsiteX4" fmla="*/ 124178 w 149059"/>
              <a:gd name="connsiteY4" fmla="*/ 530578 h 530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059" h="530578">
                <a:moveTo>
                  <a:pt x="0" y="0"/>
                </a:moveTo>
                <a:cubicBezTo>
                  <a:pt x="15993" y="85607"/>
                  <a:pt x="31986" y="171215"/>
                  <a:pt x="56445" y="225778"/>
                </a:cubicBezTo>
                <a:cubicBezTo>
                  <a:pt x="80904" y="280341"/>
                  <a:pt x="135467" y="276578"/>
                  <a:pt x="146756" y="327378"/>
                </a:cubicBezTo>
                <a:cubicBezTo>
                  <a:pt x="158045" y="378178"/>
                  <a:pt x="124178" y="530578"/>
                  <a:pt x="124178" y="530578"/>
                </a:cubicBezTo>
                <a:lnTo>
                  <a:pt x="124178" y="530578"/>
                </a:ln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フリーフォーム: 図形 29">
            <a:extLst>
              <a:ext uri="{FF2B5EF4-FFF2-40B4-BE49-F238E27FC236}">
                <a16:creationId xmlns:a16="http://schemas.microsoft.com/office/drawing/2014/main" id="{4F7148BA-7836-4ACB-916E-F0904746808C}"/>
              </a:ext>
            </a:extLst>
          </p:cNvPr>
          <p:cNvSpPr/>
          <p:nvPr/>
        </p:nvSpPr>
        <p:spPr>
          <a:xfrm>
            <a:off x="5937956" y="79022"/>
            <a:ext cx="654990" cy="1072445"/>
          </a:xfrm>
          <a:custGeom>
            <a:avLst/>
            <a:gdLst>
              <a:gd name="connsiteX0" fmla="*/ 0 w 654990"/>
              <a:gd name="connsiteY0" fmla="*/ 1072445 h 1072445"/>
              <a:gd name="connsiteX1" fmla="*/ 395111 w 654990"/>
              <a:gd name="connsiteY1" fmla="*/ 846667 h 1072445"/>
              <a:gd name="connsiteX2" fmla="*/ 654755 w 654990"/>
              <a:gd name="connsiteY2" fmla="*/ 451556 h 1072445"/>
              <a:gd name="connsiteX3" fmla="*/ 440266 w 654990"/>
              <a:gd name="connsiteY3" fmla="*/ 225778 h 1072445"/>
              <a:gd name="connsiteX4" fmla="*/ 372533 w 654990"/>
              <a:gd name="connsiteY4" fmla="*/ 0 h 1072445"/>
              <a:gd name="connsiteX5" fmla="*/ 372533 w 654990"/>
              <a:gd name="connsiteY5" fmla="*/ 0 h 1072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4990" h="1072445">
                <a:moveTo>
                  <a:pt x="0" y="1072445"/>
                </a:moveTo>
                <a:cubicBezTo>
                  <a:pt x="142992" y="1011296"/>
                  <a:pt x="285985" y="950148"/>
                  <a:pt x="395111" y="846667"/>
                </a:cubicBezTo>
                <a:cubicBezTo>
                  <a:pt x="504237" y="743185"/>
                  <a:pt x="647229" y="555037"/>
                  <a:pt x="654755" y="451556"/>
                </a:cubicBezTo>
                <a:cubicBezTo>
                  <a:pt x="662281" y="348075"/>
                  <a:pt x="487303" y="301037"/>
                  <a:pt x="440266" y="225778"/>
                </a:cubicBezTo>
                <a:cubicBezTo>
                  <a:pt x="393229" y="150519"/>
                  <a:pt x="372533" y="0"/>
                  <a:pt x="372533" y="0"/>
                </a:cubicBezTo>
                <a:lnTo>
                  <a:pt x="372533" y="0"/>
                </a:ln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フリーフォーム: 図形 30">
            <a:extLst>
              <a:ext uri="{FF2B5EF4-FFF2-40B4-BE49-F238E27FC236}">
                <a16:creationId xmlns:a16="http://schemas.microsoft.com/office/drawing/2014/main" id="{D78338F3-3937-4947-9166-E7160F7D5604}"/>
              </a:ext>
            </a:extLst>
          </p:cNvPr>
          <p:cNvSpPr/>
          <p:nvPr/>
        </p:nvSpPr>
        <p:spPr>
          <a:xfrm>
            <a:off x="7055556" y="209750"/>
            <a:ext cx="1580444" cy="490161"/>
          </a:xfrm>
          <a:custGeom>
            <a:avLst/>
            <a:gdLst>
              <a:gd name="connsiteX0" fmla="*/ 0 w 1580444"/>
              <a:gd name="connsiteY0" fmla="*/ 490161 h 490161"/>
              <a:gd name="connsiteX1" fmla="*/ 372533 w 1580444"/>
              <a:gd name="connsiteY1" fmla="*/ 151494 h 490161"/>
              <a:gd name="connsiteX2" fmla="*/ 519288 w 1580444"/>
              <a:gd name="connsiteY2" fmla="*/ 27317 h 490161"/>
              <a:gd name="connsiteX3" fmla="*/ 733777 w 1580444"/>
              <a:gd name="connsiteY3" fmla="*/ 4739 h 490161"/>
              <a:gd name="connsiteX4" fmla="*/ 1241777 w 1580444"/>
              <a:gd name="connsiteY4" fmla="*/ 95050 h 490161"/>
              <a:gd name="connsiteX5" fmla="*/ 1580444 w 1580444"/>
              <a:gd name="connsiteY5" fmla="*/ 399850 h 49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0444" h="490161">
                <a:moveTo>
                  <a:pt x="0" y="490161"/>
                </a:moveTo>
                <a:lnTo>
                  <a:pt x="372533" y="151494"/>
                </a:lnTo>
                <a:cubicBezTo>
                  <a:pt x="459081" y="74353"/>
                  <a:pt x="459081" y="51776"/>
                  <a:pt x="519288" y="27317"/>
                </a:cubicBezTo>
                <a:cubicBezTo>
                  <a:pt x="579495" y="2858"/>
                  <a:pt x="613362" y="-6550"/>
                  <a:pt x="733777" y="4739"/>
                </a:cubicBezTo>
                <a:cubicBezTo>
                  <a:pt x="854192" y="16028"/>
                  <a:pt x="1100666" y="29198"/>
                  <a:pt x="1241777" y="95050"/>
                </a:cubicBezTo>
                <a:cubicBezTo>
                  <a:pt x="1382888" y="160902"/>
                  <a:pt x="1481666" y="280376"/>
                  <a:pt x="1580444" y="399850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フリーフォーム: 図形 32">
            <a:extLst>
              <a:ext uri="{FF2B5EF4-FFF2-40B4-BE49-F238E27FC236}">
                <a16:creationId xmlns:a16="http://schemas.microsoft.com/office/drawing/2014/main" id="{30AFF7D6-E30D-4153-A611-2023933943A4}"/>
              </a:ext>
            </a:extLst>
          </p:cNvPr>
          <p:cNvSpPr/>
          <p:nvPr/>
        </p:nvSpPr>
        <p:spPr>
          <a:xfrm>
            <a:off x="6762044" y="234895"/>
            <a:ext cx="835378" cy="182794"/>
          </a:xfrm>
          <a:custGeom>
            <a:avLst/>
            <a:gdLst>
              <a:gd name="connsiteX0" fmla="*/ 0 w 835378"/>
              <a:gd name="connsiteY0" fmla="*/ 182794 h 182794"/>
              <a:gd name="connsiteX1" fmla="*/ 191912 w 835378"/>
              <a:gd name="connsiteY1" fmla="*/ 24749 h 182794"/>
              <a:gd name="connsiteX2" fmla="*/ 474134 w 835378"/>
              <a:gd name="connsiteY2" fmla="*/ 2172 h 182794"/>
              <a:gd name="connsiteX3" fmla="*/ 835378 w 835378"/>
              <a:gd name="connsiteY3" fmla="*/ 2172 h 18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5378" h="182794">
                <a:moveTo>
                  <a:pt x="0" y="182794"/>
                </a:moveTo>
                <a:cubicBezTo>
                  <a:pt x="56445" y="118823"/>
                  <a:pt x="112890" y="54853"/>
                  <a:pt x="191912" y="24749"/>
                </a:cubicBezTo>
                <a:cubicBezTo>
                  <a:pt x="270934" y="-5355"/>
                  <a:pt x="366890" y="5935"/>
                  <a:pt x="474134" y="2172"/>
                </a:cubicBezTo>
                <a:cubicBezTo>
                  <a:pt x="581378" y="-1591"/>
                  <a:pt x="708378" y="290"/>
                  <a:pt x="835378" y="2172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2843F4A4-079B-4719-A6AB-F549665D8DED}"/>
              </a:ext>
            </a:extLst>
          </p:cNvPr>
          <p:cNvGrpSpPr/>
          <p:nvPr/>
        </p:nvGrpSpPr>
        <p:grpSpPr>
          <a:xfrm>
            <a:off x="316089" y="3747911"/>
            <a:ext cx="3285067" cy="1399822"/>
            <a:chOff x="316089" y="3747911"/>
            <a:chExt cx="3285067" cy="1399822"/>
          </a:xfrm>
        </p:grpSpPr>
        <p:sp>
          <p:nvSpPr>
            <p:cNvPr id="34" name="フリーフォーム: 図形 33">
              <a:extLst>
                <a:ext uri="{FF2B5EF4-FFF2-40B4-BE49-F238E27FC236}">
                  <a16:creationId xmlns:a16="http://schemas.microsoft.com/office/drawing/2014/main" id="{42D3F0ED-CAEA-4DAD-9268-B7CD13667FD1}"/>
                </a:ext>
              </a:extLst>
            </p:cNvPr>
            <p:cNvSpPr/>
            <p:nvPr/>
          </p:nvSpPr>
          <p:spPr>
            <a:xfrm>
              <a:off x="316089" y="3747911"/>
              <a:ext cx="3285067" cy="1399822"/>
            </a:xfrm>
            <a:custGeom>
              <a:avLst/>
              <a:gdLst>
                <a:gd name="connsiteX0" fmla="*/ 0 w 3285067"/>
                <a:gd name="connsiteY0" fmla="*/ 0 h 1399822"/>
                <a:gd name="connsiteX1" fmla="*/ 45155 w 3285067"/>
                <a:gd name="connsiteY1" fmla="*/ 259645 h 1399822"/>
                <a:gd name="connsiteX2" fmla="*/ 270933 w 3285067"/>
                <a:gd name="connsiteY2" fmla="*/ 304800 h 1399822"/>
                <a:gd name="connsiteX3" fmla="*/ 508000 w 3285067"/>
                <a:gd name="connsiteY3" fmla="*/ 361245 h 1399822"/>
                <a:gd name="connsiteX4" fmla="*/ 564444 w 3285067"/>
                <a:gd name="connsiteY4" fmla="*/ 541867 h 1399822"/>
                <a:gd name="connsiteX5" fmla="*/ 903111 w 3285067"/>
                <a:gd name="connsiteY5" fmla="*/ 553156 h 1399822"/>
                <a:gd name="connsiteX6" fmla="*/ 1185333 w 3285067"/>
                <a:gd name="connsiteY6" fmla="*/ 395111 h 1399822"/>
                <a:gd name="connsiteX7" fmla="*/ 1535289 w 3285067"/>
                <a:gd name="connsiteY7" fmla="*/ 451556 h 1399822"/>
                <a:gd name="connsiteX8" fmla="*/ 1749778 w 3285067"/>
                <a:gd name="connsiteY8" fmla="*/ 857956 h 1399822"/>
                <a:gd name="connsiteX9" fmla="*/ 2167467 w 3285067"/>
                <a:gd name="connsiteY9" fmla="*/ 1027289 h 1399822"/>
                <a:gd name="connsiteX10" fmla="*/ 2720622 w 3285067"/>
                <a:gd name="connsiteY10" fmla="*/ 903111 h 1399822"/>
                <a:gd name="connsiteX11" fmla="*/ 2923822 w 3285067"/>
                <a:gd name="connsiteY11" fmla="*/ 925689 h 1399822"/>
                <a:gd name="connsiteX12" fmla="*/ 3002844 w 3285067"/>
                <a:gd name="connsiteY12" fmla="*/ 1117600 h 1399822"/>
                <a:gd name="connsiteX13" fmla="*/ 3172178 w 3285067"/>
                <a:gd name="connsiteY13" fmla="*/ 1343378 h 1399822"/>
                <a:gd name="connsiteX14" fmla="*/ 3285067 w 3285067"/>
                <a:gd name="connsiteY14" fmla="*/ 1399822 h 1399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85067" h="1399822">
                  <a:moveTo>
                    <a:pt x="0" y="0"/>
                  </a:moveTo>
                  <a:cubicBezTo>
                    <a:pt x="0" y="104422"/>
                    <a:pt x="0" y="208845"/>
                    <a:pt x="45155" y="259645"/>
                  </a:cubicBezTo>
                  <a:cubicBezTo>
                    <a:pt x="90310" y="310445"/>
                    <a:pt x="270933" y="304800"/>
                    <a:pt x="270933" y="304800"/>
                  </a:cubicBezTo>
                  <a:cubicBezTo>
                    <a:pt x="348074" y="321733"/>
                    <a:pt x="459082" y="321734"/>
                    <a:pt x="508000" y="361245"/>
                  </a:cubicBezTo>
                  <a:cubicBezTo>
                    <a:pt x="556918" y="400756"/>
                    <a:pt x="498592" y="509882"/>
                    <a:pt x="564444" y="541867"/>
                  </a:cubicBezTo>
                  <a:cubicBezTo>
                    <a:pt x="630296" y="573852"/>
                    <a:pt x="799630" y="577615"/>
                    <a:pt x="903111" y="553156"/>
                  </a:cubicBezTo>
                  <a:cubicBezTo>
                    <a:pt x="1006592" y="528697"/>
                    <a:pt x="1079970" y="412044"/>
                    <a:pt x="1185333" y="395111"/>
                  </a:cubicBezTo>
                  <a:cubicBezTo>
                    <a:pt x="1290696" y="378178"/>
                    <a:pt x="1441215" y="374415"/>
                    <a:pt x="1535289" y="451556"/>
                  </a:cubicBezTo>
                  <a:cubicBezTo>
                    <a:pt x="1629363" y="528697"/>
                    <a:pt x="1644415" y="762001"/>
                    <a:pt x="1749778" y="857956"/>
                  </a:cubicBezTo>
                  <a:cubicBezTo>
                    <a:pt x="1855141" y="953912"/>
                    <a:pt x="2005660" y="1019763"/>
                    <a:pt x="2167467" y="1027289"/>
                  </a:cubicBezTo>
                  <a:cubicBezTo>
                    <a:pt x="2329274" y="1034815"/>
                    <a:pt x="2594563" y="920044"/>
                    <a:pt x="2720622" y="903111"/>
                  </a:cubicBezTo>
                  <a:cubicBezTo>
                    <a:pt x="2846681" y="886178"/>
                    <a:pt x="2876785" y="889941"/>
                    <a:pt x="2923822" y="925689"/>
                  </a:cubicBezTo>
                  <a:cubicBezTo>
                    <a:pt x="2970859" y="961437"/>
                    <a:pt x="2961451" y="1047985"/>
                    <a:pt x="3002844" y="1117600"/>
                  </a:cubicBezTo>
                  <a:cubicBezTo>
                    <a:pt x="3044237" y="1187215"/>
                    <a:pt x="3125141" y="1296341"/>
                    <a:pt x="3172178" y="1343378"/>
                  </a:cubicBezTo>
                  <a:cubicBezTo>
                    <a:pt x="3219215" y="1390415"/>
                    <a:pt x="3252141" y="1395118"/>
                    <a:pt x="3285067" y="1399822"/>
                  </a:cubicBezTo>
                </a:path>
              </a:pathLst>
            </a:cu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フリーフォーム: 図形 34">
              <a:extLst>
                <a:ext uri="{FF2B5EF4-FFF2-40B4-BE49-F238E27FC236}">
                  <a16:creationId xmlns:a16="http://schemas.microsoft.com/office/drawing/2014/main" id="{9A9E0F02-AD54-4829-86DE-8A1592E139FC}"/>
                </a:ext>
              </a:extLst>
            </p:cNvPr>
            <p:cNvSpPr/>
            <p:nvPr/>
          </p:nvSpPr>
          <p:spPr>
            <a:xfrm>
              <a:off x="778933" y="3860800"/>
              <a:ext cx="81825" cy="282222"/>
            </a:xfrm>
            <a:custGeom>
              <a:avLst/>
              <a:gdLst>
                <a:gd name="connsiteX0" fmla="*/ 0 w 81825"/>
                <a:gd name="connsiteY0" fmla="*/ 0 h 282222"/>
                <a:gd name="connsiteX1" fmla="*/ 79023 w 81825"/>
                <a:gd name="connsiteY1" fmla="*/ 124178 h 282222"/>
                <a:gd name="connsiteX2" fmla="*/ 56445 w 81825"/>
                <a:gd name="connsiteY2" fmla="*/ 282222 h 282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825" h="282222">
                  <a:moveTo>
                    <a:pt x="0" y="0"/>
                  </a:moveTo>
                  <a:cubicBezTo>
                    <a:pt x="34808" y="38570"/>
                    <a:pt x="69616" y="77141"/>
                    <a:pt x="79023" y="124178"/>
                  </a:cubicBezTo>
                  <a:cubicBezTo>
                    <a:pt x="88431" y="171215"/>
                    <a:pt x="72438" y="226718"/>
                    <a:pt x="56445" y="282222"/>
                  </a:cubicBezTo>
                </a:path>
              </a:pathLst>
            </a:cu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フリーフォーム: 図形 35">
              <a:extLst>
                <a:ext uri="{FF2B5EF4-FFF2-40B4-BE49-F238E27FC236}">
                  <a16:creationId xmlns:a16="http://schemas.microsoft.com/office/drawing/2014/main" id="{BD291DA7-AECA-4A6F-B37E-6C1A8307ACAB}"/>
                </a:ext>
              </a:extLst>
            </p:cNvPr>
            <p:cNvSpPr/>
            <p:nvPr/>
          </p:nvSpPr>
          <p:spPr>
            <a:xfrm>
              <a:off x="1772356" y="3939822"/>
              <a:ext cx="80753" cy="237067"/>
            </a:xfrm>
            <a:custGeom>
              <a:avLst/>
              <a:gdLst>
                <a:gd name="connsiteX0" fmla="*/ 0 w 80753"/>
                <a:gd name="connsiteY0" fmla="*/ 0 h 237067"/>
                <a:gd name="connsiteX1" fmla="*/ 79022 w 80753"/>
                <a:gd name="connsiteY1" fmla="*/ 146756 h 237067"/>
                <a:gd name="connsiteX2" fmla="*/ 56444 w 80753"/>
                <a:gd name="connsiteY2" fmla="*/ 237067 h 237067"/>
                <a:gd name="connsiteX3" fmla="*/ 56444 w 80753"/>
                <a:gd name="connsiteY3" fmla="*/ 237067 h 237067"/>
                <a:gd name="connsiteX4" fmla="*/ 56444 w 80753"/>
                <a:gd name="connsiteY4" fmla="*/ 225778 h 23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753" h="237067">
                  <a:moveTo>
                    <a:pt x="0" y="0"/>
                  </a:moveTo>
                  <a:cubicBezTo>
                    <a:pt x="34807" y="53622"/>
                    <a:pt x="69615" y="107245"/>
                    <a:pt x="79022" y="146756"/>
                  </a:cubicBezTo>
                  <a:cubicBezTo>
                    <a:pt x="88429" y="186267"/>
                    <a:pt x="56444" y="237067"/>
                    <a:pt x="56444" y="237067"/>
                  </a:cubicBezTo>
                  <a:lnTo>
                    <a:pt x="56444" y="237067"/>
                  </a:lnTo>
                  <a:lnTo>
                    <a:pt x="56444" y="225778"/>
                  </a:lnTo>
                </a:path>
              </a:pathLst>
            </a:cu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8" name="フリーフォーム: 図形 37">
            <a:extLst>
              <a:ext uri="{FF2B5EF4-FFF2-40B4-BE49-F238E27FC236}">
                <a16:creationId xmlns:a16="http://schemas.microsoft.com/office/drawing/2014/main" id="{0F9AA8C2-D8B3-40A1-A61D-319326930836}"/>
              </a:ext>
            </a:extLst>
          </p:cNvPr>
          <p:cNvSpPr/>
          <p:nvPr/>
        </p:nvSpPr>
        <p:spPr>
          <a:xfrm>
            <a:off x="3014133" y="3917244"/>
            <a:ext cx="271039" cy="756356"/>
          </a:xfrm>
          <a:custGeom>
            <a:avLst/>
            <a:gdLst>
              <a:gd name="connsiteX0" fmla="*/ 0 w 271039"/>
              <a:gd name="connsiteY0" fmla="*/ 0 h 756356"/>
              <a:gd name="connsiteX1" fmla="*/ 146756 w 271039"/>
              <a:gd name="connsiteY1" fmla="*/ 101600 h 756356"/>
              <a:gd name="connsiteX2" fmla="*/ 146756 w 271039"/>
              <a:gd name="connsiteY2" fmla="*/ 237067 h 756356"/>
              <a:gd name="connsiteX3" fmla="*/ 214489 w 271039"/>
              <a:gd name="connsiteY3" fmla="*/ 440267 h 756356"/>
              <a:gd name="connsiteX4" fmla="*/ 270934 w 271039"/>
              <a:gd name="connsiteY4" fmla="*/ 598312 h 756356"/>
              <a:gd name="connsiteX5" fmla="*/ 225778 w 271039"/>
              <a:gd name="connsiteY5" fmla="*/ 756356 h 756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039" h="756356">
                <a:moveTo>
                  <a:pt x="0" y="0"/>
                </a:moveTo>
                <a:cubicBezTo>
                  <a:pt x="61148" y="31044"/>
                  <a:pt x="122297" y="62089"/>
                  <a:pt x="146756" y="101600"/>
                </a:cubicBezTo>
                <a:cubicBezTo>
                  <a:pt x="171215" y="141111"/>
                  <a:pt x="135467" y="180623"/>
                  <a:pt x="146756" y="237067"/>
                </a:cubicBezTo>
                <a:cubicBezTo>
                  <a:pt x="158045" y="293511"/>
                  <a:pt x="193793" y="380060"/>
                  <a:pt x="214489" y="440267"/>
                </a:cubicBezTo>
                <a:cubicBezTo>
                  <a:pt x="235185" y="500474"/>
                  <a:pt x="269053" y="545631"/>
                  <a:pt x="270934" y="598312"/>
                </a:cubicBezTo>
                <a:cubicBezTo>
                  <a:pt x="272815" y="650993"/>
                  <a:pt x="249296" y="703674"/>
                  <a:pt x="225778" y="756356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フリーフォーム: 図形 38">
            <a:extLst>
              <a:ext uri="{FF2B5EF4-FFF2-40B4-BE49-F238E27FC236}">
                <a16:creationId xmlns:a16="http://schemas.microsoft.com/office/drawing/2014/main" id="{B6A276DE-1BF9-4186-A1BA-8CF905257CB3}"/>
              </a:ext>
            </a:extLst>
          </p:cNvPr>
          <p:cNvSpPr/>
          <p:nvPr/>
        </p:nvSpPr>
        <p:spPr>
          <a:xfrm>
            <a:off x="4261135" y="4210734"/>
            <a:ext cx="2884732" cy="347479"/>
          </a:xfrm>
          <a:custGeom>
            <a:avLst/>
            <a:gdLst>
              <a:gd name="connsiteX0" fmla="*/ 6065 w 2884732"/>
              <a:gd name="connsiteY0" fmla="*/ 112910 h 347479"/>
              <a:gd name="connsiteX1" fmla="*/ 17354 w 2884732"/>
              <a:gd name="connsiteY1" fmla="*/ 203222 h 347479"/>
              <a:gd name="connsiteX2" fmla="*/ 152821 w 2884732"/>
              <a:gd name="connsiteY2" fmla="*/ 338688 h 347479"/>
              <a:gd name="connsiteX3" fmla="*/ 299576 w 2884732"/>
              <a:gd name="connsiteY3" fmla="*/ 316110 h 347479"/>
              <a:gd name="connsiteX4" fmla="*/ 525354 w 2884732"/>
              <a:gd name="connsiteY4" fmla="*/ 169355 h 347479"/>
              <a:gd name="connsiteX5" fmla="*/ 1134954 w 2884732"/>
              <a:gd name="connsiteY5" fmla="*/ 22 h 347479"/>
              <a:gd name="connsiteX6" fmla="*/ 1372021 w 2884732"/>
              <a:gd name="connsiteY6" fmla="*/ 158066 h 347479"/>
              <a:gd name="connsiteX7" fmla="*/ 1507487 w 2884732"/>
              <a:gd name="connsiteY7" fmla="*/ 248377 h 347479"/>
              <a:gd name="connsiteX8" fmla="*/ 1721976 w 2884732"/>
              <a:gd name="connsiteY8" fmla="*/ 316110 h 347479"/>
              <a:gd name="connsiteX9" fmla="*/ 2071932 w 2884732"/>
              <a:gd name="connsiteY9" fmla="*/ 203222 h 347479"/>
              <a:gd name="connsiteX10" fmla="*/ 2546065 w 2884732"/>
              <a:gd name="connsiteY10" fmla="*/ 33888 h 347479"/>
              <a:gd name="connsiteX11" fmla="*/ 2884732 w 2884732"/>
              <a:gd name="connsiteY11" fmla="*/ 79044 h 347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84732" h="347479">
                <a:moveTo>
                  <a:pt x="6065" y="112910"/>
                </a:moveTo>
                <a:cubicBezTo>
                  <a:pt x="-520" y="139251"/>
                  <a:pt x="-7105" y="165592"/>
                  <a:pt x="17354" y="203222"/>
                </a:cubicBezTo>
                <a:cubicBezTo>
                  <a:pt x="41813" y="240852"/>
                  <a:pt x="105784" y="319873"/>
                  <a:pt x="152821" y="338688"/>
                </a:cubicBezTo>
                <a:cubicBezTo>
                  <a:pt x="199858" y="357503"/>
                  <a:pt x="237487" y="344332"/>
                  <a:pt x="299576" y="316110"/>
                </a:cubicBezTo>
                <a:cubicBezTo>
                  <a:pt x="361665" y="287888"/>
                  <a:pt x="386124" y="222036"/>
                  <a:pt x="525354" y="169355"/>
                </a:cubicBezTo>
                <a:cubicBezTo>
                  <a:pt x="664584" y="116674"/>
                  <a:pt x="993843" y="1903"/>
                  <a:pt x="1134954" y="22"/>
                </a:cubicBezTo>
                <a:cubicBezTo>
                  <a:pt x="1276065" y="-1859"/>
                  <a:pt x="1309932" y="116674"/>
                  <a:pt x="1372021" y="158066"/>
                </a:cubicBezTo>
                <a:cubicBezTo>
                  <a:pt x="1434110" y="199458"/>
                  <a:pt x="1449161" y="222036"/>
                  <a:pt x="1507487" y="248377"/>
                </a:cubicBezTo>
                <a:cubicBezTo>
                  <a:pt x="1565813" y="274718"/>
                  <a:pt x="1627902" y="323636"/>
                  <a:pt x="1721976" y="316110"/>
                </a:cubicBezTo>
                <a:cubicBezTo>
                  <a:pt x="1816050" y="308584"/>
                  <a:pt x="1934584" y="250259"/>
                  <a:pt x="2071932" y="203222"/>
                </a:cubicBezTo>
                <a:cubicBezTo>
                  <a:pt x="2209280" y="156185"/>
                  <a:pt x="2410598" y="54584"/>
                  <a:pt x="2546065" y="33888"/>
                </a:cubicBezTo>
                <a:cubicBezTo>
                  <a:pt x="2681532" y="13192"/>
                  <a:pt x="2783132" y="46118"/>
                  <a:pt x="2884732" y="79044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フリーフォーム: 図形 39">
            <a:extLst>
              <a:ext uri="{FF2B5EF4-FFF2-40B4-BE49-F238E27FC236}">
                <a16:creationId xmlns:a16="http://schemas.microsoft.com/office/drawing/2014/main" id="{A6C90354-C03D-40F6-8FAC-0666B68E1737}"/>
              </a:ext>
            </a:extLst>
          </p:cNvPr>
          <p:cNvSpPr/>
          <p:nvPr/>
        </p:nvSpPr>
        <p:spPr>
          <a:xfrm>
            <a:off x="5023555" y="3815644"/>
            <a:ext cx="428978" cy="417689"/>
          </a:xfrm>
          <a:custGeom>
            <a:avLst/>
            <a:gdLst>
              <a:gd name="connsiteX0" fmla="*/ 0 w 428978"/>
              <a:gd name="connsiteY0" fmla="*/ 0 h 417689"/>
              <a:gd name="connsiteX1" fmla="*/ 259645 w 428978"/>
              <a:gd name="connsiteY1" fmla="*/ 22578 h 417689"/>
              <a:gd name="connsiteX2" fmla="*/ 304800 w 428978"/>
              <a:gd name="connsiteY2" fmla="*/ 135467 h 417689"/>
              <a:gd name="connsiteX3" fmla="*/ 349956 w 428978"/>
              <a:gd name="connsiteY3" fmla="*/ 327378 h 417689"/>
              <a:gd name="connsiteX4" fmla="*/ 428978 w 428978"/>
              <a:gd name="connsiteY4" fmla="*/ 417689 h 41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978" h="417689">
                <a:moveTo>
                  <a:pt x="0" y="0"/>
                </a:moveTo>
                <a:cubicBezTo>
                  <a:pt x="104422" y="0"/>
                  <a:pt x="208845" y="0"/>
                  <a:pt x="259645" y="22578"/>
                </a:cubicBezTo>
                <a:cubicBezTo>
                  <a:pt x="310445" y="45156"/>
                  <a:pt x="289748" y="84667"/>
                  <a:pt x="304800" y="135467"/>
                </a:cubicBezTo>
                <a:cubicBezTo>
                  <a:pt x="319852" y="186267"/>
                  <a:pt x="329260" y="280341"/>
                  <a:pt x="349956" y="327378"/>
                </a:cubicBezTo>
                <a:cubicBezTo>
                  <a:pt x="370652" y="374415"/>
                  <a:pt x="399815" y="396052"/>
                  <a:pt x="428978" y="417689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リーフォーム: 図形 40">
            <a:extLst>
              <a:ext uri="{FF2B5EF4-FFF2-40B4-BE49-F238E27FC236}">
                <a16:creationId xmlns:a16="http://schemas.microsoft.com/office/drawing/2014/main" id="{E4BC567C-CBEC-4EF3-8B78-71EA905487C4}"/>
              </a:ext>
            </a:extLst>
          </p:cNvPr>
          <p:cNvSpPr/>
          <p:nvPr/>
        </p:nvSpPr>
        <p:spPr>
          <a:xfrm>
            <a:off x="5778053" y="3928533"/>
            <a:ext cx="116378" cy="598311"/>
          </a:xfrm>
          <a:custGeom>
            <a:avLst/>
            <a:gdLst>
              <a:gd name="connsiteX0" fmla="*/ 58303 w 116378"/>
              <a:gd name="connsiteY0" fmla="*/ 0 h 598311"/>
              <a:gd name="connsiteX1" fmla="*/ 114747 w 116378"/>
              <a:gd name="connsiteY1" fmla="*/ 158045 h 598311"/>
              <a:gd name="connsiteX2" fmla="*/ 1858 w 116378"/>
              <a:gd name="connsiteY2" fmla="*/ 349956 h 598311"/>
              <a:gd name="connsiteX3" fmla="*/ 47014 w 116378"/>
              <a:gd name="connsiteY3" fmla="*/ 553156 h 598311"/>
              <a:gd name="connsiteX4" fmla="*/ 80880 w 116378"/>
              <a:gd name="connsiteY4" fmla="*/ 598311 h 59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378" h="598311">
                <a:moveTo>
                  <a:pt x="58303" y="0"/>
                </a:moveTo>
                <a:cubicBezTo>
                  <a:pt x="91228" y="49859"/>
                  <a:pt x="124154" y="99719"/>
                  <a:pt x="114747" y="158045"/>
                </a:cubicBezTo>
                <a:cubicBezTo>
                  <a:pt x="105340" y="216371"/>
                  <a:pt x="13147" y="284104"/>
                  <a:pt x="1858" y="349956"/>
                </a:cubicBezTo>
                <a:cubicBezTo>
                  <a:pt x="-9431" y="415808"/>
                  <a:pt x="33844" y="511764"/>
                  <a:pt x="47014" y="553156"/>
                </a:cubicBezTo>
                <a:cubicBezTo>
                  <a:pt x="60184" y="594548"/>
                  <a:pt x="70532" y="596429"/>
                  <a:pt x="80880" y="598311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リーフォーム: 図形 41">
            <a:extLst>
              <a:ext uri="{FF2B5EF4-FFF2-40B4-BE49-F238E27FC236}">
                <a16:creationId xmlns:a16="http://schemas.microsoft.com/office/drawing/2014/main" id="{629968AD-AFB0-4149-88D7-4A2F9F39A588}"/>
              </a:ext>
            </a:extLst>
          </p:cNvPr>
          <p:cNvSpPr/>
          <p:nvPr/>
        </p:nvSpPr>
        <p:spPr>
          <a:xfrm>
            <a:off x="1478844" y="4639733"/>
            <a:ext cx="1557867" cy="757409"/>
          </a:xfrm>
          <a:custGeom>
            <a:avLst/>
            <a:gdLst>
              <a:gd name="connsiteX0" fmla="*/ 0 w 1557867"/>
              <a:gd name="connsiteY0" fmla="*/ 361245 h 757409"/>
              <a:gd name="connsiteX1" fmla="*/ 180623 w 1557867"/>
              <a:gd name="connsiteY1" fmla="*/ 575734 h 757409"/>
              <a:gd name="connsiteX2" fmla="*/ 338667 w 1557867"/>
              <a:gd name="connsiteY2" fmla="*/ 733778 h 757409"/>
              <a:gd name="connsiteX3" fmla="*/ 632178 w 1557867"/>
              <a:gd name="connsiteY3" fmla="*/ 745067 h 757409"/>
              <a:gd name="connsiteX4" fmla="*/ 993423 w 1557867"/>
              <a:gd name="connsiteY4" fmla="*/ 620889 h 757409"/>
              <a:gd name="connsiteX5" fmla="*/ 1286934 w 1557867"/>
              <a:gd name="connsiteY5" fmla="*/ 496711 h 757409"/>
              <a:gd name="connsiteX6" fmla="*/ 1557867 w 1557867"/>
              <a:gd name="connsiteY6" fmla="*/ 0 h 757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7867" h="757409">
                <a:moveTo>
                  <a:pt x="0" y="361245"/>
                </a:moveTo>
                <a:cubicBezTo>
                  <a:pt x="62089" y="437445"/>
                  <a:pt x="124179" y="513645"/>
                  <a:pt x="180623" y="575734"/>
                </a:cubicBezTo>
                <a:cubicBezTo>
                  <a:pt x="237067" y="637823"/>
                  <a:pt x="263408" y="705556"/>
                  <a:pt x="338667" y="733778"/>
                </a:cubicBezTo>
                <a:cubicBezTo>
                  <a:pt x="413926" y="762000"/>
                  <a:pt x="523052" y="763882"/>
                  <a:pt x="632178" y="745067"/>
                </a:cubicBezTo>
                <a:cubicBezTo>
                  <a:pt x="741304" y="726252"/>
                  <a:pt x="884297" y="662282"/>
                  <a:pt x="993423" y="620889"/>
                </a:cubicBezTo>
                <a:cubicBezTo>
                  <a:pt x="1102549" y="579496"/>
                  <a:pt x="1192860" y="600192"/>
                  <a:pt x="1286934" y="496711"/>
                </a:cubicBezTo>
                <a:cubicBezTo>
                  <a:pt x="1381008" y="393230"/>
                  <a:pt x="1469437" y="196615"/>
                  <a:pt x="1557867" y="0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: 図形 42">
            <a:extLst>
              <a:ext uri="{FF2B5EF4-FFF2-40B4-BE49-F238E27FC236}">
                <a16:creationId xmlns:a16="http://schemas.microsoft.com/office/drawing/2014/main" id="{2FFE516D-5D10-42DC-AB3B-D53F6003745C}"/>
              </a:ext>
            </a:extLst>
          </p:cNvPr>
          <p:cNvSpPr/>
          <p:nvPr/>
        </p:nvSpPr>
        <p:spPr>
          <a:xfrm>
            <a:off x="3236723" y="4504241"/>
            <a:ext cx="883721" cy="132983"/>
          </a:xfrm>
          <a:custGeom>
            <a:avLst/>
            <a:gdLst>
              <a:gd name="connsiteX0" fmla="*/ 883721 w 883721"/>
              <a:gd name="connsiteY0" fmla="*/ 90337 h 132983"/>
              <a:gd name="connsiteX1" fmla="*/ 466033 w 883721"/>
              <a:gd name="connsiteY1" fmla="*/ 112915 h 132983"/>
              <a:gd name="connsiteX2" fmla="*/ 251544 w 883721"/>
              <a:gd name="connsiteY2" fmla="*/ 26 h 132983"/>
              <a:gd name="connsiteX3" fmla="*/ 25766 w 883721"/>
              <a:gd name="connsiteY3" fmla="*/ 124203 h 132983"/>
              <a:gd name="connsiteX4" fmla="*/ 14477 w 883721"/>
              <a:gd name="connsiteY4" fmla="*/ 112915 h 132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721" h="132983">
                <a:moveTo>
                  <a:pt x="883721" y="90337"/>
                </a:moveTo>
                <a:cubicBezTo>
                  <a:pt x="727558" y="109152"/>
                  <a:pt x="571396" y="127967"/>
                  <a:pt x="466033" y="112915"/>
                </a:cubicBezTo>
                <a:cubicBezTo>
                  <a:pt x="360670" y="97863"/>
                  <a:pt x="324922" y="-1855"/>
                  <a:pt x="251544" y="26"/>
                </a:cubicBezTo>
                <a:cubicBezTo>
                  <a:pt x="178166" y="1907"/>
                  <a:pt x="25766" y="124203"/>
                  <a:pt x="25766" y="124203"/>
                </a:cubicBezTo>
                <a:cubicBezTo>
                  <a:pt x="-13745" y="143018"/>
                  <a:pt x="366" y="127966"/>
                  <a:pt x="14477" y="112915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フリーフォーム: 図形 43">
            <a:extLst>
              <a:ext uri="{FF2B5EF4-FFF2-40B4-BE49-F238E27FC236}">
                <a16:creationId xmlns:a16="http://schemas.microsoft.com/office/drawing/2014/main" id="{6817CD38-12F0-4205-9FEB-1F5DF07B9F3C}"/>
              </a:ext>
            </a:extLst>
          </p:cNvPr>
          <p:cNvSpPr/>
          <p:nvPr/>
        </p:nvSpPr>
        <p:spPr>
          <a:xfrm>
            <a:off x="2460978" y="5768622"/>
            <a:ext cx="498197" cy="1061156"/>
          </a:xfrm>
          <a:custGeom>
            <a:avLst/>
            <a:gdLst>
              <a:gd name="connsiteX0" fmla="*/ 0 w 498197"/>
              <a:gd name="connsiteY0" fmla="*/ 1061156 h 1061156"/>
              <a:gd name="connsiteX1" fmla="*/ 169333 w 498197"/>
              <a:gd name="connsiteY1" fmla="*/ 948267 h 1061156"/>
              <a:gd name="connsiteX2" fmla="*/ 191911 w 498197"/>
              <a:gd name="connsiteY2" fmla="*/ 756356 h 1061156"/>
              <a:gd name="connsiteX3" fmla="*/ 428978 w 498197"/>
              <a:gd name="connsiteY3" fmla="*/ 485422 h 1061156"/>
              <a:gd name="connsiteX4" fmla="*/ 383822 w 498197"/>
              <a:gd name="connsiteY4" fmla="*/ 293511 h 1061156"/>
              <a:gd name="connsiteX5" fmla="*/ 485422 w 498197"/>
              <a:gd name="connsiteY5" fmla="*/ 180622 h 1061156"/>
              <a:gd name="connsiteX6" fmla="*/ 496711 w 498197"/>
              <a:gd name="connsiteY6" fmla="*/ 33867 h 1061156"/>
              <a:gd name="connsiteX7" fmla="*/ 451555 w 498197"/>
              <a:gd name="connsiteY7" fmla="*/ 11289 h 1061156"/>
              <a:gd name="connsiteX8" fmla="*/ 496711 w 498197"/>
              <a:gd name="connsiteY8" fmla="*/ 0 h 1061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197" h="1061156">
                <a:moveTo>
                  <a:pt x="0" y="1061156"/>
                </a:moveTo>
                <a:cubicBezTo>
                  <a:pt x="68674" y="1030111"/>
                  <a:pt x="137348" y="999067"/>
                  <a:pt x="169333" y="948267"/>
                </a:cubicBezTo>
                <a:cubicBezTo>
                  <a:pt x="201318" y="897467"/>
                  <a:pt x="148637" y="833497"/>
                  <a:pt x="191911" y="756356"/>
                </a:cubicBezTo>
                <a:cubicBezTo>
                  <a:pt x="235185" y="679215"/>
                  <a:pt x="396993" y="562563"/>
                  <a:pt x="428978" y="485422"/>
                </a:cubicBezTo>
                <a:cubicBezTo>
                  <a:pt x="460963" y="408281"/>
                  <a:pt x="374415" y="344311"/>
                  <a:pt x="383822" y="293511"/>
                </a:cubicBezTo>
                <a:cubicBezTo>
                  <a:pt x="393229" y="242711"/>
                  <a:pt x="466607" y="223896"/>
                  <a:pt x="485422" y="180622"/>
                </a:cubicBezTo>
                <a:cubicBezTo>
                  <a:pt x="504237" y="137348"/>
                  <a:pt x="496711" y="33867"/>
                  <a:pt x="496711" y="33867"/>
                </a:cubicBezTo>
                <a:cubicBezTo>
                  <a:pt x="491067" y="5645"/>
                  <a:pt x="451555" y="11289"/>
                  <a:pt x="451555" y="11289"/>
                </a:cubicBezTo>
                <a:cubicBezTo>
                  <a:pt x="451555" y="5645"/>
                  <a:pt x="474133" y="2822"/>
                  <a:pt x="496711" y="0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リーフォーム: 図形 44">
            <a:extLst>
              <a:ext uri="{FF2B5EF4-FFF2-40B4-BE49-F238E27FC236}">
                <a16:creationId xmlns:a16="http://schemas.microsoft.com/office/drawing/2014/main" id="{69DD7344-E6A0-438B-AAB7-3B093EDF8C41}"/>
              </a:ext>
            </a:extLst>
          </p:cNvPr>
          <p:cNvSpPr/>
          <p:nvPr/>
        </p:nvSpPr>
        <p:spPr>
          <a:xfrm>
            <a:off x="4116388" y="5068711"/>
            <a:ext cx="286328" cy="1399822"/>
          </a:xfrm>
          <a:custGeom>
            <a:avLst/>
            <a:gdLst>
              <a:gd name="connsiteX0" fmla="*/ 184679 w 286328"/>
              <a:gd name="connsiteY0" fmla="*/ 1399822 h 1399822"/>
              <a:gd name="connsiteX1" fmla="*/ 286279 w 286328"/>
              <a:gd name="connsiteY1" fmla="*/ 948267 h 1399822"/>
              <a:gd name="connsiteX2" fmla="*/ 173390 w 286328"/>
              <a:gd name="connsiteY2" fmla="*/ 485422 h 1399822"/>
              <a:gd name="connsiteX3" fmla="*/ 195968 w 286328"/>
              <a:gd name="connsiteY3" fmla="*/ 270933 h 1399822"/>
              <a:gd name="connsiteX4" fmla="*/ 4056 w 286328"/>
              <a:gd name="connsiteY4" fmla="*/ 180622 h 1399822"/>
              <a:gd name="connsiteX5" fmla="*/ 60501 w 286328"/>
              <a:gd name="connsiteY5" fmla="*/ 0 h 1399822"/>
              <a:gd name="connsiteX6" fmla="*/ 60501 w 286328"/>
              <a:gd name="connsiteY6" fmla="*/ 0 h 1399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328" h="1399822">
                <a:moveTo>
                  <a:pt x="184679" y="1399822"/>
                </a:moveTo>
                <a:cubicBezTo>
                  <a:pt x="236419" y="1250244"/>
                  <a:pt x="288160" y="1100667"/>
                  <a:pt x="286279" y="948267"/>
                </a:cubicBezTo>
                <a:cubicBezTo>
                  <a:pt x="284398" y="795867"/>
                  <a:pt x="188442" y="598311"/>
                  <a:pt x="173390" y="485422"/>
                </a:cubicBezTo>
                <a:cubicBezTo>
                  <a:pt x="158338" y="372533"/>
                  <a:pt x="224190" y="321733"/>
                  <a:pt x="195968" y="270933"/>
                </a:cubicBezTo>
                <a:cubicBezTo>
                  <a:pt x="167746" y="220133"/>
                  <a:pt x="26634" y="225777"/>
                  <a:pt x="4056" y="180622"/>
                </a:cubicBezTo>
                <a:cubicBezTo>
                  <a:pt x="-18522" y="135466"/>
                  <a:pt x="60501" y="0"/>
                  <a:pt x="60501" y="0"/>
                </a:cubicBezTo>
                <a:lnTo>
                  <a:pt x="60501" y="0"/>
                </a:ln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フリーフォーム: 図形 45">
            <a:extLst>
              <a:ext uri="{FF2B5EF4-FFF2-40B4-BE49-F238E27FC236}">
                <a16:creationId xmlns:a16="http://schemas.microsoft.com/office/drawing/2014/main" id="{46DF0E4D-BC00-4121-8958-52BA7B1A15F3}"/>
              </a:ext>
            </a:extLst>
          </p:cNvPr>
          <p:cNvSpPr/>
          <p:nvPr/>
        </p:nvSpPr>
        <p:spPr>
          <a:xfrm>
            <a:off x="4163731" y="5159022"/>
            <a:ext cx="1040447" cy="126005"/>
          </a:xfrm>
          <a:custGeom>
            <a:avLst/>
            <a:gdLst>
              <a:gd name="connsiteX0" fmla="*/ 1040447 w 1040447"/>
              <a:gd name="connsiteY0" fmla="*/ 0 h 126005"/>
              <a:gd name="connsiteX1" fmla="*/ 667913 w 1040447"/>
              <a:gd name="connsiteY1" fmla="*/ 45156 h 126005"/>
              <a:gd name="connsiteX2" fmla="*/ 317958 w 1040447"/>
              <a:gd name="connsiteY2" fmla="*/ 79022 h 126005"/>
              <a:gd name="connsiteX3" fmla="*/ 35736 w 1040447"/>
              <a:gd name="connsiteY3" fmla="*/ 124178 h 126005"/>
              <a:gd name="connsiteX4" fmla="*/ 13158 w 1040447"/>
              <a:gd name="connsiteY4" fmla="*/ 112889 h 12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0447" h="126005">
                <a:moveTo>
                  <a:pt x="1040447" y="0"/>
                </a:moveTo>
                <a:lnTo>
                  <a:pt x="667913" y="45156"/>
                </a:lnTo>
                <a:cubicBezTo>
                  <a:pt x="547498" y="58326"/>
                  <a:pt x="423321" y="65852"/>
                  <a:pt x="317958" y="79022"/>
                </a:cubicBezTo>
                <a:cubicBezTo>
                  <a:pt x="212595" y="92192"/>
                  <a:pt x="86536" y="118534"/>
                  <a:pt x="35736" y="124178"/>
                </a:cubicBezTo>
                <a:cubicBezTo>
                  <a:pt x="-15064" y="129822"/>
                  <a:pt x="-953" y="121355"/>
                  <a:pt x="13158" y="112889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フリーフォーム: 図形 46">
            <a:extLst>
              <a:ext uri="{FF2B5EF4-FFF2-40B4-BE49-F238E27FC236}">
                <a16:creationId xmlns:a16="http://schemas.microsoft.com/office/drawing/2014/main" id="{14840A1C-1443-4E4B-894C-E90D2973929D}"/>
              </a:ext>
            </a:extLst>
          </p:cNvPr>
          <p:cNvSpPr/>
          <p:nvPr/>
        </p:nvSpPr>
        <p:spPr>
          <a:xfrm>
            <a:off x="5439812" y="4944533"/>
            <a:ext cx="622321" cy="541867"/>
          </a:xfrm>
          <a:custGeom>
            <a:avLst/>
            <a:gdLst>
              <a:gd name="connsiteX0" fmla="*/ 69166 w 622321"/>
              <a:gd name="connsiteY0" fmla="*/ 541867 h 541867"/>
              <a:gd name="connsiteX1" fmla="*/ 1432 w 622321"/>
              <a:gd name="connsiteY1" fmla="*/ 361245 h 541867"/>
              <a:gd name="connsiteX2" fmla="*/ 125610 w 622321"/>
              <a:gd name="connsiteY2" fmla="*/ 248356 h 541867"/>
              <a:gd name="connsiteX3" fmla="*/ 509432 w 622321"/>
              <a:gd name="connsiteY3" fmla="*/ 124178 h 541867"/>
              <a:gd name="connsiteX4" fmla="*/ 622321 w 622321"/>
              <a:gd name="connsiteY4" fmla="*/ 0 h 54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21" h="541867">
                <a:moveTo>
                  <a:pt x="69166" y="541867"/>
                </a:moveTo>
                <a:cubicBezTo>
                  <a:pt x="30595" y="476015"/>
                  <a:pt x="-7975" y="410163"/>
                  <a:pt x="1432" y="361245"/>
                </a:cubicBezTo>
                <a:cubicBezTo>
                  <a:pt x="10839" y="312327"/>
                  <a:pt x="40943" y="287867"/>
                  <a:pt x="125610" y="248356"/>
                </a:cubicBezTo>
                <a:cubicBezTo>
                  <a:pt x="210277" y="208845"/>
                  <a:pt x="426647" y="165571"/>
                  <a:pt x="509432" y="124178"/>
                </a:cubicBezTo>
                <a:cubicBezTo>
                  <a:pt x="592217" y="82785"/>
                  <a:pt x="607269" y="41392"/>
                  <a:pt x="622321" y="0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フリーフォーム: 図形 47">
            <a:extLst>
              <a:ext uri="{FF2B5EF4-FFF2-40B4-BE49-F238E27FC236}">
                <a16:creationId xmlns:a16="http://schemas.microsoft.com/office/drawing/2014/main" id="{04977E19-E4A6-4BC3-A74F-9DB68897CC08}"/>
              </a:ext>
            </a:extLst>
          </p:cNvPr>
          <p:cNvSpPr/>
          <p:nvPr/>
        </p:nvSpPr>
        <p:spPr>
          <a:xfrm>
            <a:off x="5271911" y="4673600"/>
            <a:ext cx="1648178" cy="2201333"/>
          </a:xfrm>
          <a:custGeom>
            <a:avLst/>
            <a:gdLst>
              <a:gd name="connsiteX0" fmla="*/ 0 w 1648178"/>
              <a:gd name="connsiteY0" fmla="*/ 2201333 h 2201333"/>
              <a:gd name="connsiteX1" fmla="*/ 180622 w 1648178"/>
              <a:gd name="connsiteY1" fmla="*/ 1930400 h 2201333"/>
              <a:gd name="connsiteX2" fmla="*/ 496711 w 1648178"/>
              <a:gd name="connsiteY2" fmla="*/ 1828800 h 2201333"/>
              <a:gd name="connsiteX3" fmla="*/ 632178 w 1648178"/>
              <a:gd name="connsiteY3" fmla="*/ 1512711 h 2201333"/>
              <a:gd name="connsiteX4" fmla="*/ 891822 w 1648178"/>
              <a:gd name="connsiteY4" fmla="*/ 1196622 h 2201333"/>
              <a:gd name="connsiteX5" fmla="*/ 1106311 w 1648178"/>
              <a:gd name="connsiteY5" fmla="*/ 1016000 h 2201333"/>
              <a:gd name="connsiteX6" fmla="*/ 1411111 w 1648178"/>
              <a:gd name="connsiteY6" fmla="*/ 654756 h 2201333"/>
              <a:gd name="connsiteX7" fmla="*/ 1569155 w 1648178"/>
              <a:gd name="connsiteY7" fmla="*/ 293511 h 2201333"/>
              <a:gd name="connsiteX8" fmla="*/ 1648178 w 1648178"/>
              <a:gd name="connsiteY8" fmla="*/ 0 h 2201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8178" h="2201333">
                <a:moveTo>
                  <a:pt x="0" y="2201333"/>
                </a:moveTo>
                <a:cubicBezTo>
                  <a:pt x="48918" y="2096911"/>
                  <a:pt x="97837" y="1992489"/>
                  <a:pt x="180622" y="1930400"/>
                </a:cubicBezTo>
                <a:cubicBezTo>
                  <a:pt x="263407" y="1868311"/>
                  <a:pt x="421452" y="1898415"/>
                  <a:pt x="496711" y="1828800"/>
                </a:cubicBezTo>
                <a:cubicBezTo>
                  <a:pt x="571970" y="1759185"/>
                  <a:pt x="566326" y="1618074"/>
                  <a:pt x="632178" y="1512711"/>
                </a:cubicBezTo>
                <a:cubicBezTo>
                  <a:pt x="698030" y="1407348"/>
                  <a:pt x="812800" y="1279407"/>
                  <a:pt x="891822" y="1196622"/>
                </a:cubicBezTo>
                <a:cubicBezTo>
                  <a:pt x="970844" y="1113837"/>
                  <a:pt x="1019763" y="1106311"/>
                  <a:pt x="1106311" y="1016000"/>
                </a:cubicBezTo>
                <a:cubicBezTo>
                  <a:pt x="1192859" y="925689"/>
                  <a:pt x="1333970" y="775171"/>
                  <a:pt x="1411111" y="654756"/>
                </a:cubicBezTo>
                <a:cubicBezTo>
                  <a:pt x="1488252" y="534341"/>
                  <a:pt x="1529644" y="402637"/>
                  <a:pt x="1569155" y="293511"/>
                </a:cubicBezTo>
                <a:cubicBezTo>
                  <a:pt x="1608666" y="184385"/>
                  <a:pt x="1628422" y="92192"/>
                  <a:pt x="1648178" y="0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フリーフォーム: 図形 48">
            <a:extLst>
              <a:ext uri="{FF2B5EF4-FFF2-40B4-BE49-F238E27FC236}">
                <a16:creationId xmlns:a16="http://schemas.microsoft.com/office/drawing/2014/main" id="{8AEC2B61-5055-4520-A9AB-9D98BB0B3010}"/>
              </a:ext>
            </a:extLst>
          </p:cNvPr>
          <p:cNvSpPr/>
          <p:nvPr/>
        </p:nvSpPr>
        <p:spPr>
          <a:xfrm>
            <a:off x="5926667" y="6163733"/>
            <a:ext cx="440266" cy="388733"/>
          </a:xfrm>
          <a:custGeom>
            <a:avLst/>
            <a:gdLst>
              <a:gd name="connsiteX0" fmla="*/ 440266 w 440266"/>
              <a:gd name="connsiteY0" fmla="*/ 361245 h 388733"/>
              <a:gd name="connsiteX1" fmla="*/ 101600 w 440266"/>
              <a:gd name="connsiteY1" fmla="*/ 372534 h 388733"/>
              <a:gd name="connsiteX2" fmla="*/ 22577 w 440266"/>
              <a:gd name="connsiteY2" fmla="*/ 169334 h 388733"/>
              <a:gd name="connsiteX3" fmla="*/ 0 w 440266"/>
              <a:gd name="connsiteY3" fmla="*/ 0 h 38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266" h="388733">
                <a:moveTo>
                  <a:pt x="440266" y="361245"/>
                </a:moveTo>
                <a:cubicBezTo>
                  <a:pt x="305740" y="382882"/>
                  <a:pt x="171215" y="404519"/>
                  <a:pt x="101600" y="372534"/>
                </a:cubicBezTo>
                <a:cubicBezTo>
                  <a:pt x="31985" y="340549"/>
                  <a:pt x="39510" y="231423"/>
                  <a:pt x="22577" y="169334"/>
                </a:cubicBezTo>
                <a:cubicBezTo>
                  <a:pt x="5644" y="107245"/>
                  <a:pt x="2822" y="53622"/>
                  <a:pt x="0" y="0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フリーフォーム: 図形 49">
            <a:extLst>
              <a:ext uri="{FF2B5EF4-FFF2-40B4-BE49-F238E27FC236}">
                <a16:creationId xmlns:a16="http://schemas.microsoft.com/office/drawing/2014/main" id="{1DE9A275-AC80-4366-84FA-D617C98382D7}"/>
              </a:ext>
            </a:extLst>
          </p:cNvPr>
          <p:cNvSpPr/>
          <p:nvPr/>
        </p:nvSpPr>
        <p:spPr>
          <a:xfrm>
            <a:off x="6466944" y="5475111"/>
            <a:ext cx="430567" cy="700212"/>
          </a:xfrm>
          <a:custGeom>
            <a:avLst/>
            <a:gdLst>
              <a:gd name="connsiteX0" fmla="*/ 430567 w 430567"/>
              <a:gd name="connsiteY0" fmla="*/ 699911 h 700212"/>
              <a:gd name="connsiteX1" fmla="*/ 272523 w 430567"/>
              <a:gd name="connsiteY1" fmla="*/ 666045 h 700212"/>
              <a:gd name="connsiteX2" fmla="*/ 159634 w 430567"/>
              <a:gd name="connsiteY2" fmla="*/ 485422 h 700212"/>
              <a:gd name="connsiteX3" fmla="*/ 1589 w 430567"/>
              <a:gd name="connsiteY3" fmla="*/ 270933 h 700212"/>
              <a:gd name="connsiteX4" fmla="*/ 91900 w 430567"/>
              <a:gd name="connsiteY4" fmla="*/ 0 h 700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567" h="700212">
                <a:moveTo>
                  <a:pt x="430567" y="699911"/>
                </a:moveTo>
                <a:cubicBezTo>
                  <a:pt x="374122" y="700852"/>
                  <a:pt x="317678" y="701793"/>
                  <a:pt x="272523" y="666045"/>
                </a:cubicBezTo>
                <a:cubicBezTo>
                  <a:pt x="227368" y="630297"/>
                  <a:pt x="204790" y="551274"/>
                  <a:pt x="159634" y="485422"/>
                </a:cubicBezTo>
                <a:cubicBezTo>
                  <a:pt x="114478" y="419570"/>
                  <a:pt x="12878" y="351837"/>
                  <a:pt x="1589" y="270933"/>
                </a:cubicBezTo>
                <a:cubicBezTo>
                  <a:pt x="-9700" y="190029"/>
                  <a:pt x="41100" y="95014"/>
                  <a:pt x="91900" y="0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フリーフォーム: 図形 50">
            <a:extLst>
              <a:ext uri="{FF2B5EF4-FFF2-40B4-BE49-F238E27FC236}">
                <a16:creationId xmlns:a16="http://schemas.microsoft.com/office/drawing/2014/main" id="{3503E72B-DC47-4681-80A6-BB848B6D4D11}"/>
              </a:ext>
            </a:extLst>
          </p:cNvPr>
          <p:cNvSpPr/>
          <p:nvPr/>
        </p:nvSpPr>
        <p:spPr>
          <a:xfrm>
            <a:off x="7073518" y="4402667"/>
            <a:ext cx="569331" cy="1952977"/>
          </a:xfrm>
          <a:custGeom>
            <a:avLst/>
            <a:gdLst>
              <a:gd name="connsiteX0" fmla="*/ 343282 w 569331"/>
              <a:gd name="connsiteY0" fmla="*/ 1952977 h 1952977"/>
              <a:gd name="connsiteX1" fmla="*/ 467460 w 569331"/>
              <a:gd name="connsiteY1" fmla="*/ 1715911 h 1952977"/>
              <a:gd name="connsiteX2" fmla="*/ 569060 w 569331"/>
              <a:gd name="connsiteY2" fmla="*/ 1354666 h 1952977"/>
              <a:gd name="connsiteX3" fmla="*/ 490038 w 569331"/>
              <a:gd name="connsiteY3" fmla="*/ 959555 h 1952977"/>
              <a:gd name="connsiteX4" fmla="*/ 286838 w 569331"/>
              <a:gd name="connsiteY4" fmla="*/ 699911 h 1952977"/>
              <a:gd name="connsiteX5" fmla="*/ 38482 w 569331"/>
              <a:gd name="connsiteY5" fmla="*/ 316089 h 1952977"/>
              <a:gd name="connsiteX6" fmla="*/ 4615 w 569331"/>
              <a:gd name="connsiteY6" fmla="*/ 0 h 195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9331" h="1952977">
                <a:moveTo>
                  <a:pt x="343282" y="1952977"/>
                </a:moveTo>
                <a:cubicBezTo>
                  <a:pt x="386556" y="1884303"/>
                  <a:pt x="429830" y="1815629"/>
                  <a:pt x="467460" y="1715911"/>
                </a:cubicBezTo>
                <a:cubicBezTo>
                  <a:pt x="505090" y="1616193"/>
                  <a:pt x="565297" y="1480725"/>
                  <a:pt x="569060" y="1354666"/>
                </a:cubicBezTo>
                <a:cubicBezTo>
                  <a:pt x="572823" y="1228607"/>
                  <a:pt x="537075" y="1068681"/>
                  <a:pt x="490038" y="959555"/>
                </a:cubicBezTo>
                <a:cubicBezTo>
                  <a:pt x="443001" y="850429"/>
                  <a:pt x="362097" y="807155"/>
                  <a:pt x="286838" y="699911"/>
                </a:cubicBezTo>
                <a:cubicBezTo>
                  <a:pt x="211579" y="592667"/>
                  <a:pt x="85519" y="432741"/>
                  <a:pt x="38482" y="316089"/>
                </a:cubicBezTo>
                <a:cubicBezTo>
                  <a:pt x="-8555" y="199437"/>
                  <a:pt x="-1970" y="99718"/>
                  <a:pt x="4615" y="0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フリーフォーム: 図形 51">
            <a:extLst>
              <a:ext uri="{FF2B5EF4-FFF2-40B4-BE49-F238E27FC236}">
                <a16:creationId xmlns:a16="http://schemas.microsoft.com/office/drawing/2014/main" id="{EC13B845-7CE2-49E1-85EA-85F4AB61B1E5}"/>
              </a:ext>
            </a:extLst>
          </p:cNvPr>
          <p:cNvSpPr/>
          <p:nvPr/>
        </p:nvSpPr>
        <p:spPr>
          <a:xfrm>
            <a:off x="7507111" y="2585156"/>
            <a:ext cx="672893" cy="2144888"/>
          </a:xfrm>
          <a:custGeom>
            <a:avLst/>
            <a:gdLst>
              <a:gd name="connsiteX0" fmla="*/ 349956 w 672893"/>
              <a:gd name="connsiteY0" fmla="*/ 2144888 h 2144888"/>
              <a:gd name="connsiteX1" fmla="*/ 620889 w 672893"/>
              <a:gd name="connsiteY1" fmla="*/ 1230488 h 2144888"/>
              <a:gd name="connsiteX2" fmla="*/ 666045 w 672893"/>
              <a:gd name="connsiteY2" fmla="*/ 846666 h 2144888"/>
              <a:gd name="connsiteX3" fmla="*/ 530578 w 672893"/>
              <a:gd name="connsiteY3" fmla="*/ 564444 h 2144888"/>
              <a:gd name="connsiteX4" fmla="*/ 474133 w 672893"/>
              <a:gd name="connsiteY4" fmla="*/ 327377 h 2144888"/>
              <a:gd name="connsiteX5" fmla="*/ 225778 w 672893"/>
              <a:gd name="connsiteY5" fmla="*/ 112888 h 2144888"/>
              <a:gd name="connsiteX6" fmla="*/ 0 w 672893"/>
              <a:gd name="connsiteY6" fmla="*/ 0 h 214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2893" h="2144888">
                <a:moveTo>
                  <a:pt x="349956" y="2144888"/>
                </a:moveTo>
                <a:cubicBezTo>
                  <a:pt x="459082" y="1795873"/>
                  <a:pt x="568208" y="1446858"/>
                  <a:pt x="620889" y="1230488"/>
                </a:cubicBezTo>
                <a:cubicBezTo>
                  <a:pt x="673571" y="1014118"/>
                  <a:pt x="681097" y="957673"/>
                  <a:pt x="666045" y="846666"/>
                </a:cubicBezTo>
                <a:cubicBezTo>
                  <a:pt x="650993" y="735659"/>
                  <a:pt x="562563" y="650992"/>
                  <a:pt x="530578" y="564444"/>
                </a:cubicBezTo>
                <a:cubicBezTo>
                  <a:pt x="498593" y="477896"/>
                  <a:pt x="524933" y="402636"/>
                  <a:pt x="474133" y="327377"/>
                </a:cubicBezTo>
                <a:cubicBezTo>
                  <a:pt x="423333" y="252118"/>
                  <a:pt x="304800" y="167451"/>
                  <a:pt x="225778" y="112888"/>
                </a:cubicBezTo>
                <a:cubicBezTo>
                  <a:pt x="146756" y="58325"/>
                  <a:pt x="73378" y="29162"/>
                  <a:pt x="0" y="0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フリーフォーム: 図形 53">
            <a:extLst>
              <a:ext uri="{FF2B5EF4-FFF2-40B4-BE49-F238E27FC236}">
                <a16:creationId xmlns:a16="http://schemas.microsoft.com/office/drawing/2014/main" id="{B2DAFF39-BF26-4FBB-9F16-A0EBF9AE18FA}"/>
              </a:ext>
            </a:extLst>
          </p:cNvPr>
          <p:cNvSpPr/>
          <p:nvPr/>
        </p:nvSpPr>
        <p:spPr>
          <a:xfrm>
            <a:off x="8173156" y="3375378"/>
            <a:ext cx="722488" cy="203305"/>
          </a:xfrm>
          <a:custGeom>
            <a:avLst/>
            <a:gdLst>
              <a:gd name="connsiteX0" fmla="*/ 722488 w 722488"/>
              <a:gd name="connsiteY0" fmla="*/ 158044 h 203305"/>
              <a:gd name="connsiteX1" fmla="*/ 428977 w 722488"/>
              <a:gd name="connsiteY1" fmla="*/ 203200 h 203305"/>
              <a:gd name="connsiteX2" fmla="*/ 90311 w 722488"/>
              <a:gd name="connsiteY2" fmla="*/ 146755 h 203305"/>
              <a:gd name="connsiteX3" fmla="*/ 0 w 722488"/>
              <a:gd name="connsiteY3" fmla="*/ 0 h 203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488" h="203305">
                <a:moveTo>
                  <a:pt x="722488" y="158044"/>
                </a:moveTo>
                <a:cubicBezTo>
                  <a:pt x="628414" y="181563"/>
                  <a:pt x="534340" y="205082"/>
                  <a:pt x="428977" y="203200"/>
                </a:cubicBezTo>
                <a:cubicBezTo>
                  <a:pt x="323614" y="201319"/>
                  <a:pt x="161807" y="180622"/>
                  <a:pt x="90311" y="146755"/>
                </a:cubicBezTo>
                <a:cubicBezTo>
                  <a:pt x="18815" y="112888"/>
                  <a:pt x="9407" y="56444"/>
                  <a:pt x="0" y="0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フリーフォーム: 図形 54">
            <a:extLst>
              <a:ext uri="{FF2B5EF4-FFF2-40B4-BE49-F238E27FC236}">
                <a16:creationId xmlns:a16="http://schemas.microsoft.com/office/drawing/2014/main" id="{1E8F020A-4F83-4597-8BEC-B3792E8F7BDA}"/>
              </a:ext>
            </a:extLst>
          </p:cNvPr>
          <p:cNvSpPr/>
          <p:nvPr/>
        </p:nvSpPr>
        <p:spPr>
          <a:xfrm>
            <a:off x="7563556" y="1998133"/>
            <a:ext cx="1174044" cy="609600"/>
          </a:xfrm>
          <a:custGeom>
            <a:avLst/>
            <a:gdLst>
              <a:gd name="connsiteX0" fmla="*/ 1174044 w 1174044"/>
              <a:gd name="connsiteY0" fmla="*/ 0 h 609600"/>
              <a:gd name="connsiteX1" fmla="*/ 846666 w 1174044"/>
              <a:gd name="connsiteY1" fmla="*/ 79023 h 609600"/>
              <a:gd name="connsiteX2" fmla="*/ 530577 w 1174044"/>
              <a:gd name="connsiteY2" fmla="*/ 237067 h 609600"/>
              <a:gd name="connsiteX3" fmla="*/ 293511 w 1174044"/>
              <a:gd name="connsiteY3" fmla="*/ 428978 h 609600"/>
              <a:gd name="connsiteX4" fmla="*/ 0 w 1174044"/>
              <a:gd name="connsiteY4" fmla="*/ 609600 h 609600"/>
              <a:gd name="connsiteX5" fmla="*/ 0 w 1174044"/>
              <a:gd name="connsiteY5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4044" h="609600">
                <a:moveTo>
                  <a:pt x="1174044" y="0"/>
                </a:moveTo>
                <a:cubicBezTo>
                  <a:pt x="1063977" y="19756"/>
                  <a:pt x="953910" y="39512"/>
                  <a:pt x="846666" y="79023"/>
                </a:cubicBezTo>
                <a:cubicBezTo>
                  <a:pt x="739421" y="118534"/>
                  <a:pt x="622769" y="178741"/>
                  <a:pt x="530577" y="237067"/>
                </a:cubicBezTo>
                <a:cubicBezTo>
                  <a:pt x="438385" y="295393"/>
                  <a:pt x="381940" y="366889"/>
                  <a:pt x="293511" y="428978"/>
                </a:cubicBezTo>
                <a:cubicBezTo>
                  <a:pt x="205082" y="491067"/>
                  <a:pt x="0" y="609600"/>
                  <a:pt x="0" y="609600"/>
                </a:cubicBezTo>
                <a:lnTo>
                  <a:pt x="0" y="609600"/>
                </a:ln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フリーフォーム: 図形 55">
            <a:extLst>
              <a:ext uri="{FF2B5EF4-FFF2-40B4-BE49-F238E27FC236}">
                <a16:creationId xmlns:a16="http://schemas.microsoft.com/office/drawing/2014/main" id="{90AC9598-71A3-46EB-B194-94A839FE9D4A}"/>
              </a:ext>
            </a:extLst>
          </p:cNvPr>
          <p:cNvSpPr/>
          <p:nvPr/>
        </p:nvSpPr>
        <p:spPr>
          <a:xfrm>
            <a:off x="8590844" y="677333"/>
            <a:ext cx="314039" cy="1253067"/>
          </a:xfrm>
          <a:custGeom>
            <a:avLst/>
            <a:gdLst>
              <a:gd name="connsiteX0" fmla="*/ 158045 w 314039"/>
              <a:gd name="connsiteY0" fmla="*/ 1253067 h 1253067"/>
              <a:gd name="connsiteX1" fmla="*/ 304800 w 314039"/>
              <a:gd name="connsiteY1" fmla="*/ 767645 h 1253067"/>
              <a:gd name="connsiteX2" fmla="*/ 282223 w 314039"/>
              <a:gd name="connsiteY2" fmla="*/ 451556 h 1253067"/>
              <a:gd name="connsiteX3" fmla="*/ 146756 w 314039"/>
              <a:gd name="connsiteY3" fmla="*/ 282223 h 1253067"/>
              <a:gd name="connsiteX4" fmla="*/ 0 w 314039"/>
              <a:gd name="connsiteY4" fmla="*/ 0 h 1253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039" h="1253067">
                <a:moveTo>
                  <a:pt x="158045" y="1253067"/>
                </a:moveTo>
                <a:cubicBezTo>
                  <a:pt x="221074" y="1077148"/>
                  <a:pt x="284104" y="901230"/>
                  <a:pt x="304800" y="767645"/>
                </a:cubicBezTo>
                <a:cubicBezTo>
                  <a:pt x="325496" y="634060"/>
                  <a:pt x="308564" y="532460"/>
                  <a:pt x="282223" y="451556"/>
                </a:cubicBezTo>
                <a:cubicBezTo>
                  <a:pt x="255882" y="370652"/>
                  <a:pt x="193793" y="357482"/>
                  <a:pt x="146756" y="282223"/>
                </a:cubicBezTo>
                <a:cubicBezTo>
                  <a:pt x="99719" y="206964"/>
                  <a:pt x="49859" y="103482"/>
                  <a:pt x="0" y="0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フリーフォーム: 図形 56">
            <a:extLst>
              <a:ext uri="{FF2B5EF4-FFF2-40B4-BE49-F238E27FC236}">
                <a16:creationId xmlns:a16="http://schemas.microsoft.com/office/drawing/2014/main" id="{1508AF95-D3D4-41BE-8F64-672F54BE36BB}"/>
              </a:ext>
            </a:extLst>
          </p:cNvPr>
          <p:cNvSpPr/>
          <p:nvPr/>
        </p:nvSpPr>
        <p:spPr>
          <a:xfrm>
            <a:off x="-485775" y="3501646"/>
            <a:ext cx="10126486" cy="1397732"/>
          </a:xfrm>
          <a:custGeom>
            <a:avLst/>
            <a:gdLst>
              <a:gd name="connsiteX0" fmla="*/ 10195813 w 10195813"/>
              <a:gd name="connsiteY0" fmla="*/ 1397732 h 1397732"/>
              <a:gd name="connsiteX1" fmla="*/ 9992613 w 10195813"/>
              <a:gd name="connsiteY1" fmla="*/ 1318710 h 1397732"/>
              <a:gd name="connsiteX2" fmla="*/ 9891013 w 10195813"/>
              <a:gd name="connsiteY2" fmla="*/ 1171954 h 1397732"/>
              <a:gd name="connsiteX3" fmla="*/ 9462035 w 10195813"/>
              <a:gd name="connsiteY3" fmla="*/ 1025198 h 1397732"/>
              <a:gd name="connsiteX4" fmla="*/ 8920169 w 10195813"/>
              <a:gd name="connsiteY4" fmla="*/ 821998 h 1397732"/>
              <a:gd name="connsiteX5" fmla="*/ 7983191 w 10195813"/>
              <a:gd name="connsiteY5" fmla="*/ 449465 h 1397732"/>
              <a:gd name="connsiteX6" fmla="*/ 7565502 w 10195813"/>
              <a:gd name="connsiteY6" fmla="*/ 359154 h 1397732"/>
              <a:gd name="connsiteX7" fmla="*/ 7305858 w 10195813"/>
              <a:gd name="connsiteY7" fmla="*/ 257554 h 1397732"/>
              <a:gd name="connsiteX8" fmla="*/ 7034924 w 10195813"/>
              <a:gd name="connsiteY8" fmla="*/ 189821 h 1397732"/>
              <a:gd name="connsiteX9" fmla="*/ 6154391 w 10195813"/>
              <a:gd name="connsiteY9" fmla="*/ 122087 h 1397732"/>
              <a:gd name="connsiteX10" fmla="*/ 5059369 w 10195813"/>
              <a:gd name="connsiteY10" fmla="*/ 133376 h 1397732"/>
              <a:gd name="connsiteX11" fmla="*/ 3919191 w 10195813"/>
              <a:gd name="connsiteY11" fmla="*/ 133376 h 1397732"/>
              <a:gd name="connsiteX12" fmla="*/ 2993502 w 10195813"/>
              <a:gd name="connsiteY12" fmla="*/ 133376 h 1397732"/>
              <a:gd name="connsiteX13" fmla="*/ 2293591 w 10195813"/>
              <a:gd name="connsiteY13" fmla="*/ 9198 h 1397732"/>
              <a:gd name="connsiteX14" fmla="*/ 1638835 w 10195813"/>
              <a:gd name="connsiteY14" fmla="*/ 9198 h 1397732"/>
              <a:gd name="connsiteX15" fmla="*/ 803458 w 10195813"/>
              <a:gd name="connsiteY15" fmla="*/ 9198 h 1397732"/>
              <a:gd name="connsiteX16" fmla="*/ 58391 w 10195813"/>
              <a:gd name="connsiteY16" fmla="*/ 31776 h 1397732"/>
              <a:gd name="connsiteX17" fmla="*/ 103546 w 10195813"/>
              <a:gd name="connsiteY17" fmla="*/ 20487 h 1397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195813" h="1397732">
                <a:moveTo>
                  <a:pt x="10195813" y="1397732"/>
                </a:moveTo>
                <a:cubicBezTo>
                  <a:pt x="10119613" y="1377036"/>
                  <a:pt x="10043413" y="1356340"/>
                  <a:pt x="9992613" y="1318710"/>
                </a:cubicBezTo>
                <a:cubicBezTo>
                  <a:pt x="9941813" y="1281080"/>
                  <a:pt x="9979443" y="1220873"/>
                  <a:pt x="9891013" y="1171954"/>
                </a:cubicBezTo>
                <a:cubicBezTo>
                  <a:pt x="9802583" y="1123035"/>
                  <a:pt x="9623842" y="1083524"/>
                  <a:pt x="9462035" y="1025198"/>
                </a:cubicBezTo>
                <a:cubicBezTo>
                  <a:pt x="9300228" y="966872"/>
                  <a:pt x="8920169" y="821998"/>
                  <a:pt x="8920169" y="821998"/>
                </a:cubicBezTo>
                <a:cubicBezTo>
                  <a:pt x="8673695" y="726043"/>
                  <a:pt x="8208969" y="526606"/>
                  <a:pt x="7983191" y="449465"/>
                </a:cubicBezTo>
                <a:cubicBezTo>
                  <a:pt x="7757413" y="372324"/>
                  <a:pt x="7678391" y="391139"/>
                  <a:pt x="7565502" y="359154"/>
                </a:cubicBezTo>
                <a:cubicBezTo>
                  <a:pt x="7452613" y="327169"/>
                  <a:pt x="7394288" y="285776"/>
                  <a:pt x="7305858" y="257554"/>
                </a:cubicBezTo>
                <a:cubicBezTo>
                  <a:pt x="7217428" y="229332"/>
                  <a:pt x="7226835" y="212399"/>
                  <a:pt x="7034924" y="189821"/>
                </a:cubicBezTo>
                <a:cubicBezTo>
                  <a:pt x="6843013" y="167243"/>
                  <a:pt x="6483650" y="131494"/>
                  <a:pt x="6154391" y="122087"/>
                </a:cubicBezTo>
                <a:cubicBezTo>
                  <a:pt x="5825132" y="112680"/>
                  <a:pt x="5431902" y="131494"/>
                  <a:pt x="5059369" y="133376"/>
                </a:cubicBezTo>
                <a:lnTo>
                  <a:pt x="3919191" y="133376"/>
                </a:lnTo>
                <a:cubicBezTo>
                  <a:pt x="3574880" y="133376"/>
                  <a:pt x="3264435" y="154072"/>
                  <a:pt x="2993502" y="133376"/>
                </a:cubicBezTo>
                <a:cubicBezTo>
                  <a:pt x="2722569" y="112680"/>
                  <a:pt x="2519369" y="29894"/>
                  <a:pt x="2293591" y="9198"/>
                </a:cubicBezTo>
                <a:cubicBezTo>
                  <a:pt x="2067813" y="-11498"/>
                  <a:pt x="1638835" y="9198"/>
                  <a:pt x="1638835" y="9198"/>
                </a:cubicBezTo>
                <a:lnTo>
                  <a:pt x="803458" y="9198"/>
                </a:lnTo>
                <a:cubicBezTo>
                  <a:pt x="540051" y="12961"/>
                  <a:pt x="58391" y="31776"/>
                  <a:pt x="58391" y="31776"/>
                </a:cubicBezTo>
                <a:cubicBezTo>
                  <a:pt x="-58261" y="33657"/>
                  <a:pt x="22642" y="27072"/>
                  <a:pt x="103546" y="20487"/>
                </a:cubicBezTo>
              </a:path>
            </a:pathLst>
          </a:cu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フリーフォーム: 図形 57">
            <a:extLst>
              <a:ext uri="{FF2B5EF4-FFF2-40B4-BE49-F238E27FC236}">
                <a16:creationId xmlns:a16="http://schemas.microsoft.com/office/drawing/2014/main" id="{255C45D4-B073-4514-883C-90C6CDC415C6}"/>
              </a:ext>
            </a:extLst>
          </p:cNvPr>
          <p:cNvSpPr/>
          <p:nvPr/>
        </p:nvSpPr>
        <p:spPr>
          <a:xfrm>
            <a:off x="-457554" y="4263647"/>
            <a:ext cx="10126486" cy="1397732"/>
          </a:xfrm>
          <a:custGeom>
            <a:avLst/>
            <a:gdLst>
              <a:gd name="connsiteX0" fmla="*/ 10195813 w 10195813"/>
              <a:gd name="connsiteY0" fmla="*/ 1397732 h 1397732"/>
              <a:gd name="connsiteX1" fmla="*/ 9992613 w 10195813"/>
              <a:gd name="connsiteY1" fmla="*/ 1318710 h 1397732"/>
              <a:gd name="connsiteX2" fmla="*/ 9891013 w 10195813"/>
              <a:gd name="connsiteY2" fmla="*/ 1171954 h 1397732"/>
              <a:gd name="connsiteX3" fmla="*/ 9462035 w 10195813"/>
              <a:gd name="connsiteY3" fmla="*/ 1025198 h 1397732"/>
              <a:gd name="connsiteX4" fmla="*/ 8920169 w 10195813"/>
              <a:gd name="connsiteY4" fmla="*/ 821998 h 1397732"/>
              <a:gd name="connsiteX5" fmla="*/ 7983191 w 10195813"/>
              <a:gd name="connsiteY5" fmla="*/ 449465 h 1397732"/>
              <a:gd name="connsiteX6" fmla="*/ 7565502 w 10195813"/>
              <a:gd name="connsiteY6" fmla="*/ 359154 h 1397732"/>
              <a:gd name="connsiteX7" fmla="*/ 7305858 w 10195813"/>
              <a:gd name="connsiteY7" fmla="*/ 257554 h 1397732"/>
              <a:gd name="connsiteX8" fmla="*/ 7034924 w 10195813"/>
              <a:gd name="connsiteY8" fmla="*/ 189821 h 1397732"/>
              <a:gd name="connsiteX9" fmla="*/ 6154391 w 10195813"/>
              <a:gd name="connsiteY9" fmla="*/ 122087 h 1397732"/>
              <a:gd name="connsiteX10" fmla="*/ 5059369 w 10195813"/>
              <a:gd name="connsiteY10" fmla="*/ 133376 h 1397732"/>
              <a:gd name="connsiteX11" fmla="*/ 3919191 w 10195813"/>
              <a:gd name="connsiteY11" fmla="*/ 133376 h 1397732"/>
              <a:gd name="connsiteX12" fmla="*/ 2993502 w 10195813"/>
              <a:gd name="connsiteY12" fmla="*/ 133376 h 1397732"/>
              <a:gd name="connsiteX13" fmla="*/ 2293591 w 10195813"/>
              <a:gd name="connsiteY13" fmla="*/ 9198 h 1397732"/>
              <a:gd name="connsiteX14" fmla="*/ 1638835 w 10195813"/>
              <a:gd name="connsiteY14" fmla="*/ 9198 h 1397732"/>
              <a:gd name="connsiteX15" fmla="*/ 803458 w 10195813"/>
              <a:gd name="connsiteY15" fmla="*/ 9198 h 1397732"/>
              <a:gd name="connsiteX16" fmla="*/ 58391 w 10195813"/>
              <a:gd name="connsiteY16" fmla="*/ 31776 h 1397732"/>
              <a:gd name="connsiteX17" fmla="*/ 103546 w 10195813"/>
              <a:gd name="connsiteY17" fmla="*/ 20487 h 1397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195813" h="1397732">
                <a:moveTo>
                  <a:pt x="10195813" y="1397732"/>
                </a:moveTo>
                <a:cubicBezTo>
                  <a:pt x="10119613" y="1377036"/>
                  <a:pt x="10043413" y="1356340"/>
                  <a:pt x="9992613" y="1318710"/>
                </a:cubicBezTo>
                <a:cubicBezTo>
                  <a:pt x="9941813" y="1281080"/>
                  <a:pt x="9979443" y="1220873"/>
                  <a:pt x="9891013" y="1171954"/>
                </a:cubicBezTo>
                <a:cubicBezTo>
                  <a:pt x="9802583" y="1123035"/>
                  <a:pt x="9623842" y="1083524"/>
                  <a:pt x="9462035" y="1025198"/>
                </a:cubicBezTo>
                <a:cubicBezTo>
                  <a:pt x="9300228" y="966872"/>
                  <a:pt x="8920169" y="821998"/>
                  <a:pt x="8920169" y="821998"/>
                </a:cubicBezTo>
                <a:cubicBezTo>
                  <a:pt x="8673695" y="726043"/>
                  <a:pt x="8208969" y="526606"/>
                  <a:pt x="7983191" y="449465"/>
                </a:cubicBezTo>
                <a:cubicBezTo>
                  <a:pt x="7757413" y="372324"/>
                  <a:pt x="7678391" y="391139"/>
                  <a:pt x="7565502" y="359154"/>
                </a:cubicBezTo>
                <a:cubicBezTo>
                  <a:pt x="7452613" y="327169"/>
                  <a:pt x="7394288" y="285776"/>
                  <a:pt x="7305858" y="257554"/>
                </a:cubicBezTo>
                <a:cubicBezTo>
                  <a:pt x="7217428" y="229332"/>
                  <a:pt x="7226835" y="212399"/>
                  <a:pt x="7034924" y="189821"/>
                </a:cubicBezTo>
                <a:cubicBezTo>
                  <a:pt x="6843013" y="167243"/>
                  <a:pt x="6483650" y="131494"/>
                  <a:pt x="6154391" y="122087"/>
                </a:cubicBezTo>
                <a:cubicBezTo>
                  <a:pt x="5825132" y="112680"/>
                  <a:pt x="5431902" y="131494"/>
                  <a:pt x="5059369" y="133376"/>
                </a:cubicBezTo>
                <a:lnTo>
                  <a:pt x="3919191" y="133376"/>
                </a:lnTo>
                <a:cubicBezTo>
                  <a:pt x="3574880" y="133376"/>
                  <a:pt x="3264435" y="154072"/>
                  <a:pt x="2993502" y="133376"/>
                </a:cubicBezTo>
                <a:cubicBezTo>
                  <a:pt x="2722569" y="112680"/>
                  <a:pt x="2519369" y="29894"/>
                  <a:pt x="2293591" y="9198"/>
                </a:cubicBezTo>
                <a:cubicBezTo>
                  <a:pt x="2067813" y="-11498"/>
                  <a:pt x="1638835" y="9198"/>
                  <a:pt x="1638835" y="9198"/>
                </a:cubicBezTo>
                <a:lnTo>
                  <a:pt x="803458" y="9198"/>
                </a:lnTo>
                <a:cubicBezTo>
                  <a:pt x="540051" y="12961"/>
                  <a:pt x="58391" y="31776"/>
                  <a:pt x="58391" y="31776"/>
                </a:cubicBezTo>
                <a:cubicBezTo>
                  <a:pt x="-58261" y="33657"/>
                  <a:pt x="22642" y="27072"/>
                  <a:pt x="103546" y="20487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楕円 58">
            <a:extLst>
              <a:ext uri="{FF2B5EF4-FFF2-40B4-BE49-F238E27FC236}">
                <a16:creationId xmlns:a16="http://schemas.microsoft.com/office/drawing/2014/main" id="{D07B9B74-B4D0-4E21-9EF7-39732233A51E}"/>
              </a:ext>
            </a:extLst>
          </p:cNvPr>
          <p:cNvSpPr/>
          <p:nvPr/>
        </p:nvSpPr>
        <p:spPr>
          <a:xfrm>
            <a:off x="6399210" y="3546941"/>
            <a:ext cx="295100" cy="26870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楕円 59">
            <a:extLst>
              <a:ext uri="{FF2B5EF4-FFF2-40B4-BE49-F238E27FC236}">
                <a16:creationId xmlns:a16="http://schemas.microsoft.com/office/drawing/2014/main" id="{F4730C07-FB75-4DD0-9081-F2DC93FD41EB}"/>
              </a:ext>
            </a:extLst>
          </p:cNvPr>
          <p:cNvSpPr/>
          <p:nvPr/>
        </p:nvSpPr>
        <p:spPr>
          <a:xfrm>
            <a:off x="8060239" y="4109158"/>
            <a:ext cx="319646" cy="278669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楕円 60">
            <a:extLst>
              <a:ext uri="{FF2B5EF4-FFF2-40B4-BE49-F238E27FC236}">
                <a16:creationId xmlns:a16="http://schemas.microsoft.com/office/drawing/2014/main" id="{6942314A-80B4-410C-828D-55F75A791FE8}"/>
              </a:ext>
            </a:extLst>
          </p:cNvPr>
          <p:cNvSpPr/>
          <p:nvPr/>
        </p:nvSpPr>
        <p:spPr>
          <a:xfrm>
            <a:off x="7320817" y="3798709"/>
            <a:ext cx="319646" cy="278669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楕円 61">
            <a:extLst>
              <a:ext uri="{FF2B5EF4-FFF2-40B4-BE49-F238E27FC236}">
                <a16:creationId xmlns:a16="http://schemas.microsoft.com/office/drawing/2014/main" id="{A3CBDE2D-C62F-4EE2-A813-E35EF369928A}"/>
              </a:ext>
            </a:extLst>
          </p:cNvPr>
          <p:cNvSpPr/>
          <p:nvPr/>
        </p:nvSpPr>
        <p:spPr>
          <a:xfrm>
            <a:off x="7704635" y="3956755"/>
            <a:ext cx="319646" cy="2786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楕円 62">
            <a:extLst>
              <a:ext uri="{FF2B5EF4-FFF2-40B4-BE49-F238E27FC236}">
                <a16:creationId xmlns:a16="http://schemas.microsoft.com/office/drawing/2014/main" id="{B80D59C7-1543-4566-AA31-91A9D373B1B0}"/>
              </a:ext>
            </a:extLst>
          </p:cNvPr>
          <p:cNvSpPr/>
          <p:nvPr/>
        </p:nvSpPr>
        <p:spPr>
          <a:xfrm rot="672260">
            <a:off x="6739434" y="3668884"/>
            <a:ext cx="482631" cy="2786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楕円 63">
            <a:extLst>
              <a:ext uri="{FF2B5EF4-FFF2-40B4-BE49-F238E27FC236}">
                <a16:creationId xmlns:a16="http://schemas.microsoft.com/office/drawing/2014/main" id="{508BA46D-7EBF-49F2-B21E-9E848BDFE854}"/>
              </a:ext>
            </a:extLst>
          </p:cNvPr>
          <p:cNvSpPr/>
          <p:nvPr/>
        </p:nvSpPr>
        <p:spPr>
          <a:xfrm>
            <a:off x="9262511" y="4588939"/>
            <a:ext cx="319646" cy="278669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楕円 64">
            <a:extLst>
              <a:ext uri="{FF2B5EF4-FFF2-40B4-BE49-F238E27FC236}">
                <a16:creationId xmlns:a16="http://schemas.microsoft.com/office/drawing/2014/main" id="{9156B24F-47E5-4CDA-8D16-B6B5E3BA34EE}"/>
              </a:ext>
            </a:extLst>
          </p:cNvPr>
          <p:cNvSpPr/>
          <p:nvPr/>
        </p:nvSpPr>
        <p:spPr>
          <a:xfrm>
            <a:off x="8963352" y="4492981"/>
            <a:ext cx="319646" cy="2786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矢印: 左 65">
            <a:extLst>
              <a:ext uri="{FF2B5EF4-FFF2-40B4-BE49-F238E27FC236}">
                <a16:creationId xmlns:a16="http://schemas.microsoft.com/office/drawing/2014/main" id="{81669327-9313-479D-B049-AC1F6C1E5662}"/>
              </a:ext>
            </a:extLst>
          </p:cNvPr>
          <p:cNvSpPr/>
          <p:nvPr/>
        </p:nvSpPr>
        <p:spPr>
          <a:xfrm rot="1266017">
            <a:off x="8413955" y="4382021"/>
            <a:ext cx="550266" cy="117447"/>
          </a:xfrm>
          <a:prstGeom prst="leftArrow">
            <a:avLst>
              <a:gd name="adj1" fmla="val 50000"/>
              <a:gd name="adj2" fmla="val 619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E45611A6-77FC-4538-B826-952E513F9E0C}"/>
              </a:ext>
            </a:extLst>
          </p:cNvPr>
          <p:cNvSpPr txBox="1"/>
          <p:nvPr/>
        </p:nvSpPr>
        <p:spPr>
          <a:xfrm>
            <a:off x="523987" y="5420191"/>
            <a:ext cx="73404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highlight>
                  <a:srgbClr val="FFFF00"/>
                </a:highlight>
              </a:rPr>
              <a:t>　この地図の上に川筋を書き込んでみましょう。神田川は今でも川筋</a:t>
            </a:r>
            <a:endParaRPr kumimoji="1" lang="en-US" altLang="ja-JP" b="1" dirty="0">
              <a:highlight>
                <a:srgbClr val="FFFF00"/>
              </a:highlight>
            </a:endParaRPr>
          </a:p>
          <a:p>
            <a:r>
              <a:rPr kumimoji="1" lang="ja-JP" altLang="en-US" b="1" dirty="0">
                <a:highlight>
                  <a:srgbClr val="FFFF00"/>
                </a:highlight>
              </a:rPr>
              <a:t>が分かりますが、台地に降った雨が流れる川筋を想像しながら青い線</a:t>
            </a:r>
            <a:endParaRPr kumimoji="1" lang="en-US" altLang="ja-JP" b="1" dirty="0">
              <a:highlight>
                <a:srgbClr val="FFFF00"/>
              </a:highlight>
            </a:endParaRPr>
          </a:p>
          <a:p>
            <a:r>
              <a:rPr kumimoji="1" lang="ja-JP" altLang="en-US" b="1" dirty="0">
                <a:highlight>
                  <a:srgbClr val="FFFF00"/>
                </a:highlight>
              </a:rPr>
              <a:t>で書き込んでみましょう。こうすると谷筋が見えてきますね。　　</a:t>
            </a:r>
            <a:r>
              <a:rPr kumimoji="1" lang="ja-JP" altLang="en-US" b="1" dirty="0">
                <a:solidFill>
                  <a:srgbClr val="FFFF00"/>
                </a:solidFill>
                <a:highlight>
                  <a:srgbClr val="FFFF00"/>
                </a:highlight>
              </a:rPr>
              <a:t>。</a:t>
            </a:r>
            <a:endParaRPr kumimoji="1" lang="en-US" altLang="ja-JP" b="1" dirty="0">
              <a:solidFill>
                <a:srgbClr val="FFFF00"/>
              </a:solidFill>
              <a:highlight>
                <a:srgbClr val="FFFF00"/>
              </a:highlight>
            </a:endParaRPr>
          </a:p>
          <a:p>
            <a:r>
              <a:rPr kumimoji="1" lang="ja-JP" altLang="en-US" b="1" dirty="0">
                <a:highlight>
                  <a:srgbClr val="FFFF00"/>
                </a:highlight>
              </a:rPr>
              <a:t>青梅街道を新宿から歩きはじめると下り坂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〇</a:t>
            </a:r>
            <a:r>
              <a:rPr kumimoji="1" lang="ja-JP" altLang="en-US" b="1" dirty="0">
                <a:highlight>
                  <a:srgbClr val="FFFF00"/>
                </a:highlight>
              </a:rPr>
              <a:t>と登り坂</a:t>
            </a:r>
            <a:r>
              <a:rPr kumimoji="1" lang="ja-JP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〇</a:t>
            </a:r>
            <a:r>
              <a:rPr kumimoji="1" lang="ja-JP" altLang="en-US" b="1" dirty="0">
                <a:highlight>
                  <a:srgbClr val="FFFF00"/>
                </a:highlight>
              </a:rPr>
              <a:t>になるところ</a:t>
            </a:r>
            <a:endParaRPr kumimoji="1" lang="en-US" altLang="ja-JP" b="1" dirty="0">
              <a:highlight>
                <a:srgbClr val="FFFF00"/>
              </a:highlight>
            </a:endParaRPr>
          </a:p>
          <a:p>
            <a:r>
              <a:rPr kumimoji="1" lang="ja-JP" altLang="en-US" b="1" dirty="0">
                <a:highlight>
                  <a:srgbClr val="FFFF00"/>
                </a:highlight>
              </a:rPr>
              <a:t>が、分かりますね。登りきったところが中野坂上です</a:t>
            </a:r>
            <a:endParaRPr kumimoji="1" lang="en-US" altLang="ja-JP" b="1" dirty="0">
              <a:highlight>
                <a:srgbClr val="FFFF00"/>
              </a:highlight>
            </a:endParaRPr>
          </a:p>
          <a:p>
            <a:endParaRPr kumimoji="1" lang="ja-JP" altLang="en-US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2394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1000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1000"/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58" grpId="0" animBg="1"/>
      <p:bldP spid="58" grpId="1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8DCED97-C122-4423-AFBB-E6275F1A6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" y="0"/>
            <a:ext cx="9142308" cy="6858000"/>
          </a:xfrm>
          <a:prstGeom prst="rect">
            <a:avLst/>
          </a:prstGeom>
        </p:spPr>
      </p:pic>
      <p:sp>
        <p:nvSpPr>
          <p:cNvPr id="3" name="楕円 2">
            <a:extLst>
              <a:ext uri="{FF2B5EF4-FFF2-40B4-BE49-F238E27FC236}">
                <a16:creationId xmlns:a16="http://schemas.microsoft.com/office/drawing/2014/main" id="{43F5F8B4-1C6D-40BF-B896-1E89252CAB27}"/>
              </a:ext>
            </a:extLst>
          </p:cNvPr>
          <p:cNvSpPr/>
          <p:nvPr/>
        </p:nvSpPr>
        <p:spPr>
          <a:xfrm>
            <a:off x="7793539" y="4706058"/>
            <a:ext cx="319646" cy="278669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BACF3D77-23FF-47FA-ADC7-DBAEEDD81233}"/>
              </a:ext>
            </a:extLst>
          </p:cNvPr>
          <p:cNvSpPr/>
          <p:nvPr/>
        </p:nvSpPr>
        <p:spPr>
          <a:xfrm>
            <a:off x="7120439" y="4502858"/>
            <a:ext cx="319646" cy="278669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B5FDA660-E5DF-45A1-B9E9-EE696E051F27}"/>
              </a:ext>
            </a:extLst>
          </p:cNvPr>
          <p:cNvSpPr/>
          <p:nvPr/>
        </p:nvSpPr>
        <p:spPr>
          <a:xfrm>
            <a:off x="6244139" y="4363158"/>
            <a:ext cx="319646" cy="278669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2B899492-D4E9-4773-90B5-1A4EC9912064}"/>
              </a:ext>
            </a:extLst>
          </p:cNvPr>
          <p:cNvSpPr/>
          <p:nvPr/>
        </p:nvSpPr>
        <p:spPr>
          <a:xfrm>
            <a:off x="5710739" y="4248858"/>
            <a:ext cx="319646" cy="278669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2FF6CFD2-524A-4E52-A415-88F2938CA5FD}"/>
              </a:ext>
            </a:extLst>
          </p:cNvPr>
          <p:cNvSpPr/>
          <p:nvPr/>
        </p:nvSpPr>
        <p:spPr>
          <a:xfrm>
            <a:off x="5024939" y="4274258"/>
            <a:ext cx="319646" cy="278669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C78B6C0D-17C0-4CD4-8127-671C3B142292}"/>
              </a:ext>
            </a:extLst>
          </p:cNvPr>
          <p:cNvSpPr/>
          <p:nvPr/>
        </p:nvSpPr>
        <p:spPr>
          <a:xfrm>
            <a:off x="4161339" y="4210758"/>
            <a:ext cx="319646" cy="278669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55A0F623-54AD-41A7-BAB7-711A7BC52777}"/>
              </a:ext>
            </a:extLst>
          </p:cNvPr>
          <p:cNvSpPr/>
          <p:nvPr/>
        </p:nvSpPr>
        <p:spPr>
          <a:xfrm>
            <a:off x="3221539" y="4248858"/>
            <a:ext cx="319646" cy="278669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3A139289-E596-4F7B-98F0-FDD799106909}"/>
              </a:ext>
            </a:extLst>
          </p:cNvPr>
          <p:cNvSpPr/>
          <p:nvPr/>
        </p:nvSpPr>
        <p:spPr>
          <a:xfrm>
            <a:off x="1976939" y="4159958"/>
            <a:ext cx="319646" cy="278669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E1E32DA9-B211-4886-9AE0-29D002A4E0BF}"/>
              </a:ext>
            </a:extLst>
          </p:cNvPr>
          <p:cNvSpPr/>
          <p:nvPr/>
        </p:nvSpPr>
        <p:spPr>
          <a:xfrm>
            <a:off x="7463335" y="4579055"/>
            <a:ext cx="319646" cy="2786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52487782-1DD3-4405-8A7D-94A659E6E0F0}"/>
              </a:ext>
            </a:extLst>
          </p:cNvPr>
          <p:cNvSpPr/>
          <p:nvPr/>
        </p:nvSpPr>
        <p:spPr>
          <a:xfrm>
            <a:off x="6714035" y="4401255"/>
            <a:ext cx="319646" cy="2786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4F3862C1-621E-451F-86F4-EA7607B295A8}"/>
              </a:ext>
            </a:extLst>
          </p:cNvPr>
          <p:cNvSpPr/>
          <p:nvPr/>
        </p:nvSpPr>
        <p:spPr>
          <a:xfrm>
            <a:off x="6104435" y="4299655"/>
            <a:ext cx="319646" cy="2786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7871CA7B-CC5C-4075-8904-E4D715B4B708}"/>
              </a:ext>
            </a:extLst>
          </p:cNvPr>
          <p:cNvSpPr/>
          <p:nvPr/>
        </p:nvSpPr>
        <p:spPr>
          <a:xfrm>
            <a:off x="4580435" y="4261555"/>
            <a:ext cx="319646" cy="2786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DEDD3643-2757-4AE0-99F0-39A8DDFD3EDF}"/>
              </a:ext>
            </a:extLst>
          </p:cNvPr>
          <p:cNvSpPr/>
          <p:nvPr/>
        </p:nvSpPr>
        <p:spPr>
          <a:xfrm>
            <a:off x="2878635" y="4261555"/>
            <a:ext cx="319646" cy="2786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D132220B-154E-4644-A507-378DD59CEA30}"/>
              </a:ext>
            </a:extLst>
          </p:cNvPr>
          <p:cNvSpPr/>
          <p:nvPr/>
        </p:nvSpPr>
        <p:spPr>
          <a:xfrm>
            <a:off x="1532435" y="4172655"/>
            <a:ext cx="319646" cy="2786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06793930-A2AA-46C3-BBC6-6DEBEED12B1B}"/>
              </a:ext>
            </a:extLst>
          </p:cNvPr>
          <p:cNvSpPr/>
          <p:nvPr/>
        </p:nvSpPr>
        <p:spPr>
          <a:xfrm>
            <a:off x="719635" y="4121855"/>
            <a:ext cx="319646" cy="2786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3B07CA0C-E2F7-4365-8735-BEEC1C8B9687}"/>
              </a:ext>
            </a:extLst>
          </p:cNvPr>
          <p:cNvSpPr/>
          <p:nvPr/>
        </p:nvSpPr>
        <p:spPr>
          <a:xfrm>
            <a:off x="1087939" y="4159958"/>
            <a:ext cx="319646" cy="278669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E7A7E22F-1B29-4E6F-AA51-65816125B574}"/>
              </a:ext>
            </a:extLst>
          </p:cNvPr>
          <p:cNvSpPr/>
          <p:nvPr/>
        </p:nvSpPr>
        <p:spPr>
          <a:xfrm>
            <a:off x="5609135" y="4299655"/>
            <a:ext cx="319646" cy="2786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A4CEA884-0C19-46F8-878A-653B732974CB}"/>
              </a:ext>
            </a:extLst>
          </p:cNvPr>
          <p:cNvSpPr/>
          <p:nvPr/>
        </p:nvSpPr>
        <p:spPr>
          <a:xfrm>
            <a:off x="3920035" y="4248855"/>
            <a:ext cx="319646" cy="2786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57E6CA2A-9F7D-493C-B4B4-2477ED1FFB91}"/>
              </a:ext>
            </a:extLst>
          </p:cNvPr>
          <p:cNvSpPr/>
          <p:nvPr/>
        </p:nvSpPr>
        <p:spPr>
          <a:xfrm>
            <a:off x="-201275" y="3467100"/>
            <a:ext cx="6792575" cy="254000"/>
          </a:xfrm>
          <a:custGeom>
            <a:avLst/>
            <a:gdLst>
              <a:gd name="connsiteX0" fmla="*/ 6792575 w 6792575"/>
              <a:gd name="connsiteY0" fmla="*/ 254000 h 254000"/>
              <a:gd name="connsiteX1" fmla="*/ 6284575 w 6792575"/>
              <a:gd name="connsiteY1" fmla="*/ 203200 h 254000"/>
              <a:gd name="connsiteX2" fmla="*/ 5624175 w 6792575"/>
              <a:gd name="connsiteY2" fmla="*/ 165100 h 254000"/>
              <a:gd name="connsiteX3" fmla="*/ 4633575 w 6792575"/>
              <a:gd name="connsiteY3" fmla="*/ 190500 h 254000"/>
              <a:gd name="connsiteX4" fmla="*/ 2842875 w 6792575"/>
              <a:gd name="connsiteY4" fmla="*/ 177800 h 254000"/>
              <a:gd name="connsiteX5" fmla="*/ 2398375 w 6792575"/>
              <a:gd name="connsiteY5" fmla="*/ 114300 h 254000"/>
              <a:gd name="connsiteX6" fmla="*/ 1991975 w 6792575"/>
              <a:gd name="connsiteY6" fmla="*/ 12700 h 254000"/>
              <a:gd name="connsiteX7" fmla="*/ 150475 w 6792575"/>
              <a:gd name="connsiteY7" fmla="*/ 63500 h 254000"/>
              <a:gd name="connsiteX8" fmla="*/ 239375 w 6792575"/>
              <a:gd name="connsiteY8" fmla="*/ 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92575" h="254000">
                <a:moveTo>
                  <a:pt x="6792575" y="254000"/>
                </a:moveTo>
                <a:cubicBezTo>
                  <a:pt x="6635941" y="236008"/>
                  <a:pt x="6479308" y="218017"/>
                  <a:pt x="6284575" y="203200"/>
                </a:cubicBezTo>
                <a:cubicBezTo>
                  <a:pt x="6089842" y="188383"/>
                  <a:pt x="5899342" y="167217"/>
                  <a:pt x="5624175" y="165100"/>
                </a:cubicBezTo>
                <a:cubicBezTo>
                  <a:pt x="5349008" y="162983"/>
                  <a:pt x="5097125" y="188383"/>
                  <a:pt x="4633575" y="190500"/>
                </a:cubicBezTo>
                <a:lnTo>
                  <a:pt x="2842875" y="177800"/>
                </a:lnTo>
                <a:cubicBezTo>
                  <a:pt x="2470342" y="165100"/>
                  <a:pt x="2540192" y="141817"/>
                  <a:pt x="2398375" y="114300"/>
                </a:cubicBezTo>
                <a:cubicBezTo>
                  <a:pt x="2256558" y="86783"/>
                  <a:pt x="1991975" y="12700"/>
                  <a:pt x="1991975" y="12700"/>
                </a:cubicBezTo>
                <a:lnTo>
                  <a:pt x="150475" y="63500"/>
                </a:lnTo>
                <a:cubicBezTo>
                  <a:pt x="-141625" y="61383"/>
                  <a:pt x="48875" y="30691"/>
                  <a:pt x="239375" y="0"/>
                </a:cubicBezTo>
              </a:path>
            </a:pathLst>
          </a:cu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20AFCD5-27E8-4C47-BE12-F06233E6E68D}"/>
              </a:ext>
            </a:extLst>
          </p:cNvPr>
          <p:cNvSpPr txBox="1"/>
          <p:nvPr/>
        </p:nvSpPr>
        <p:spPr>
          <a:xfrm>
            <a:off x="797302" y="5648463"/>
            <a:ext cx="7340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highlight>
                  <a:srgbClr val="FFFF00"/>
                </a:highlight>
              </a:rPr>
              <a:t>　もし、青梅街道が現在の、この緑色の道筋よりも南側の赤い点線</a:t>
            </a:r>
            <a:endParaRPr kumimoji="1" lang="en-US" altLang="ja-JP" b="1" dirty="0">
              <a:highlight>
                <a:srgbClr val="FFFF00"/>
              </a:highlight>
            </a:endParaRPr>
          </a:p>
          <a:p>
            <a:r>
              <a:rPr kumimoji="1" lang="ja-JP" altLang="en-US" b="1" dirty="0">
                <a:highlight>
                  <a:srgbClr val="FFFF00"/>
                </a:highlight>
              </a:rPr>
              <a:t>の所を通っていたとしたら、旅人は、どんな苦労をしたでしょうか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6CE54D7-17AF-4CB6-8385-11C71D9BA687}"/>
              </a:ext>
            </a:extLst>
          </p:cNvPr>
          <p:cNvSpPr txBox="1"/>
          <p:nvPr/>
        </p:nvSpPr>
        <p:spPr>
          <a:xfrm>
            <a:off x="1039281" y="403412"/>
            <a:ext cx="58320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「中野坂上」って変わった地名ですね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坂なんてたくさんあるよ。</a:t>
            </a:r>
          </a:p>
        </p:txBody>
      </p:sp>
    </p:spTree>
    <p:extLst>
      <p:ext uri="{BB962C8B-B14F-4D97-AF65-F5344CB8AC3E}">
        <p14:creationId xmlns:p14="http://schemas.microsoft.com/office/powerpoint/2010/main" val="208105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0EADD43-2D91-470D-9A0F-E15537A79D49}"/>
              </a:ext>
            </a:extLst>
          </p:cNvPr>
          <p:cNvGrpSpPr/>
          <p:nvPr/>
        </p:nvGrpSpPr>
        <p:grpSpPr>
          <a:xfrm>
            <a:off x="152400" y="279400"/>
            <a:ext cx="8458200" cy="5816600"/>
            <a:chOff x="152400" y="279400"/>
            <a:chExt cx="8458200" cy="5816600"/>
          </a:xfrm>
        </p:grpSpPr>
        <p:sp>
          <p:nvSpPr>
            <p:cNvPr id="3" name="思考の吹き出し: 雲形 2">
              <a:extLst>
                <a:ext uri="{FF2B5EF4-FFF2-40B4-BE49-F238E27FC236}">
                  <a16:creationId xmlns:a16="http://schemas.microsoft.com/office/drawing/2014/main" id="{B0325648-D6CB-43D2-A0E3-F22C6F2BC6D5}"/>
                </a:ext>
              </a:extLst>
            </p:cNvPr>
            <p:cNvSpPr/>
            <p:nvPr/>
          </p:nvSpPr>
          <p:spPr>
            <a:xfrm>
              <a:off x="152400" y="279400"/>
              <a:ext cx="8458200" cy="5080000"/>
            </a:xfrm>
            <a:prstGeom prst="cloudCallout">
              <a:avLst>
                <a:gd name="adj1" fmla="val 25864"/>
                <a:gd name="adj2" fmla="val 59358"/>
              </a:avLst>
            </a:prstGeom>
            <a:solidFill>
              <a:srgbClr val="F3F6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0241C66B-BE89-47D4-85B2-E2E60AB3AD34}"/>
                </a:ext>
              </a:extLst>
            </p:cNvPr>
            <p:cNvSpPr txBox="1"/>
            <p:nvPr/>
          </p:nvSpPr>
          <p:spPr>
            <a:xfrm>
              <a:off x="1384300" y="1143000"/>
              <a:ext cx="6226384" cy="3108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では、青梅街道には、どのような役割が</a:t>
              </a:r>
              <a:endParaRPr kumimoji="1" lang="en-US" altLang="ja-JP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endParaRPr kumimoji="1" lang="en-US" altLang="ja-JP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r>
                <a:rPr kumimoji="1" lang="ja-JP" altLang="en-US" sz="2800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あったのだろうか。</a:t>
              </a:r>
              <a:endParaRPr kumimoji="1" lang="en-US" altLang="ja-JP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endParaRPr kumimoji="1" lang="en-US" altLang="ja-JP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r>
                <a:rPr kumimoji="1" lang="ja-JP" altLang="en-US" sz="2800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まずは、中野坂上宝仙寺辺りの様子を</a:t>
              </a:r>
              <a:endParaRPr kumimoji="1" lang="en-US" altLang="ja-JP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endParaRPr kumimoji="1" lang="en-US" altLang="ja-JP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r>
                <a:rPr kumimoji="1" lang="ja-JP" altLang="en-US" sz="2800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見てみましょう。</a:t>
              </a:r>
            </a:p>
          </p:txBody>
        </p:sp>
        <p:sp>
          <p:nvSpPr>
            <p:cNvPr id="4" name="四角形: 角を丸くする 3">
              <a:extLst>
                <a:ext uri="{FF2B5EF4-FFF2-40B4-BE49-F238E27FC236}">
                  <a16:creationId xmlns:a16="http://schemas.microsoft.com/office/drawing/2014/main" id="{3805F109-1F92-40B6-AD49-39A7FD6B5074}"/>
                </a:ext>
              </a:extLst>
            </p:cNvPr>
            <p:cNvSpPr/>
            <p:nvPr/>
          </p:nvSpPr>
          <p:spPr>
            <a:xfrm>
              <a:off x="5702300" y="4851400"/>
              <a:ext cx="1549400" cy="1244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2665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17AC33-4E86-4A68-8D56-EAB426DD10A3}"/>
              </a:ext>
            </a:extLst>
          </p:cNvPr>
          <p:cNvSpPr txBox="1"/>
          <p:nvPr/>
        </p:nvSpPr>
        <p:spPr>
          <a:xfrm>
            <a:off x="1175656" y="865414"/>
            <a:ext cx="63681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u="sng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  <a:cs typeface="Aharoni" panose="02010803020104030203" pitchFamily="2" charset="-79"/>
              </a:rPr>
              <a:t>ここに宝仙寺門前付近の現代の写真を入れる</a:t>
            </a:r>
            <a:endParaRPr kumimoji="1" lang="en-US" altLang="ja-JP" sz="2400" u="sng" dirty="0">
              <a:solidFill>
                <a:srgbClr val="FF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  <a:cs typeface="Aharoni" panose="02010803020104030203" pitchFamily="2" charset="-79"/>
            </a:endParaRPr>
          </a:p>
          <a:p>
            <a:endParaRPr kumimoji="1" lang="en-US" altLang="ja-JP" sz="2400" dirty="0">
              <a:solidFill>
                <a:srgbClr val="FF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  <a:cs typeface="Aharoni" panose="02010803020104030203" pitchFamily="2" charset="-79"/>
            </a:endParaRPr>
          </a:p>
          <a:p>
            <a:r>
              <a:rPr kumimoji="1" lang="ja-JP" altLang="en-US" sz="24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  <a:cs typeface="Aharoni" panose="02010803020104030203" pitchFamily="2" charset="-79"/>
              </a:rPr>
              <a:t>「○○年以上前、江戸時代の青梅街道の様子は</a:t>
            </a:r>
            <a:endParaRPr kumimoji="1" lang="en-US" altLang="ja-JP" sz="2400" dirty="0">
              <a:solidFill>
                <a:srgbClr val="FF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  <a:cs typeface="Aharoni" panose="02010803020104030203" pitchFamily="2" charset="-79"/>
            </a:endParaRPr>
          </a:p>
          <a:p>
            <a:endParaRPr kumimoji="1" lang="en-US" altLang="ja-JP" sz="2400" dirty="0">
              <a:solidFill>
                <a:srgbClr val="FF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  <a:cs typeface="Aharoni" panose="02010803020104030203" pitchFamily="2" charset="-79"/>
            </a:endParaRPr>
          </a:p>
          <a:p>
            <a:r>
              <a:rPr kumimoji="1" lang="ja-JP" altLang="en-US" sz="24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  <a:cs typeface="Aharoni" panose="02010803020104030203" pitchFamily="2" charset="-79"/>
              </a:rPr>
              <a:t>どんなだっただろうか。この写真を見ながら、</a:t>
            </a:r>
            <a:endParaRPr kumimoji="1" lang="en-US" altLang="ja-JP" sz="2400" dirty="0">
              <a:solidFill>
                <a:srgbClr val="FF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  <a:cs typeface="Aharoni" panose="02010803020104030203" pitchFamily="2" charset="-79"/>
            </a:endParaRPr>
          </a:p>
          <a:p>
            <a:endParaRPr kumimoji="1" lang="en-US" altLang="ja-JP" sz="2400" dirty="0">
              <a:solidFill>
                <a:srgbClr val="FF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  <a:cs typeface="Aharoni" panose="02010803020104030203" pitchFamily="2" charset="-79"/>
            </a:endParaRPr>
          </a:p>
          <a:p>
            <a:r>
              <a:rPr kumimoji="1" lang="ja-JP" altLang="en-US" sz="24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  <a:cs typeface="Aharoni" panose="02010803020104030203" pitchFamily="2" charset="-79"/>
              </a:rPr>
              <a:t>想像してみよう。</a:t>
            </a:r>
            <a:endParaRPr kumimoji="1" lang="en-US" altLang="ja-JP" sz="2400" dirty="0">
              <a:solidFill>
                <a:srgbClr val="FF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  <a:cs typeface="Aharoni" panose="02010803020104030203" pitchFamily="2" charset="-79"/>
            </a:endParaRPr>
          </a:p>
          <a:p>
            <a:endParaRPr kumimoji="1" lang="en-US" altLang="ja-JP" sz="2400" dirty="0">
              <a:solidFill>
                <a:srgbClr val="FF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  <a:cs typeface="Aharoni" panose="02010803020104030203" pitchFamily="2" charset="-79"/>
            </a:endParaRPr>
          </a:p>
          <a:p>
            <a:endParaRPr kumimoji="1" lang="ja-JP" altLang="en-US" sz="2400" dirty="0">
              <a:solidFill>
                <a:srgbClr val="FF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48093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26930F1-2CD0-440C-9F6A-3D4340FC9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61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26930F1-2CD0-440C-9F6A-3D4340FC92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7" b="8149"/>
          <a:stretch/>
        </p:blipFill>
        <p:spPr>
          <a:xfrm>
            <a:off x="0" y="506588"/>
            <a:ext cx="7797800" cy="433211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CD8B1E2-A4E9-4BC2-9617-64CA1AAE794E}"/>
              </a:ext>
            </a:extLst>
          </p:cNvPr>
          <p:cNvSpPr txBox="1"/>
          <p:nvPr/>
        </p:nvSpPr>
        <p:spPr>
          <a:xfrm>
            <a:off x="0" y="0"/>
            <a:ext cx="485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/>
              <a:t>江戸時代の中野坂上、宝仙寺付近の様子イラストの周りに</a:t>
            </a:r>
            <a:endParaRPr kumimoji="1" lang="en-US" altLang="ja-JP" sz="1400" dirty="0"/>
          </a:p>
          <a:p>
            <a:r>
              <a:rPr kumimoji="1" lang="ja-JP" altLang="en-US" sz="1400" dirty="0"/>
              <a:t>気づいたことを５つ以上、書きこみましょう。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7F6DAE-E46B-481C-858B-3480F9517EA9}"/>
              </a:ext>
            </a:extLst>
          </p:cNvPr>
          <p:cNvSpPr txBox="1"/>
          <p:nvPr/>
        </p:nvSpPr>
        <p:spPr>
          <a:xfrm>
            <a:off x="5107318" y="86456"/>
            <a:ext cx="4267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  </a:t>
            </a:r>
            <a:r>
              <a:rPr kumimoji="1" lang="ja-JP" altLang="en-US" u="sng" dirty="0"/>
              <a:t>　年　組 氏名　　　　　　　　　　</a:t>
            </a:r>
            <a:r>
              <a:rPr kumimoji="1" lang="ja-JP" altLang="en-US" u="sng" dirty="0">
                <a:solidFill>
                  <a:schemeClr val="bg1"/>
                </a:solidFill>
              </a:rPr>
              <a:t>。</a:t>
            </a:r>
          </a:p>
        </p:txBody>
      </p:sp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9D7C917A-9AB4-46D7-854D-94E9FE8B330A}"/>
              </a:ext>
            </a:extLst>
          </p:cNvPr>
          <p:cNvSpPr/>
          <p:nvPr/>
        </p:nvSpPr>
        <p:spPr>
          <a:xfrm>
            <a:off x="121557" y="5029198"/>
            <a:ext cx="1790700" cy="1747157"/>
          </a:xfrm>
          <a:prstGeom prst="wedgeRoundRectCallout">
            <a:avLst>
              <a:gd name="adj1" fmla="val -22656"/>
              <a:gd name="adj2" fmla="val -6382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9970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26930F1-2CD0-440C-9F6A-3D4340FC9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楕円 1">
            <a:extLst>
              <a:ext uri="{FF2B5EF4-FFF2-40B4-BE49-F238E27FC236}">
                <a16:creationId xmlns:a16="http://schemas.microsoft.com/office/drawing/2014/main" id="{B24ECFC2-39BF-4DA4-882A-35FAB34209B6}"/>
              </a:ext>
            </a:extLst>
          </p:cNvPr>
          <p:cNvSpPr/>
          <p:nvPr/>
        </p:nvSpPr>
        <p:spPr>
          <a:xfrm>
            <a:off x="-723900" y="4216400"/>
            <a:ext cx="2755900" cy="1790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22BAEB11-2F9D-43B2-9073-72E71C10AB47}"/>
              </a:ext>
            </a:extLst>
          </p:cNvPr>
          <p:cNvSpPr/>
          <p:nvPr/>
        </p:nvSpPr>
        <p:spPr>
          <a:xfrm>
            <a:off x="6705600" y="3835400"/>
            <a:ext cx="2755900" cy="1790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94054A1-0135-41E7-AE84-FCF796143A17}"/>
              </a:ext>
            </a:extLst>
          </p:cNvPr>
          <p:cNvSpPr txBox="1"/>
          <p:nvPr/>
        </p:nvSpPr>
        <p:spPr>
          <a:xfrm>
            <a:off x="797302" y="5648463"/>
            <a:ext cx="6303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highlight>
                  <a:srgbClr val="FFFF00"/>
                </a:highlight>
              </a:rPr>
              <a:t>　左の馬と右の</a:t>
            </a:r>
            <a:r>
              <a:rPr kumimoji="1" lang="en-US" altLang="ja-JP" b="1" dirty="0">
                <a:highlight>
                  <a:srgbClr val="FFFF00"/>
                </a:highlight>
              </a:rPr>
              <a:t>2</a:t>
            </a:r>
            <a:r>
              <a:rPr kumimoji="1" lang="ja-JP" altLang="en-US" b="1" dirty="0">
                <a:highlight>
                  <a:srgbClr val="FFFF00"/>
                </a:highlight>
              </a:rPr>
              <a:t>頭の馬と比べるとどこが違いますか。  </a:t>
            </a:r>
            <a:r>
              <a:rPr kumimoji="1" lang="ja-JP" altLang="en-US" b="1" dirty="0">
                <a:solidFill>
                  <a:srgbClr val="FFFF00"/>
                </a:solidFill>
                <a:highlight>
                  <a:srgbClr val="FFFF00"/>
                </a:highlight>
              </a:rPr>
              <a:t>。</a:t>
            </a:r>
            <a:endParaRPr kumimoji="1" lang="en-US" altLang="ja-JP" b="1" dirty="0">
              <a:solidFill>
                <a:srgbClr val="FFFF00"/>
              </a:solidFill>
              <a:highlight>
                <a:srgbClr val="FFFF00"/>
              </a:highlight>
            </a:endParaRPr>
          </a:p>
          <a:p>
            <a:r>
              <a:rPr kumimoji="1" lang="ja-JP" altLang="en-US" b="1" dirty="0">
                <a:highlight>
                  <a:srgbClr val="FFFF00"/>
                </a:highlight>
              </a:rPr>
              <a:t>つかれている馬は、どちらだろう。どうしてそう思うの。</a:t>
            </a:r>
          </a:p>
        </p:txBody>
      </p:sp>
    </p:spTree>
    <p:extLst>
      <p:ext uri="{BB962C8B-B14F-4D97-AF65-F5344CB8AC3E}">
        <p14:creationId xmlns:p14="http://schemas.microsoft.com/office/powerpoint/2010/main" val="247161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876</TotalTime>
  <Words>886</Words>
  <Application>Microsoft Office PowerPoint</Application>
  <PresentationFormat>画面に合わせる (4:3)</PresentationFormat>
  <Paragraphs>127</Paragraphs>
  <Slides>25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3" baseType="lpstr">
      <vt:lpstr>AR Pゴシック体S</vt:lpstr>
      <vt:lpstr>AR P丸ゴシック体E</vt:lpstr>
      <vt:lpstr>AR丸ゴシック体E</vt:lpstr>
      <vt:lpstr>游明朝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手島 利夫</dc:creator>
  <cp:lastModifiedBy>手島 利夫</cp:lastModifiedBy>
  <cp:revision>30</cp:revision>
  <cp:lastPrinted>2021-09-07T13:59:02Z</cp:lastPrinted>
  <dcterms:created xsi:type="dcterms:W3CDTF">2021-09-06T10:56:41Z</dcterms:created>
  <dcterms:modified xsi:type="dcterms:W3CDTF">2021-12-22T13:07:58Z</dcterms:modified>
</cp:coreProperties>
</file>