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1493" r:id="rId2"/>
    <p:sldId id="1682" r:id="rId3"/>
    <p:sldId id="271" r:id="rId4"/>
    <p:sldId id="265" r:id="rId5"/>
    <p:sldId id="256" r:id="rId6"/>
    <p:sldId id="260" r:id="rId7"/>
    <p:sldId id="466" r:id="rId8"/>
    <p:sldId id="1670" r:id="rId9"/>
    <p:sldId id="662" r:id="rId10"/>
    <p:sldId id="675" r:id="rId11"/>
    <p:sldId id="1499" r:id="rId12"/>
    <p:sldId id="1565" r:id="rId13"/>
    <p:sldId id="1566" r:id="rId14"/>
    <p:sldId id="1574" r:id="rId15"/>
    <p:sldId id="1681" r:id="rId16"/>
    <p:sldId id="1693" r:id="rId17"/>
    <p:sldId id="1652" r:id="rId18"/>
    <p:sldId id="1653" r:id="rId19"/>
    <p:sldId id="1679" r:id="rId20"/>
    <p:sldId id="1648" r:id="rId21"/>
    <p:sldId id="1649" r:id="rId22"/>
    <p:sldId id="1680" r:id="rId23"/>
  </p:sldIdLst>
  <p:sldSz cx="9144000" cy="6858000" type="screen4x3"/>
  <p:notesSz cx="10020300" cy="688816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9" userDrawn="1">
          <p15:clr>
            <a:srgbClr val="A4A3A4"/>
          </p15:clr>
        </p15:guide>
        <p15:guide id="2" pos="315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8B6F3"/>
    <a:srgbClr val="EC42E0"/>
    <a:srgbClr val="CCFF99"/>
    <a:srgbClr val="EFEFFF"/>
    <a:srgbClr val="FFFFE7"/>
    <a:srgbClr val="E1FFCD"/>
    <a:srgbClr val="FFCCCC"/>
    <a:srgbClr val="F3ACA7"/>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8976" autoAdjust="0"/>
  </p:normalViewPr>
  <p:slideViewPr>
    <p:cSldViewPr>
      <p:cViewPr varScale="1">
        <p:scale>
          <a:sx n="60" d="100"/>
          <a:sy n="60" d="100"/>
        </p:scale>
        <p:origin x="715" y="43"/>
      </p:cViewPr>
      <p:guideLst>
        <p:guide orient="horz" pos="2160"/>
        <p:guide pos="2880"/>
      </p:guideLst>
    </p:cSldViewPr>
  </p:slideViewPr>
  <p:outlineViewPr>
    <p:cViewPr>
      <p:scale>
        <a:sx n="33" d="100"/>
        <a:sy n="33" d="100"/>
      </p:scale>
      <p:origin x="0" y="-23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684" y="48"/>
      </p:cViewPr>
      <p:guideLst>
        <p:guide orient="horz" pos="2169"/>
        <p:guide pos="315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1"/>
            <a:ext cx="4342997" cy="345682"/>
          </a:xfrm>
          <a:prstGeom prst="rect">
            <a:avLst/>
          </a:prstGeom>
          <a:noFill/>
          <a:ln w="9525">
            <a:noFill/>
            <a:miter lim="800000"/>
            <a:headEnd/>
            <a:tailEnd/>
          </a:ln>
          <a:effectLst/>
        </p:spPr>
        <p:txBody>
          <a:bodyPr vert="horz" wrap="square" lIns="91989" tIns="45995" rIns="91989" bIns="45995"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51203" name="Rectangle 3"/>
          <p:cNvSpPr>
            <a:spLocks noGrp="1" noChangeArrowheads="1"/>
          </p:cNvSpPr>
          <p:nvPr>
            <p:ph type="dt" idx="1"/>
          </p:nvPr>
        </p:nvSpPr>
        <p:spPr bwMode="auto">
          <a:xfrm>
            <a:off x="5674943" y="1"/>
            <a:ext cx="4342995" cy="345682"/>
          </a:xfrm>
          <a:prstGeom prst="rect">
            <a:avLst/>
          </a:prstGeom>
          <a:noFill/>
          <a:ln w="9525">
            <a:noFill/>
            <a:miter lim="800000"/>
            <a:headEnd/>
            <a:tailEnd/>
          </a:ln>
          <a:effectLst/>
        </p:spPr>
        <p:txBody>
          <a:bodyPr vert="horz" wrap="square" lIns="91989" tIns="45995" rIns="91989" bIns="45995"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3289300" y="515938"/>
            <a:ext cx="3443288" cy="2584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1001323" y="3271795"/>
            <a:ext cx="8017657" cy="3100061"/>
          </a:xfrm>
          <a:prstGeom prst="rect">
            <a:avLst/>
          </a:prstGeom>
          <a:noFill/>
          <a:ln w="9525">
            <a:noFill/>
            <a:miter lim="800000"/>
            <a:headEnd/>
            <a:tailEnd/>
          </a:ln>
          <a:effectLst/>
        </p:spPr>
        <p:txBody>
          <a:bodyPr vert="horz" wrap="square" lIns="91989" tIns="45995" rIns="91989" bIns="4599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06" name="Rectangle 6"/>
          <p:cNvSpPr>
            <a:spLocks noGrp="1" noChangeArrowheads="1"/>
          </p:cNvSpPr>
          <p:nvPr>
            <p:ph type="ftr" sz="quarter" idx="4"/>
          </p:nvPr>
        </p:nvSpPr>
        <p:spPr bwMode="auto">
          <a:xfrm>
            <a:off x="0" y="6542481"/>
            <a:ext cx="4342997" cy="344574"/>
          </a:xfrm>
          <a:prstGeom prst="rect">
            <a:avLst/>
          </a:prstGeom>
          <a:noFill/>
          <a:ln w="9525">
            <a:noFill/>
            <a:miter lim="800000"/>
            <a:headEnd/>
            <a:tailEnd/>
          </a:ln>
          <a:effectLst/>
        </p:spPr>
        <p:txBody>
          <a:bodyPr vert="horz" wrap="square" lIns="91989" tIns="45995" rIns="91989" bIns="45995" numCol="1" anchor="b"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51207" name="Rectangle 7"/>
          <p:cNvSpPr>
            <a:spLocks noGrp="1" noChangeArrowheads="1"/>
          </p:cNvSpPr>
          <p:nvPr>
            <p:ph type="sldNum" sz="quarter" idx="5"/>
          </p:nvPr>
        </p:nvSpPr>
        <p:spPr bwMode="auto">
          <a:xfrm>
            <a:off x="5674943" y="6542481"/>
            <a:ext cx="4342995" cy="344574"/>
          </a:xfrm>
          <a:prstGeom prst="rect">
            <a:avLst/>
          </a:prstGeom>
          <a:noFill/>
          <a:ln w="9525">
            <a:noFill/>
            <a:miter lim="800000"/>
            <a:headEnd/>
            <a:tailEnd/>
          </a:ln>
          <a:effectLst/>
        </p:spPr>
        <p:txBody>
          <a:bodyPr vert="horz" wrap="square" lIns="91989" tIns="45995" rIns="91989" bIns="45995" numCol="1" anchor="b" anchorCtr="0" compatLnSpc="1">
            <a:prstTxWarp prst="textNoShape">
              <a:avLst/>
            </a:prstTxWarp>
          </a:bodyPr>
          <a:lstStyle>
            <a:lvl1pPr algn="r" eaLnBrk="1" hangingPunct="1">
              <a:defRPr sz="1200"/>
            </a:lvl1pPr>
          </a:lstStyle>
          <a:p>
            <a:pPr>
              <a:defRPr/>
            </a:pPr>
            <a:fld id="{0EE62439-1799-4804-84EC-A2DA9F8641F6}" type="slidenum">
              <a:rPr lang="en-US" altLang="ja-JP"/>
              <a:pPr>
                <a:defRPr/>
              </a:pPr>
              <a:t>‹#›</a:t>
            </a:fld>
            <a:endParaRPr lang="en-US" altLang="ja-JP"/>
          </a:p>
        </p:txBody>
      </p:sp>
    </p:spTree>
    <p:extLst>
      <p:ext uri="{BB962C8B-B14F-4D97-AF65-F5344CB8AC3E}">
        <p14:creationId xmlns:p14="http://schemas.microsoft.com/office/powerpoint/2010/main" val="867278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みなさんこんにちは。手島利夫です。</a:t>
            </a:r>
            <a:endParaRPr lang="en-US" altLang="ja-JP" dirty="0"/>
          </a:p>
          <a:p>
            <a:r>
              <a:rPr kumimoji="1" lang="ja-JP" altLang="en-US" dirty="0"/>
              <a:t>このフォーラムには、インドネシアやタイからの研究者の方々もおいでだそうですね。</a:t>
            </a:r>
            <a:endParaRPr kumimoji="1" lang="en-US" altLang="ja-JP" dirty="0"/>
          </a:p>
          <a:p>
            <a:r>
              <a:rPr lang="ja-JP" altLang="en-US" dirty="0"/>
              <a:t>私の学校には、これらの国々からも来客がありました。</a:t>
            </a:r>
            <a:endParaRPr lang="en-US" altLang="ja-JP" dirty="0"/>
          </a:p>
          <a:p>
            <a:endParaRPr kumimoji="1" lang="en-US" altLang="ja-JP" dirty="0"/>
          </a:p>
          <a:p>
            <a:endParaRPr lang="en-US" altLang="ja-JP" dirty="0"/>
          </a:p>
          <a:p>
            <a:r>
              <a:rPr lang="en-US" altLang="ja-JP" dirty="0"/>
              <a:t>Hello everyone. Toshio </a:t>
            </a:r>
            <a:r>
              <a:rPr lang="en-US" altLang="ja-JP" dirty="0" err="1"/>
              <a:t>Teshima</a:t>
            </a:r>
            <a:r>
              <a:rPr lang="en-US" altLang="ja-JP" dirty="0"/>
              <a:t>. People like Indonesian and Thai researchers are coming to this forum, are not they? My school had visitors from these countries.</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1</a:t>
            </a:fld>
            <a:endParaRPr lang="en-US" altLang="ja-JP"/>
          </a:p>
        </p:txBody>
      </p:sp>
    </p:spTree>
    <p:extLst>
      <p:ext uri="{BB962C8B-B14F-4D97-AF65-F5344CB8AC3E}">
        <p14:creationId xmlns:p14="http://schemas.microsoft.com/office/powerpoint/2010/main" val="98099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6C59E7B8-DA7E-4E57-B8E9-C5FAAA13F231}"/>
              </a:ext>
            </a:extLst>
          </p:cNvPr>
          <p:cNvSpPr>
            <a:spLocks noGrp="1" noRot="1" noChangeAspect="1" noChangeArrowheads="1" noTextEdit="1"/>
          </p:cNvSpPr>
          <p:nvPr>
            <p:ph type="sldImg"/>
          </p:nvPr>
        </p:nvSpPr>
        <p:spPr>
          <a:ln/>
        </p:spPr>
      </p:sp>
      <p:sp>
        <p:nvSpPr>
          <p:cNvPr id="7171" name="ノート プレースホルダ 2">
            <a:extLst>
              <a:ext uri="{FF2B5EF4-FFF2-40B4-BE49-F238E27FC236}">
                <a16:creationId xmlns:a16="http://schemas.microsoft.com/office/drawing/2014/main" id="{933AF421-EED6-4C96-A5B4-C3215EC6D7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7172" name="スライド番号プレースホルダ 3">
            <a:extLst>
              <a:ext uri="{FF2B5EF4-FFF2-40B4-BE49-F238E27FC236}">
                <a16:creationId xmlns:a16="http://schemas.microsoft.com/office/drawing/2014/main" id="{E73A7D8A-3AAB-4A36-9EE5-BDEF386A3E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B4101BA-9446-4015-A866-3E22B434AF5E}" type="slidenum">
              <a:rPr lang="en-US" altLang="ja-JP">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　総合的な学習の時間で学習する内容は、これからの厳しい時代を生きていく子どもたちに考えてもらいたい４つのテーマから設定されています。</a:t>
            </a:r>
            <a:endParaRPr lang="en-US" altLang="ja-JP" dirty="0">
              <a:latin typeface="Arial" panose="020B0604020202020204" pitchFamily="34" charset="0"/>
            </a:endParaRPr>
          </a:p>
          <a:p>
            <a:r>
              <a:rPr lang="en-US" altLang="ja-JP" dirty="0"/>
              <a:t>Content to be learned in comprehensive learning time is set from four themes that children wanting to live in the tough period of the future think.</a:t>
            </a:r>
          </a:p>
          <a:p>
            <a:pPr eaLnBrk="1" hangingPunct="1"/>
            <a:r>
              <a:rPr lang="ja-JP" altLang="en-US" dirty="0">
                <a:latin typeface="Arial" panose="020B0604020202020204" pitchFamily="34" charset="0"/>
              </a:rPr>
              <a:t>　持続可能な世界を実現するのには、例えば環境の問題だけ取り出して、解決できるほど現実は簡単ではありません。</a:t>
            </a:r>
            <a:endParaRPr lang="en-US" altLang="ja-JP" dirty="0"/>
          </a:p>
          <a:p>
            <a:r>
              <a:rPr lang="en-US" altLang="ja-JP" dirty="0"/>
              <a:t>To realize a sustainable world, reality is not easy enough to solve, environmental problems alone and solve it.</a:t>
            </a:r>
          </a:p>
          <a:p>
            <a:pPr eaLnBrk="1" hangingPunct="1"/>
            <a:r>
              <a:rPr lang="ja-JP" altLang="en-US" dirty="0">
                <a:latin typeface="Arial" panose="020B0604020202020204" pitchFamily="34" charset="0"/>
              </a:rPr>
              <a:t>　環境問題では、自分たちだけが取り組むのではなく、国際的な協力が必要です。国際的な協力をするためには、お互いの国の文化や生き方を尊重できなくてはなりません。</a:t>
            </a:r>
            <a:endParaRPr lang="en-US" altLang="ja-JP" dirty="0">
              <a:latin typeface="Arial" panose="020B0604020202020204" pitchFamily="34" charset="0"/>
            </a:endParaRPr>
          </a:p>
          <a:p>
            <a:r>
              <a:rPr lang="en-US" altLang="ja-JP" dirty="0"/>
              <a:t>In environmental problems, not only themselves are working, but international cooperation is necessary. In order to cooperate internationally, we must be able to respect each other's culture and way.</a:t>
            </a:r>
          </a:p>
          <a:p>
            <a:pPr eaLnBrk="1" hangingPunct="1"/>
            <a:endParaRPr lang="en-US" altLang="ja-JP" dirty="0">
              <a:latin typeface="Arial" panose="020B0604020202020204" pitchFamily="34" charset="0"/>
            </a:endParaRPr>
          </a:p>
          <a:p>
            <a:pPr eaLnBrk="1" hangingPunct="1"/>
            <a:r>
              <a:rPr lang="ja-JP" altLang="en-US" dirty="0">
                <a:latin typeface="Arial" panose="020B0604020202020204" pitchFamily="34" charset="0"/>
              </a:rPr>
              <a:t>　世界の人々と理解し合うには、同じ地球市民として、一人一人を大切にする人権意識が重要です。</a:t>
            </a:r>
            <a:endParaRPr lang="en-US" altLang="ja-JP" dirty="0">
              <a:latin typeface="Arial" panose="020B0604020202020204" pitchFamily="34" charset="0"/>
            </a:endParaRPr>
          </a:p>
          <a:p>
            <a:r>
              <a:rPr lang="ja-JP" altLang="en-US" dirty="0">
                <a:latin typeface="Arial" panose="020B0604020202020204" pitchFamily="34" charset="0"/>
              </a:rPr>
              <a:t>　このように４つのテーマを各学年で学習することは、ﾕﾈｽｺｽｸｰﾙとしてＥＳＤを推進することにもつながります。</a:t>
            </a:r>
            <a:endParaRPr lang="en-US" altLang="ja-JP" dirty="0"/>
          </a:p>
          <a:p>
            <a:r>
              <a:rPr lang="en-US" altLang="ja-JP" dirty="0"/>
              <a:t>Human rights awareness that values ​​each person as the same global citizen is important for understanding with the people of the world. Learning the four themes in each grade like this, will lead to promoting ESD as a UNESCO school.</a:t>
            </a:r>
          </a:p>
          <a:p>
            <a:pPr eaLnBrk="1" hangingPunct="1"/>
            <a:endParaRPr lang="en-US" altLang="ja-JP" dirty="0">
              <a:latin typeface="Arial" panose="020B0604020202020204" pitchFamily="34" charset="0"/>
            </a:endParaRP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4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6445" indent="-290940" defTabSz="90514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3761" indent="-232752" defTabSz="90514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9266" indent="-232752" defTabSz="90514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94770" indent="-232752" defTabSz="90514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60275" indent="-232752" defTabSz="9051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25779" indent="-232752" defTabSz="9051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91284" indent="-232752" defTabSz="9051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56788" indent="-232752" defTabSz="9051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C7614CC-B1E2-408E-B5E3-19D92A39FC91}"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1359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ln/>
        </p:spPr>
      </p:sp>
      <p:sp>
        <p:nvSpPr>
          <p:cNvPr id="430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これは、その単元の学びをどのように指導するかを示した、簡単な指導計画です。</a:t>
            </a:r>
            <a:endParaRPr lang="en-US" altLang="ja-JP" dirty="0"/>
          </a:p>
          <a:p>
            <a:r>
              <a:rPr lang="en-US" altLang="ja-JP" dirty="0"/>
              <a:t>This is a simple guidance plan showing how to instruct learning of that unit.</a:t>
            </a:r>
          </a:p>
          <a:p>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どのようなタイトルについて、何時間かけて、どのような目標で、そして、どのような指導過程で学ばせるかを示しています。</a:t>
            </a:r>
            <a:endParaRPr lang="en-US" altLang="ja-JP" dirty="0"/>
          </a:p>
          <a:p>
            <a:r>
              <a:rPr lang="en-US" altLang="ja-JP" dirty="0"/>
              <a:t>It shows what kinds of titles, hours, what goals, and what kind of teaching process to learn.</a:t>
            </a:r>
          </a:p>
          <a:p>
            <a:endParaRPr lang="en-US" altLang="ja-JP" dirty="0">
              <a:latin typeface="Arial" panose="020B0604020202020204" pitchFamily="34" charset="0"/>
            </a:endParaRPr>
          </a:p>
          <a:p>
            <a:r>
              <a:rPr lang="ja-JP" altLang="en-US" dirty="0">
                <a:latin typeface="Arial" panose="020B0604020202020204" pitchFamily="34" charset="0"/>
              </a:rPr>
              <a:t>この計画を先ほどのイメージマップとセットにすることで、指導計画として、大きな力を発揮します。</a:t>
            </a:r>
            <a:endParaRPr lang="en-US" altLang="ja-JP" dirty="0">
              <a:latin typeface="Arial" panose="020B0604020202020204" pitchFamily="34" charset="0"/>
            </a:endParaRPr>
          </a:p>
          <a:p>
            <a:endParaRPr lang="en-US" altLang="ja-JP" dirty="0"/>
          </a:p>
          <a:p>
            <a:r>
              <a:rPr lang="en-US" altLang="ja-JP" dirty="0"/>
              <a:t>By setting this plan together with the previous image map, we will demonstrate great power as a guidance plan.</a:t>
            </a:r>
          </a:p>
          <a:p>
            <a:endParaRPr lang="en-US" altLang="ja-JP" dirty="0">
              <a:latin typeface="Arial" panose="020B0604020202020204" pitchFamily="34" charset="0"/>
            </a:endParaRPr>
          </a:p>
          <a:p>
            <a:endParaRPr lang="ja-JP" altLang="en-US" dirty="0">
              <a:latin typeface="Arial" panose="020B0604020202020204" pitchFamily="34" charset="0"/>
            </a:endParaRPr>
          </a:p>
        </p:txBody>
      </p:sp>
      <p:sp>
        <p:nvSpPr>
          <p:cNvPr id="430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6445" indent="-2909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3761" indent="-232752">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9266" indent="-232752">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94770" indent="-232752">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60275" indent="-23275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25779" indent="-23275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91284" indent="-23275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56788" indent="-23275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6E6D59F-EBE3-4B38-8437-AEEC2E821CDA}"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45999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ln/>
        </p:spPr>
      </p:sp>
      <p:sp>
        <p:nvSpPr>
          <p:cNvPr id="450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この指導計画ができたことで、教師たちは喜びました。</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⑴　何をどのように学ばせるか明確になった。</a:t>
            </a:r>
            <a:endParaRPr lang="en-US" altLang="ja-JP" dirty="0">
              <a:latin typeface="Arial" panose="020B0604020202020204" pitchFamily="34" charset="0"/>
            </a:endParaRPr>
          </a:p>
          <a:p>
            <a:r>
              <a:rPr lang="ja-JP" altLang="en-US" dirty="0">
                <a:latin typeface="Arial" panose="020B0604020202020204" pitchFamily="34" charset="0"/>
              </a:rPr>
              <a:t>⑵　だれでも、見通しをもって指導ができるようになった</a:t>
            </a:r>
            <a:endParaRPr lang="en-US" altLang="ja-JP" dirty="0">
              <a:latin typeface="Arial" panose="020B0604020202020204" pitchFamily="34" charset="0"/>
            </a:endParaRPr>
          </a:p>
          <a:p>
            <a:r>
              <a:rPr lang="ja-JP" altLang="en-US" dirty="0">
                <a:latin typeface="Arial" panose="020B0604020202020204" pitchFamily="34" charset="0"/>
              </a:rPr>
              <a:t>⑶　だから、だれが何年生を受け持っても、指導ができるようになった。</a:t>
            </a:r>
            <a:endParaRPr lang="en-US" altLang="ja-JP" dirty="0">
              <a:latin typeface="Arial" panose="020B0604020202020204" pitchFamily="34" charset="0"/>
            </a:endParaRPr>
          </a:p>
          <a:p>
            <a:endParaRPr lang="en-US" altLang="ja-JP" dirty="0"/>
          </a:p>
          <a:p>
            <a:r>
              <a:rPr lang="en-US" altLang="ja-JP" dirty="0"/>
              <a:t>Teachers were pleased that this guidance plan was made.</a:t>
            </a:r>
          </a:p>
          <a:p>
            <a:r>
              <a:rPr lang="en-US" altLang="ja-JP" dirty="0"/>
              <a:t> ⑴ It became clear what to learn and how.</a:t>
            </a:r>
          </a:p>
          <a:p>
            <a:r>
              <a:rPr lang="en-US" altLang="ja-JP" dirty="0"/>
              <a:t> ⑵ Anyone can provide guidance with prospects </a:t>
            </a:r>
          </a:p>
          <a:p>
            <a:r>
              <a:rPr lang="en-US" altLang="ja-JP" dirty="0"/>
              <a:t>⑶ Therefore, no matter who is responsible for what grade it is possible to teach.</a:t>
            </a:r>
          </a:p>
          <a:p>
            <a:endParaRPr lang="ja-JP" altLang="en-US" dirty="0">
              <a:latin typeface="Arial" panose="020B0604020202020204" pitchFamily="34" charset="0"/>
            </a:endParaRPr>
          </a:p>
        </p:txBody>
      </p:sp>
      <p:sp>
        <p:nvSpPr>
          <p:cNvPr id="450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6445" indent="-2909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3761" indent="-232752">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9266" indent="-232752">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94770" indent="-232752">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60275" indent="-23275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25779" indent="-23275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91284" indent="-23275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56788" indent="-23275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AD2D953-5540-48F0-B700-BE6320F078A2}" type="slidenum">
              <a:rPr lang="en-US" altLang="ja-JP" smtClean="0">
                <a:ea typeface="ＭＳ Ｐゴシック" panose="020B0600070205080204" pitchFamily="50" charset="-128"/>
              </a:rPr>
              <a:pPr>
                <a:spcBef>
                  <a:spcPct val="0"/>
                </a:spcBef>
              </a:pPr>
              <a:t>13</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48983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八名川（やながわ小学校では、教え込む方法だけでなく、様々な体験的な学習活動も、大いに取り入れています。</a:t>
            </a:r>
            <a:endParaRPr kumimoji="1" lang="en-US" altLang="ja-JP" dirty="0"/>
          </a:p>
          <a:p>
            <a:r>
              <a:rPr lang="en-US" altLang="ja-JP" dirty="0"/>
              <a:t>As a result of this guidance plan, not only the teaching method but also a variety of experiential learning activities are taken into consideration by teacher </a:t>
            </a:r>
            <a:r>
              <a:rPr lang="en-US" altLang="ja-JP" dirty="0" err="1"/>
              <a:t>Yanagawa</a:t>
            </a:r>
            <a:r>
              <a:rPr lang="en-US" altLang="ja-JP" dirty="0"/>
              <a:t> elementary school.</a:t>
            </a:r>
            <a:endParaRPr kumimoji="1" lang="en-US" altLang="ja-JP" dirty="0"/>
          </a:p>
          <a:p>
            <a:endParaRPr lang="en-US" altLang="ja-JP" dirty="0"/>
          </a:p>
          <a:p>
            <a:r>
              <a:rPr kumimoji="1" lang="ja-JP" altLang="en-US" dirty="0"/>
              <a:t>　子どもたちには、大勢の色々な人</a:t>
            </a:r>
            <a:r>
              <a:rPr lang="ja-JP" altLang="en-US" dirty="0"/>
              <a:t>に向けて</a:t>
            </a:r>
            <a:r>
              <a:rPr kumimoji="1" lang="ja-JP" altLang="en-US" dirty="0"/>
              <a:t>、相手に合わせた発表の体験もさせています。</a:t>
            </a:r>
            <a:endParaRPr lang="en-US" altLang="ja-JP" dirty="0"/>
          </a:p>
          <a:p>
            <a:r>
              <a:rPr lang="en-US" altLang="ja-JP" dirty="0"/>
              <a:t>For children, we also have a variety of people to experience the presentation tailored to the opponent.</a:t>
            </a:r>
          </a:p>
          <a:p>
            <a:endParaRPr kumimoji="1" lang="en-US" altLang="ja-JP" dirty="0"/>
          </a:p>
          <a:p>
            <a:endParaRPr lang="en-US" altLang="ja-JP" dirty="0"/>
          </a:p>
          <a:p>
            <a:r>
              <a:rPr kumimoji="1" lang="ja-JP" altLang="en-US" dirty="0"/>
              <a:t>　その結果、児童が、とても積極的に学ぶようになってきています。</a:t>
            </a:r>
            <a:endParaRPr lang="en-US" altLang="ja-JP" dirty="0"/>
          </a:p>
          <a:p>
            <a:r>
              <a:rPr lang="en-US" altLang="ja-JP" dirty="0"/>
              <a:t>As a result, students are learning very actively.</a:t>
            </a:r>
          </a:p>
          <a:p>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10F2ABE-3FBE-41A3-AF4B-3AFF37292D0F}" type="slidenum">
              <a:rPr lang="ja-JP" altLang="en-US" smtClean="0"/>
              <a:pPr>
                <a:defRPr/>
              </a:pPr>
              <a:t>14</a:t>
            </a:fld>
            <a:endParaRPr lang="ja-JP" altLang="en-US"/>
          </a:p>
        </p:txBody>
      </p:sp>
    </p:spTree>
    <p:extLst>
      <p:ext uri="{BB962C8B-B14F-4D97-AF65-F5344CB8AC3E}">
        <p14:creationId xmlns:p14="http://schemas.microsoft.com/office/powerpoint/2010/main" val="163049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1323" y="3271795"/>
            <a:ext cx="8017657" cy="3270686"/>
          </a:xfrm>
        </p:spPr>
        <p:txBody>
          <a:bodyPr/>
          <a:lstStyle/>
          <a:p>
            <a:r>
              <a:rPr kumimoji="1" lang="ja-JP" altLang="en-US" dirty="0"/>
              <a:t>また、ＳＤＧｓでは。１７のゴールが示されています。</a:t>
            </a:r>
            <a:endParaRPr kumimoji="1" lang="en-US" altLang="ja-JP" dirty="0"/>
          </a:p>
          <a:p>
            <a:r>
              <a:rPr lang="en-US" altLang="ja-JP" dirty="0"/>
              <a:t>In SDGs. The goal of 17 is indicated.</a:t>
            </a:r>
            <a:endParaRPr kumimoji="1" lang="en-US" altLang="ja-JP" dirty="0"/>
          </a:p>
          <a:p>
            <a:endParaRPr lang="en-US" altLang="ja-JP" dirty="0"/>
          </a:p>
          <a:p>
            <a:r>
              <a:rPr kumimoji="1" lang="ja-JP" altLang="en-US" dirty="0"/>
              <a:t>ＳＤＧｓへの取り組みも、学校に求められるでしょう。</a:t>
            </a:r>
            <a:endParaRPr kumimoji="1" lang="en-US" altLang="ja-JP" dirty="0"/>
          </a:p>
          <a:p>
            <a:r>
              <a:rPr lang="en-US" altLang="ja-JP" dirty="0"/>
              <a:t>Efforts on SDGs will also be required for schools.</a:t>
            </a:r>
          </a:p>
          <a:p>
            <a:endParaRPr kumimoji="1" lang="en-US" altLang="ja-JP" dirty="0"/>
          </a:p>
          <a:p>
            <a:r>
              <a:rPr lang="ja-JP" altLang="en-US" dirty="0"/>
              <a:t>そこで、</a:t>
            </a:r>
            <a:r>
              <a:rPr kumimoji="1" lang="ja-JP" altLang="en-US" dirty="0"/>
              <a:t>八名川小学校では、今までに取り組んできたＥＳＤで開発し、実践してきた単元名や学年をＳＤＧｓの項目に当てはめてみました。</a:t>
            </a:r>
            <a:endParaRPr kumimoji="1" lang="en-US" altLang="ja-JP" dirty="0"/>
          </a:p>
          <a:p>
            <a:r>
              <a:rPr lang="en-US" altLang="ja-JP" dirty="0"/>
              <a:t>Therefore, at </a:t>
            </a:r>
            <a:r>
              <a:rPr lang="en-US" altLang="ja-JP" dirty="0" err="1"/>
              <a:t>Yanagawa</a:t>
            </a:r>
            <a:r>
              <a:rPr lang="en-US" altLang="ja-JP" dirty="0"/>
              <a:t> Elementary School, I applied the unit name and grade student developed and practiced by ESD which I have been working on, so far to the items of SDGs.</a:t>
            </a:r>
          </a:p>
          <a:p>
            <a:r>
              <a:rPr lang="ja-JP" altLang="en-US" dirty="0"/>
              <a:t>すると、１年生から６年生までの間に、１６全ての項目に実践があることがわかりました。</a:t>
            </a:r>
            <a:endParaRPr lang="en-US" altLang="ja-JP" dirty="0"/>
          </a:p>
          <a:p>
            <a:r>
              <a:rPr lang="ja-JP" altLang="en-US" dirty="0"/>
              <a:t>１７個</a:t>
            </a:r>
            <a:r>
              <a:rPr lang="ja-JP" altLang="en-US" dirty="0" err="1"/>
              <a:t>めは</a:t>
            </a:r>
            <a:r>
              <a:rPr lang="ja-JP" altLang="en-US" dirty="0"/>
              <a:t>ＥＳＤです。ＥＳＤは全てを包括しているのです。</a:t>
            </a:r>
            <a:endParaRPr lang="en-US" altLang="ja-JP" dirty="0"/>
          </a:p>
          <a:p>
            <a:r>
              <a:rPr lang="en-US" altLang="ja-JP" dirty="0"/>
              <a:t>Then, between 1st grade and 6th grade, I realized that there are practices in all 16 items. The 17th is ESD. ESD is inclusive of everything.</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15</a:t>
            </a:fld>
            <a:endParaRPr lang="en-US" altLang="ja-JP"/>
          </a:p>
        </p:txBody>
      </p:sp>
    </p:spTree>
    <p:extLst>
      <p:ext uri="{BB962C8B-B14F-4D97-AF65-F5344CB8AC3E}">
        <p14:creationId xmlns:p14="http://schemas.microsoft.com/office/powerpoint/2010/main" val="218568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そのことを図に表すと、このようになります。</a:t>
            </a:r>
            <a:endParaRPr kumimoji="1" lang="en-US" altLang="ja-JP" dirty="0"/>
          </a:p>
          <a:p>
            <a:r>
              <a:rPr lang="ja-JP" altLang="en-US" dirty="0"/>
              <a:t>ＳＤＧｓの推進には、教育の力がどうしても必要になります。</a:t>
            </a:r>
            <a:endParaRPr lang="en-US" altLang="ja-JP" dirty="0"/>
          </a:p>
          <a:p>
            <a:r>
              <a:rPr lang="en-US" altLang="ja-JP" dirty="0"/>
              <a:t>This is represented in the figure as follows. To promote SDGs, educational power is absolutely necessary.</a:t>
            </a:r>
          </a:p>
          <a:p>
            <a:endParaRPr lang="en-US" altLang="ja-JP" dirty="0"/>
          </a:p>
          <a:p>
            <a:endParaRPr kumimoji="1" lang="en-US" altLang="ja-JP" dirty="0"/>
          </a:p>
          <a:p>
            <a:r>
              <a:rPr lang="ja-JP" altLang="en-US" dirty="0"/>
              <a:t>ＳＤＧｓを部分的に取り組んだり、ある期間だけ競争的に取り組んで、その結果によって表彰されたとしても、</a:t>
            </a:r>
            <a:endParaRPr lang="en-US" altLang="ja-JP" dirty="0"/>
          </a:p>
          <a:p>
            <a:r>
              <a:rPr lang="ja-JP" altLang="en-US" dirty="0"/>
              <a:t>世界のことを自分の問題として理解できていないとしたら、彼らはそれを継続できません。</a:t>
            </a:r>
            <a:endParaRPr lang="en-US" altLang="ja-JP" dirty="0"/>
          </a:p>
          <a:p>
            <a:endParaRPr lang="en-US" altLang="ja-JP" dirty="0"/>
          </a:p>
          <a:p>
            <a:r>
              <a:rPr lang="en-US" altLang="ja-JP" dirty="0"/>
              <a:t>Even if you partially engage SDGs, work on competition only for a certain period, and be honored by the results, If they can not understand the world as their own problem, they can not continue.</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16</a:t>
            </a:fld>
            <a:endParaRPr lang="en-US" altLang="ja-JP"/>
          </a:p>
        </p:txBody>
      </p:sp>
    </p:spTree>
    <p:extLst>
      <p:ext uri="{BB962C8B-B14F-4D97-AF65-F5344CB8AC3E}">
        <p14:creationId xmlns:p14="http://schemas.microsoft.com/office/powerpoint/2010/main" val="3639356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ＳＤＧｓ実践計画表とＥＳＤカレンダーを関連付け、さらにそれを学習者が主体的になるような学び方で指導をすることこそが重要なのです。</a:t>
            </a:r>
            <a:endParaRPr kumimoji="1" lang="en-US" altLang="ja-JP" dirty="0"/>
          </a:p>
          <a:p>
            <a:endParaRPr lang="en-US" altLang="ja-JP" dirty="0"/>
          </a:p>
          <a:p>
            <a:r>
              <a:rPr lang="en-US" altLang="ja-JP" dirty="0"/>
              <a:t>It is important to associate the SDGs Practice Planning Table with the ESD Calendar and to teach it with a way of learning that makes the learner subjective.</a:t>
            </a:r>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17</a:t>
            </a:fld>
            <a:endParaRPr lang="en-US" altLang="ja-JP"/>
          </a:p>
        </p:txBody>
      </p:sp>
    </p:spTree>
    <p:extLst>
      <p:ext uri="{BB962C8B-B14F-4D97-AF65-F5344CB8AC3E}">
        <p14:creationId xmlns:p14="http://schemas.microsoft.com/office/powerpoint/2010/main" val="2211868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この写真のように、学習発表会を開き、学習者が互いに学び合っていくことも大事です。</a:t>
            </a:r>
            <a:endParaRPr kumimoji="1" lang="en-US" altLang="ja-JP" dirty="0"/>
          </a:p>
          <a:p>
            <a:r>
              <a:rPr lang="en-US" altLang="ja-JP" dirty="0"/>
              <a:t>Like this photo, it is important to have a learning presentation and learners to learn from each other.</a:t>
            </a:r>
          </a:p>
          <a:p>
            <a:r>
              <a:rPr kumimoji="1" lang="ja-JP" altLang="en-US" dirty="0"/>
              <a:t>　さらに、この発表会は地域にも保護者にも、日本中の研究者や関係機関の方々にも、開かれています。</a:t>
            </a:r>
            <a:endParaRPr kumimoji="1" lang="en-US" altLang="ja-JP" dirty="0"/>
          </a:p>
          <a:p>
            <a:endParaRPr lang="en-US" altLang="ja-JP" dirty="0"/>
          </a:p>
          <a:p>
            <a:r>
              <a:rPr lang="en-US" altLang="ja-JP" dirty="0"/>
              <a:t>In addition, this recital is open to researchers and related organizations in Japan both in the community and in the parents.</a:t>
            </a:r>
          </a:p>
          <a:p>
            <a:endParaRPr lang="en-US" altLang="ja-JP" dirty="0"/>
          </a:p>
          <a:p>
            <a:r>
              <a:rPr kumimoji="1" lang="ja-JP" altLang="en-US" dirty="0"/>
              <a:t>色々な方がここから学び、自分の学校での実践に生かしてくれるようになりました。</a:t>
            </a:r>
            <a:endParaRPr lang="en-US" altLang="ja-JP" dirty="0"/>
          </a:p>
          <a:p>
            <a:r>
              <a:rPr lang="en-US" altLang="ja-JP" dirty="0"/>
              <a:t>Various people learned from here and began to make use to practice at my school.</a:t>
            </a:r>
          </a:p>
          <a:p>
            <a:endParaRPr kumimoji="1" lang="en-US" altLang="ja-JP" dirty="0"/>
          </a:p>
          <a:p>
            <a:r>
              <a:rPr lang="ja-JP" altLang="en-US" dirty="0"/>
              <a:t>大学の研究者や行政の方々も、ＥＳＤの具体的な姿を目にして、指導な在り方の参考にしてくださいました。</a:t>
            </a:r>
            <a:endParaRPr lang="en-US" altLang="ja-JP" dirty="0"/>
          </a:p>
          <a:p>
            <a:r>
              <a:rPr lang="en-US" altLang="ja-JP" dirty="0"/>
              <a:t>The university researchers and administrative people also saw the concrete appearance of ESD and made reference to the guiding style.</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18</a:t>
            </a:fld>
            <a:endParaRPr lang="en-US" altLang="ja-JP"/>
          </a:p>
        </p:txBody>
      </p:sp>
    </p:spTree>
    <p:extLst>
      <p:ext uri="{BB962C8B-B14F-4D97-AF65-F5344CB8AC3E}">
        <p14:creationId xmlns:p14="http://schemas.microsoft.com/office/powerpoint/2010/main" val="373292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これは、昨年の</a:t>
            </a:r>
            <a:r>
              <a:rPr lang="en-US" altLang="ja-JP" dirty="0"/>
              <a:t>YANAGAWA</a:t>
            </a:r>
            <a:r>
              <a:rPr lang="ja-JP" altLang="en-US" dirty="0" err="1"/>
              <a:t>、</a:t>
            </a:r>
            <a:r>
              <a:rPr lang="ja-JP" altLang="en-US" dirty="0"/>
              <a:t>ＥＳＤまつりの案内です。今年度は、２月１６日に開かれます。</a:t>
            </a:r>
            <a:endParaRPr lang="en-US" altLang="ja-JP" dirty="0"/>
          </a:p>
          <a:p>
            <a:r>
              <a:rPr lang="en-US" altLang="ja-JP" dirty="0"/>
              <a:t>This is a guide of last year‘s YANAGAWA, ESD Festival. This fiscal year, it will be held on February</a:t>
            </a:r>
            <a:r>
              <a:rPr lang="ja-JP" altLang="en-US" dirty="0"/>
              <a:t>　</a:t>
            </a:r>
            <a:r>
              <a:rPr lang="en-US" altLang="ja-JP" dirty="0"/>
              <a:t>16</a:t>
            </a:r>
          </a:p>
          <a:p>
            <a:endParaRPr lang="en-US" altLang="ja-JP" dirty="0"/>
          </a:p>
          <a:p>
            <a:r>
              <a:rPr lang="ja-JP" altLang="en-US" dirty="0"/>
              <a:t>学校中の全ての子どもが発表者にも聞く人にもなります。そして、お互いの取り組みの成果を発表し合います。</a:t>
            </a:r>
            <a:endParaRPr lang="en-US" altLang="ja-JP" dirty="0"/>
          </a:p>
          <a:p>
            <a:r>
              <a:rPr lang="en-US" altLang="ja-JP" dirty="0"/>
              <a:t>Every child in the school can also be a speaker of presenters. And we will announce the achievements of each other's efforts.</a:t>
            </a:r>
          </a:p>
          <a:p>
            <a:r>
              <a:rPr lang="ja-JP" altLang="en-US" dirty="0"/>
              <a:t>ゲームで伝えるもの、劇で伝えるもの、紙芝居を見せるもの、クイズを入れながら説明するもの、実物を見せながら話すもの、</a:t>
            </a:r>
            <a:endParaRPr lang="en-US" altLang="ja-JP" dirty="0"/>
          </a:p>
          <a:p>
            <a:r>
              <a:rPr lang="ja-JP" altLang="en-US" dirty="0"/>
              <a:t>プレゼンテーションソフト（パワーポイント）を使うもの、それぞれの子どもが、様々に工夫して説明します。</a:t>
            </a:r>
            <a:endParaRPr lang="en-US" altLang="ja-JP" dirty="0"/>
          </a:p>
          <a:p>
            <a:r>
              <a:rPr lang="en-US" altLang="ja-JP" dirty="0"/>
              <a:t>Things to tell in the game, things to tell in the play, those to show the picture-story show, Things to explain with quizzes, Things to talk while showing the real thing, Those using presentation software (PowerPoint), each child will devise various explanations and explain.</a:t>
            </a:r>
          </a:p>
          <a:p>
            <a:r>
              <a:rPr lang="ja-JP" altLang="en-US" dirty="0"/>
              <a:t>保護者や幼稚園児、地域の大人、日本中の学校等からの来校者など、</a:t>
            </a:r>
            <a:r>
              <a:rPr lang="ja-JP" altLang="en-US" dirty="0" err="1"/>
              <a:t>様々なな人に</a:t>
            </a:r>
            <a:r>
              <a:rPr lang="ja-JP" altLang="en-US" dirty="0"/>
              <a:t>伝えるので、コミュニケーション能力も高まります。子どもたちは学年を越えて、学びでつながり合います。</a:t>
            </a:r>
            <a:endParaRPr lang="en-US" altLang="ja-JP" dirty="0"/>
          </a:p>
          <a:p>
            <a:r>
              <a:rPr lang="en-US" altLang="ja-JP" dirty="0"/>
              <a:t>Communicating skills are also enhanced because it tells various people such as parents, kindergarten children, local adults, campers from schools in Japan, and so on. Children cross the grade and connect with each other by learning.</a:t>
            </a:r>
          </a:p>
          <a:p>
            <a:endParaRPr lang="en-US" altLang="ja-JP" dirty="0"/>
          </a:p>
          <a:p>
            <a:endParaRPr lang="en-US" altLang="ja-JP" dirty="0"/>
          </a:p>
          <a:p>
            <a:endParaRPr lang="en-US" altLang="ja-JP" dirty="0"/>
          </a:p>
          <a:p>
            <a:endParaRPr lang="en-US" altLang="ja-JP" dirty="0"/>
          </a:p>
          <a:p>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2896">
              <a:defRPr kumimoji="1" sz="1900">
                <a:solidFill>
                  <a:schemeClr val="tx1"/>
                </a:solidFill>
                <a:latin typeface="Arial" panose="020B0604020202020204" pitchFamily="34" charset="0"/>
                <a:ea typeface="ＭＳ Ｐゴシック" panose="020B0600070205080204" pitchFamily="50" charset="-128"/>
              </a:defRPr>
            </a:lvl1pPr>
            <a:lvl2pPr defTabSz="1302896">
              <a:defRPr kumimoji="1" sz="1900">
                <a:solidFill>
                  <a:schemeClr val="tx1"/>
                </a:solidFill>
                <a:latin typeface="Arial" panose="020B0604020202020204" pitchFamily="34" charset="0"/>
                <a:ea typeface="ＭＳ Ｐゴシック" panose="020B0600070205080204" pitchFamily="50" charset="-128"/>
              </a:defRPr>
            </a:lvl2pPr>
            <a:lvl3pPr defTabSz="1302896">
              <a:defRPr kumimoji="1" sz="1900">
                <a:solidFill>
                  <a:schemeClr val="tx1"/>
                </a:solidFill>
                <a:latin typeface="Arial" panose="020B0604020202020204" pitchFamily="34" charset="0"/>
                <a:ea typeface="ＭＳ Ｐゴシック" panose="020B0600070205080204" pitchFamily="50" charset="-128"/>
              </a:defRPr>
            </a:lvl3pPr>
            <a:lvl4pPr defTabSz="1302896">
              <a:defRPr kumimoji="1" sz="1900">
                <a:solidFill>
                  <a:schemeClr val="tx1"/>
                </a:solidFill>
                <a:latin typeface="Arial" panose="020B0604020202020204" pitchFamily="34" charset="0"/>
                <a:ea typeface="ＭＳ Ｐゴシック" panose="020B0600070205080204" pitchFamily="50" charset="-128"/>
              </a:defRPr>
            </a:lvl4pPr>
            <a:lvl5pPr defTabSz="1302896">
              <a:defRPr kumimoji="1" sz="1900">
                <a:solidFill>
                  <a:schemeClr val="tx1"/>
                </a:solidFill>
                <a:latin typeface="Arial" panose="020B0604020202020204" pitchFamily="34" charset="0"/>
                <a:ea typeface="ＭＳ Ｐゴシック" panose="020B0600070205080204" pitchFamily="50" charset="-128"/>
              </a:defRPr>
            </a:lvl5pPr>
            <a:lvl6pPr marL="2415046" indent="-556075" defTabSz="130289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880597" indent="-556075" defTabSz="130289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346149" indent="-556075" defTabSz="130289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11699" indent="-556075" defTabSz="130289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B3C2E87F-4D97-4C88-B69A-F01B4BBA2F23}" type="slidenum">
              <a:rPr lang="ja-JP" altLang="en-US" sz="1200">
                <a:latin typeface="Calibri" panose="020F0502020204030204" pitchFamily="34" charset="0"/>
              </a:rPr>
              <a:pPr/>
              <a:t>19</a:t>
            </a:fld>
            <a:endParaRPr lang="ja-JP" altLang="en-US" sz="1200">
              <a:latin typeface="Calibri" panose="020F0502020204030204" pitchFamily="34" charset="0"/>
            </a:endParaRPr>
          </a:p>
        </p:txBody>
      </p:sp>
    </p:spTree>
    <p:extLst>
      <p:ext uri="{BB962C8B-B14F-4D97-AF65-F5344CB8AC3E}">
        <p14:creationId xmlns:p14="http://schemas.microsoft.com/office/powerpoint/2010/main" val="45443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江東区立八名川（こうとうくりつ・やながわ小学校は、東京の下町の公立小学校です。</a:t>
            </a:r>
            <a:endParaRPr kumimoji="1" lang="en-US" altLang="ja-JP" dirty="0"/>
          </a:p>
          <a:p>
            <a:r>
              <a:rPr lang="ja-JP" altLang="en-US" dirty="0"/>
              <a:t>９年前にユネスコ・アソシエーテッド・スクールズ・ネットワーク（通称ユネスコスクール）に加盟しました。</a:t>
            </a:r>
            <a:endParaRPr lang="en-US" altLang="ja-JP" dirty="0"/>
          </a:p>
          <a:p>
            <a:endParaRPr kumimoji="1" lang="en-US" altLang="ja-JP" dirty="0"/>
          </a:p>
          <a:p>
            <a:r>
              <a:rPr lang="en-US" altLang="ja-JP" dirty="0"/>
              <a:t>Yasakawa</a:t>
            </a:r>
            <a:r>
              <a:rPr lang="ja-JP" altLang="en-US" dirty="0"/>
              <a:t>　</a:t>
            </a:r>
            <a:r>
              <a:rPr lang="en-US" altLang="ja-JP" dirty="0"/>
              <a:t> elementary school is a public school in downtown Tokyo.</a:t>
            </a:r>
          </a:p>
          <a:p>
            <a:r>
              <a:rPr lang="en-US" altLang="ja-JP" dirty="0"/>
              <a:t> Nine years ago I joined the UNESCO Associated Schools Network (commonly UNESCO school).</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2</a:t>
            </a:fld>
            <a:endParaRPr lang="en-US" altLang="ja-JP"/>
          </a:p>
        </p:txBody>
      </p:sp>
    </p:spTree>
    <p:extLst>
      <p:ext uri="{BB962C8B-B14F-4D97-AF65-F5344CB8AC3E}">
        <p14:creationId xmlns:p14="http://schemas.microsoft.com/office/powerpoint/2010/main" val="1905507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当然のことながら、学力も上がります。</a:t>
            </a:r>
            <a:endParaRPr lang="en-US" altLang="ja-JP" dirty="0"/>
          </a:p>
          <a:p>
            <a:r>
              <a:rPr lang="ja-JP" altLang="en-US" dirty="0"/>
              <a:t>これは国語の学力（特に活用能力）が１５％も伸びている様子です。</a:t>
            </a:r>
            <a:endParaRPr lang="en-US" altLang="ja-JP" dirty="0"/>
          </a:p>
          <a:p>
            <a:endParaRPr lang="en-US" altLang="ja-JP" dirty="0"/>
          </a:p>
          <a:p>
            <a:r>
              <a:rPr lang="en-US" altLang="ja-JP" dirty="0"/>
              <a:t>As a matter of course, academic ability also rises. This is how the academic ability of the national language (in particular the utilization ability) is increasing by 15%.</a:t>
            </a:r>
          </a:p>
          <a:p>
            <a:endParaRPr lang="ja-JP" altLang="en-US" dirty="0"/>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2766">
              <a:defRPr kumimoji="1" sz="1900">
                <a:solidFill>
                  <a:schemeClr val="tx1"/>
                </a:solidFill>
                <a:latin typeface="Arial" panose="020B0604020202020204" pitchFamily="34" charset="0"/>
                <a:ea typeface="ＭＳ Ｐゴシック" panose="020B0600070205080204" pitchFamily="50" charset="-128"/>
              </a:defRPr>
            </a:lvl1pPr>
            <a:lvl2pPr marL="756445" indent="-290940" defTabSz="1302766">
              <a:defRPr kumimoji="1" sz="1900">
                <a:solidFill>
                  <a:schemeClr val="tx1"/>
                </a:solidFill>
                <a:latin typeface="Arial" panose="020B0604020202020204" pitchFamily="34" charset="0"/>
                <a:ea typeface="ＭＳ Ｐゴシック" panose="020B0600070205080204" pitchFamily="50" charset="-128"/>
              </a:defRPr>
            </a:lvl2pPr>
            <a:lvl3pPr marL="1163761" indent="-232752" defTabSz="1302766">
              <a:defRPr kumimoji="1" sz="1900">
                <a:solidFill>
                  <a:schemeClr val="tx1"/>
                </a:solidFill>
                <a:latin typeface="Arial" panose="020B0604020202020204" pitchFamily="34" charset="0"/>
                <a:ea typeface="ＭＳ Ｐゴシック" panose="020B0600070205080204" pitchFamily="50" charset="-128"/>
              </a:defRPr>
            </a:lvl3pPr>
            <a:lvl4pPr marL="1629266" indent="-232752" defTabSz="1302766">
              <a:defRPr kumimoji="1" sz="1900">
                <a:solidFill>
                  <a:schemeClr val="tx1"/>
                </a:solidFill>
                <a:latin typeface="Arial" panose="020B0604020202020204" pitchFamily="34" charset="0"/>
                <a:ea typeface="ＭＳ Ｐゴシック" panose="020B0600070205080204" pitchFamily="50" charset="-128"/>
              </a:defRPr>
            </a:lvl4pPr>
            <a:lvl5pPr marL="2094770" indent="-232752" defTabSz="1302766">
              <a:defRPr kumimoji="1" sz="1900">
                <a:solidFill>
                  <a:schemeClr val="tx1"/>
                </a:solidFill>
                <a:latin typeface="Arial" panose="020B0604020202020204" pitchFamily="34" charset="0"/>
                <a:ea typeface="ＭＳ Ｐゴシック" panose="020B0600070205080204" pitchFamily="50" charset="-128"/>
              </a:defRPr>
            </a:lvl5pPr>
            <a:lvl6pPr marL="2560275" indent="-232752" defTabSz="130276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25779" indent="-232752" defTabSz="130276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91284" indent="-232752" defTabSz="130276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56788" indent="-232752" defTabSz="130276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70AD01BA-0BA7-4EBF-9ED2-E5E22AF96454}" type="slidenum">
              <a:rPr lang="ja-JP" altLang="en-US" sz="1200">
                <a:latin typeface="Calibri" panose="020F0502020204030204" pitchFamily="34" charset="0"/>
              </a:rPr>
              <a:pPr/>
              <a:t>20</a:t>
            </a:fld>
            <a:endParaRPr lang="ja-JP" altLang="en-US" sz="1200" dirty="0">
              <a:latin typeface="Calibri" panose="020F0502020204030204" pitchFamily="34" charset="0"/>
            </a:endParaRPr>
          </a:p>
        </p:txBody>
      </p:sp>
    </p:spTree>
    <p:extLst>
      <p:ext uri="{BB962C8B-B14F-4D97-AF65-F5344CB8AC3E}">
        <p14:creationId xmlns:p14="http://schemas.microsoft.com/office/powerpoint/2010/main" val="1480828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算数の学力も伸びました。</a:t>
            </a:r>
            <a:endParaRPr lang="en-US" altLang="ja-JP" dirty="0"/>
          </a:p>
          <a:p>
            <a:endParaRPr lang="en-US" altLang="ja-JP" dirty="0"/>
          </a:p>
          <a:p>
            <a:r>
              <a:rPr lang="ja-JP" altLang="en-US" dirty="0"/>
              <a:t>私たちの学校では、「学力を伸ばせ」とは言っていません。</a:t>
            </a:r>
            <a:endParaRPr lang="en-US" altLang="ja-JP" dirty="0"/>
          </a:p>
          <a:p>
            <a:r>
              <a:rPr lang="ja-JP" altLang="en-US" dirty="0"/>
              <a:t>「学力は、ＥＳＤを取り組んでいれば、後から自然に育つのだ」</a:t>
            </a:r>
            <a:endParaRPr lang="en-US" altLang="ja-JP" dirty="0"/>
          </a:p>
          <a:p>
            <a:r>
              <a:rPr lang="ja-JP" altLang="en-US" dirty="0"/>
              <a:t>と言ってきました。</a:t>
            </a:r>
            <a:endParaRPr lang="en-US" altLang="ja-JP" dirty="0"/>
          </a:p>
          <a:p>
            <a:r>
              <a:rPr lang="ja-JP" altLang="en-US" dirty="0"/>
              <a:t>事実は、その通りになっています。</a:t>
            </a:r>
            <a:endParaRPr lang="en-US" altLang="ja-JP" dirty="0"/>
          </a:p>
          <a:p>
            <a:endParaRPr lang="en-US" altLang="ja-JP" dirty="0"/>
          </a:p>
          <a:p>
            <a:r>
              <a:rPr lang="en-US" altLang="ja-JP" dirty="0"/>
              <a:t>The academic ability of mathematics also grew. </a:t>
            </a:r>
          </a:p>
          <a:p>
            <a:r>
              <a:rPr lang="en-US" altLang="ja-JP" dirty="0"/>
              <a:t>In our school, we do not say "to improve our academic ability". "Academic ability grows naturally afterwards if you are working on ESD." I said that. </a:t>
            </a:r>
          </a:p>
          <a:p>
            <a:r>
              <a:rPr lang="en-US" altLang="ja-JP" dirty="0"/>
              <a:t>The fact is right.</a:t>
            </a:r>
          </a:p>
          <a:p>
            <a:endParaRPr lang="ja-JP" altLang="en-US" dirty="0"/>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2766">
              <a:defRPr kumimoji="1" sz="1900">
                <a:solidFill>
                  <a:schemeClr val="tx1"/>
                </a:solidFill>
                <a:latin typeface="Arial" panose="020B0604020202020204" pitchFamily="34" charset="0"/>
                <a:ea typeface="ＭＳ Ｐゴシック" panose="020B0600070205080204" pitchFamily="50" charset="-128"/>
              </a:defRPr>
            </a:lvl1pPr>
            <a:lvl2pPr marL="756445" indent="-290940" defTabSz="1302766">
              <a:defRPr kumimoji="1" sz="1900">
                <a:solidFill>
                  <a:schemeClr val="tx1"/>
                </a:solidFill>
                <a:latin typeface="Arial" panose="020B0604020202020204" pitchFamily="34" charset="0"/>
                <a:ea typeface="ＭＳ Ｐゴシック" panose="020B0600070205080204" pitchFamily="50" charset="-128"/>
              </a:defRPr>
            </a:lvl2pPr>
            <a:lvl3pPr marL="1163761" indent="-232752" defTabSz="1302766">
              <a:defRPr kumimoji="1" sz="1900">
                <a:solidFill>
                  <a:schemeClr val="tx1"/>
                </a:solidFill>
                <a:latin typeface="Arial" panose="020B0604020202020204" pitchFamily="34" charset="0"/>
                <a:ea typeface="ＭＳ Ｐゴシック" panose="020B0600070205080204" pitchFamily="50" charset="-128"/>
              </a:defRPr>
            </a:lvl3pPr>
            <a:lvl4pPr marL="1629266" indent="-232752" defTabSz="1302766">
              <a:defRPr kumimoji="1" sz="1900">
                <a:solidFill>
                  <a:schemeClr val="tx1"/>
                </a:solidFill>
                <a:latin typeface="Arial" panose="020B0604020202020204" pitchFamily="34" charset="0"/>
                <a:ea typeface="ＭＳ Ｐゴシック" panose="020B0600070205080204" pitchFamily="50" charset="-128"/>
              </a:defRPr>
            </a:lvl4pPr>
            <a:lvl5pPr marL="2094770" indent="-232752" defTabSz="1302766">
              <a:defRPr kumimoji="1" sz="1900">
                <a:solidFill>
                  <a:schemeClr val="tx1"/>
                </a:solidFill>
                <a:latin typeface="Arial" panose="020B0604020202020204" pitchFamily="34" charset="0"/>
                <a:ea typeface="ＭＳ Ｐゴシック" panose="020B0600070205080204" pitchFamily="50" charset="-128"/>
              </a:defRPr>
            </a:lvl5pPr>
            <a:lvl6pPr marL="2560275" indent="-232752" defTabSz="130276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25779" indent="-232752" defTabSz="130276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91284" indent="-232752" defTabSz="130276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56788" indent="-232752" defTabSz="1302766"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79F60B66-E208-4856-BEA9-480D75AF3D41}" type="slidenum">
              <a:rPr lang="ja-JP" altLang="en-US" sz="1200">
                <a:latin typeface="Calibri" panose="020F0502020204030204" pitchFamily="34" charset="0"/>
              </a:rPr>
              <a:pPr/>
              <a:t>21</a:t>
            </a:fld>
            <a:endParaRPr lang="ja-JP" altLang="en-US" sz="1200">
              <a:latin typeface="Calibri" panose="020F0502020204030204" pitchFamily="34" charset="0"/>
            </a:endParaRPr>
          </a:p>
        </p:txBody>
      </p:sp>
    </p:spTree>
    <p:extLst>
      <p:ext uri="{BB962C8B-B14F-4D97-AF65-F5344CB8AC3E}">
        <p14:creationId xmlns:p14="http://schemas.microsoft.com/office/powerpoint/2010/main" val="3721648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ＥＳＤの推進は、私たち共通の課題です。</a:t>
            </a:r>
            <a:endParaRPr kumimoji="1" lang="en-US" altLang="ja-JP" dirty="0"/>
          </a:p>
          <a:p>
            <a:endParaRPr lang="en-US" altLang="ja-JP" dirty="0"/>
          </a:p>
          <a:p>
            <a:r>
              <a:rPr kumimoji="1" lang="ja-JP" altLang="en-US" dirty="0"/>
              <a:t>互いに学び合って、この重要な課題の解決に向かって、協力を続けていきましょう。</a:t>
            </a:r>
            <a:endParaRPr kumimoji="1" lang="en-US" altLang="ja-JP" dirty="0"/>
          </a:p>
          <a:p>
            <a:endParaRPr lang="en-US" altLang="ja-JP" dirty="0"/>
          </a:p>
          <a:p>
            <a:r>
              <a:rPr kumimoji="1" lang="ja-JP" altLang="en-US" dirty="0"/>
              <a:t>以上で説明を終わります。</a:t>
            </a:r>
            <a:r>
              <a:rPr kumimoji="1" lang="en-US" altLang="ja-JP" dirty="0"/>
              <a:t>Toshio </a:t>
            </a:r>
            <a:r>
              <a:rPr kumimoji="1" lang="en-US" altLang="ja-JP" dirty="0" err="1"/>
              <a:t>Tejima</a:t>
            </a:r>
            <a:r>
              <a:rPr kumimoji="1" lang="en-US" altLang="ja-JP" dirty="0"/>
              <a:t> </a:t>
            </a:r>
            <a:r>
              <a:rPr kumimoji="1" lang="ja-JP" altLang="en-US" dirty="0"/>
              <a:t>でした。</a:t>
            </a:r>
            <a:endParaRPr kumimoji="1" lang="en-US" altLang="ja-JP" dirty="0"/>
          </a:p>
          <a:p>
            <a:endParaRPr lang="en-US" altLang="ja-JP" dirty="0"/>
          </a:p>
          <a:p>
            <a:endParaRPr lang="en-US" altLang="ja-JP" dirty="0"/>
          </a:p>
          <a:p>
            <a:r>
              <a:rPr lang="en-US" altLang="ja-JP" dirty="0"/>
              <a:t>Promotion of ESD is a common issue for us.</a:t>
            </a:r>
          </a:p>
          <a:p>
            <a:r>
              <a:rPr lang="en-US" altLang="ja-JP" dirty="0"/>
              <a:t> Let's learn from one another and let's continue to cooperate toward solving this important issue.</a:t>
            </a:r>
          </a:p>
          <a:p>
            <a:r>
              <a:rPr lang="en-US" altLang="ja-JP" dirty="0"/>
              <a:t> It ends the description above.</a:t>
            </a:r>
          </a:p>
          <a:p>
            <a:r>
              <a:rPr lang="en-US" altLang="ja-JP" dirty="0"/>
              <a:t> It was Toshio </a:t>
            </a:r>
            <a:r>
              <a:rPr lang="en-US" altLang="ja-JP" dirty="0" err="1"/>
              <a:t>Tejima</a:t>
            </a:r>
            <a:r>
              <a:rPr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22</a:t>
            </a:fld>
            <a:endParaRPr lang="en-US" altLang="ja-JP"/>
          </a:p>
        </p:txBody>
      </p:sp>
    </p:spTree>
    <p:extLst>
      <p:ext uri="{BB962C8B-B14F-4D97-AF65-F5344CB8AC3E}">
        <p14:creationId xmlns:p14="http://schemas.microsoft.com/office/powerpoint/2010/main" val="308234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3</a:t>
            </a:fld>
            <a:endParaRPr lang="en-US" altLang="ja-JP"/>
          </a:p>
        </p:txBody>
      </p:sp>
      <p:sp>
        <p:nvSpPr>
          <p:cNvPr id="5" name="ノート プレースホルダー 2">
            <a:extLst>
              <a:ext uri="{FF2B5EF4-FFF2-40B4-BE49-F238E27FC236}">
                <a16:creationId xmlns:a16="http://schemas.microsoft.com/office/drawing/2014/main" id="{02738735-8A81-40DE-8840-C674E12AB9BB}"/>
              </a:ext>
            </a:extLst>
          </p:cNvPr>
          <p:cNvSpPr>
            <a:spLocks noGrp="1"/>
          </p:cNvSpPr>
          <p:nvPr>
            <p:ph type="body" idx="1"/>
          </p:nvPr>
        </p:nvSpPr>
        <p:spPr>
          <a:xfrm>
            <a:off x="1000915" y="3272397"/>
            <a:ext cx="8018471" cy="3099912"/>
          </a:xfrm>
        </p:spPr>
        <p:txBody>
          <a:bodyPr/>
          <a:lstStyle/>
          <a:p>
            <a:r>
              <a:rPr kumimoji="1" lang="ja-JP" altLang="en-US" dirty="0"/>
              <a:t>２０１７年３月、文部科学省は「学習指導要領」の改訂を発表しました。</a:t>
            </a:r>
            <a:endParaRPr kumimoji="1" lang="en-US" altLang="ja-JP" dirty="0"/>
          </a:p>
          <a:p>
            <a:endParaRPr lang="en-US" altLang="ja-JP" dirty="0"/>
          </a:p>
          <a:p>
            <a:r>
              <a:rPr lang="en-US" altLang="ja-JP" dirty="0"/>
              <a:t>In March 2017, the Ministry of Education, Culture, Sports, Science and Technology announced revision of "Course of Study".</a:t>
            </a:r>
          </a:p>
          <a:p>
            <a:endParaRPr kumimoji="1" lang="en-US" altLang="ja-JP" dirty="0"/>
          </a:p>
          <a:p>
            <a:r>
              <a:rPr lang="ja-JP" altLang="en-US" dirty="0"/>
              <a:t>その前文には、日本のすべての学校教育がＥＳＤの理念を重視して、「持続可能な世界の創り手」を育てることを明言しました。</a:t>
            </a:r>
            <a:endParaRPr lang="en-US" altLang="ja-JP" dirty="0"/>
          </a:p>
          <a:p>
            <a:r>
              <a:rPr lang="en-US" altLang="ja-JP" dirty="0"/>
              <a:t>In its preamble, all school education in Japan emphasized the philosophy of ESD and declared to nurture the "creator of a sustainable world".</a:t>
            </a:r>
          </a:p>
          <a:p>
            <a:endParaRPr lang="en-US" altLang="ja-JP" dirty="0"/>
          </a:p>
          <a:p>
            <a:r>
              <a:rPr kumimoji="1" lang="ja-JP" altLang="en-US" dirty="0"/>
              <a:t>従来の指導要領では個人の成長が重視されていました。これは大きな変化です。</a:t>
            </a:r>
            <a:endParaRPr kumimoji="1" lang="en-US" altLang="ja-JP" dirty="0"/>
          </a:p>
          <a:p>
            <a:endParaRPr lang="en-US" altLang="ja-JP" dirty="0"/>
          </a:p>
          <a:p>
            <a:r>
              <a:rPr lang="en-US" altLang="ja-JP" dirty="0"/>
              <a:t>Personal growth was emphasized in the traditional guidelines. This is a big change.</a:t>
            </a:r>
          </a:p>
          <a:p>
            <a:endParaRPr kumimoji="1" lang="en-US" altLang="ja-JP" dirty="0"/>
          </a:p>
          <a:p>
            <a:endParaRPr kumimoji="1" lang="ja-JP" altLang="en-US" dirty="0"/>
          </a:p>
        </p:txBody>
      </p:sp>
    </p:spTree>
    <p:extLst>
      <p:ext uri="{BB962C8B-B14F-4D97-AF65-F5344CB8AC3E}">
        <p14:creationId xmlns:p14="http://schemas.microsoft.com/office/powerpoint/2010/main" val="163400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持続可能な社会の創り手を育てる方策として、２つの視点が学習指導要領に示されました。</a:t>
            </a:r>
            <a:endParaRPr lang="en-US" altLang="ja-JP" dirty="0"/>
          </a:p>
          <a:p>
            <a:r>
              <a:rPr lang="en-US" altLang="ja-JP" dirty="0"/>
              <a:t>As a way to nurture the creator of a sustainable society, two perspectives were presented in the course of study guidelines.</a:t>
            </a:r>
          </a:p>
          <a:p>
            <a:endParaRPr lang="en-US" altLang="ja-JP" dirty="0"/>
          </a:p>
          <a:p>
            <a:endParaRPr lang="en-US" altLang="ja-JP" dirty="0"/>
          </a:p>
          <a:p>
            <a:r>
              <a:rPr lang="ja-JP" altLang="en-US" dirty="0"/>
              <a:t>①は主体的・対話的で深い学びを創ること</a:t>
            </a:r>
            <a:endParaRPr lang="en-US" altLang="ja-JP" dirty="0"/>
          </a:p>
          <a:p>
            <a:r>
              <a:rPr lang="ja-JP" altLang="en-US" dirty="0"/>
              <a:t>②はカリキュラム・マネジメント</a:t>
            </a:r>
            <a:r>
              <a:rPr lang="ja-JP" altLang="en-US" dirty="0" err="1"/>
              <a:t>をを</a:t>
            </a:r>
            <a:r>
              <a:rPr lang="ja-JP" altLang="en-US" dirty="0"/>
              <a:t>すること</a:t>
            </a:r>
            <a:endParaRPr lang="en-US" altLang="ja-JP" dirty="0"/>
          </a:p>
          <a:p>
            <a:r>
              <a:rPr lang="en-US" altLang="ja-JP" dirty="0"/>
              <a:t>① To create subjective, interactive and deep learning</a:t>
            </a:r>
          </a:p>
          <a:p>
            <a:r>
              <a:rPr lang="en-US" altLang="ja-JP" dirty="0"/>
              <a:t> ② to do curriculum management</a:t>
            </a:r>
          </a:p>
          <a:p>
            <a:endParaRPr lang="en-US" altLang="ja-JP" dirty="0"/>
          </a:p>
          <a:p>
            <a:r>
              <a:rPr lang="ja-JP" altLang="en-US" dirty="0"/>
              <a:t>　実は、カリキュラムマネジメントには、文部科学大臣が、日本の国会で、次のように答えた事実があるのです。</a:t>
            </a:r>
            <a:endParaRPr lang="en-US" altLang="ja-JP" dirty="0"/>
          </a:p>
          <a:p>
            <a:r>
              <a:rPr lang="en-US" altLang="ja-JP" dirty="0"/>
              <a:t>Actually, the curriculum management has the fact</a:t>
            </a:r>
            <a:r>
              <a:rPr lang="ja-JP" altLang="en-US" dirty="0" err="1"/>
              <a:t>、</a:t>
            </a:r>
            <a:r>
              <a:rPr lang="en-US" altLang="ja-JP" dirty="0"/>
              <a:t> that the Minister of Education, Culture, Sports, Science and Technology answered in the Japanese Diet as follows.</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4</a:t>
            </a:fld>
            <a:endParaRPr lang="en-US" altLang="ja-JP"/>
          </a:p>
        </p:txBody>
      </p:sp>
    </p:spTree>
    <p:extLst>
      <p:ext uri="{BB962C8B-B14F-4D97-AF65-F5344CB8AC3E}">
        <p14:creationId xmlns:p14="http://schemas.microsoft.com/office/powerpoint/2010/main" val="282166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下村文部科学大臣は、</a:t>
            </a:r>
            <a:r>
              <a:rPr lang="en-US" altLang="ja-JP" dirty="0"/>
              <a:t>2014</a:t>
            </a:r>
            <a:r>
              <a:rPr lang="ja-JP" altLang="en-US" dirty="0"/>
              <a:t>年</a:t>
            </a:r>
            <a:r>
              <a:rPr lang="en-US" altLang="ja-JP" dirty="0"/>
              <a:t>10</a:t>
            </a:r>
            <a:r>
              <a:rPr lang="ja-JP" altLang="en-US" dirty="0"/>
              <a:t>月に</a:t>
            </a:r>
            <a:endParaRPr lang="en-US" altLang="ja-JP" dirty="0"/>
          </a:p>
          <a:p>
            <a:endParaRPr lang="en-US" altLang="ja-JP" dirty="0"/>
          </a:p>
          <a:p>
            <a:r>
              <a:rPr lang="ja-JP" altLang="en-US" dirty="0"/>
              <a:t>　　　　　　やながわ</a:t>
            </a:r>
            <a:endParaRPr lang="en-US" altLang="ja-JP" dirty="0"/>
          </a:p>
          <a:p>
            <a:r>
              <a:rPr lang="ja-JP" altLang="en-US" dirty="0"/>
              <a:t>江東区立八名川小学校のことは、よく承知しています。</a:t>
            </a:r>
            <a:endParaRPr lang="en-US" altLang="ja-JP" dirty="0"/>
          </a:p>
          <a:p>
            <a:r>
              <a:rPr lang="ja-JP" altLang="en-US" dirty="0"/>
              <a:t>この学校で開発された、「ＥＳＤカレンダー」はユネスコスクールだけでなく、日本中の学校教育で活用させたいと考えています。」と明言しました。</a:t>
            </a:r>
            <a:endParaRPr lang="en-US" altLang="ja-JP" dirty="0"/>
          </a:p>
          <a:p>
            <a:pPr>
              <a:spcBef>
                <a:spcPct val="0"/>
              </a:spcBef>
              <a:buClrTx/>
              <a:buSzTx/>
              <a:buFont typeface="Arial" panose="020B0604020202020204" pitchFamily="34" charset="0"/>
              <a:buNone/>
            </a:pPr>
            <a:r>
              <a:rPr lang="ja-JP" altLang="en-US" b="1" dirty="0">
                <a:solidFill>
                  <a:srgbClr val="000000"/>
                </a:solidFill>
              </a:rPr>
              <a:t>I understand about a match of Koto ward yanagawa elementary school.</a:t>
            </a:r>
          </a:p>
          <a:p>
            <a:pPr>
              <a:spcBef>
                <a:spcPct val="0"/>
              </a:spcBef>
              <a:buClrTx/>
              <a:buSzTx/>
              <a:buFont typeface="Arial" panose="020B0604020202020204" pitchFamily="34" charset="0"/>
              <a:buNone/>
            </a:pPr>
            <a:r>
              <a:rPr lang="ja-JP" altLang="en-US" b="1" dirty="0">
                <a:solidFill>
                  <a:srgbClr val="000000"/>
                </a:solidFill>
              </a:rPr>
              <a:t>I'd like to spread </a:t>
            </a:r>
            <a:r>
              <a:rPr lang="ja-JP" altLang="en-US" b="1" u="sng" dirty="0">
                <a:solidFill>
                  <a:srgbClr val="C00000"/>
                </a:solidFill>
              </a:rPr>
              <a:t>a ESD calendar </a:t>
            </a:r>
            <a:r>
              <a:rPr lang="ja-JP" altLang="en-US" b="1" dirty="0">
                <a:solidFill>
                  <a:srgbClr val="000000"/>
                </a:solidFill>
              </a:rPr>
              <a:t>among a school education in the whole country as well as UNESCO schoolｓ.</a:t>
            </a:r>
          </a:p>
          <a:p>
            <a:endParaRPr lang="en-US" altLang="ja-JP" dirty="0"/>
          </a:p>
          <a:p>
            <a:r>
              <a:rPr lang="ja-JP" altLang="en-US" dirty="0"/>
              <a:t>これが、学習指導要領のカリキュラ・ムマネジメントになってきております。</a:t>
            </a:r>
            <a:endParaRPr lang="en-US" altLang="ja-JP" dirty="0"/>
          </a:p>
          <a:p>
            <a:r>
              <a:rPr lang="en-US" altLang="ja-JP" dirty="0"/>
              <a:t>This has become a curriculum management of the course of study guidelines.</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5</a:t>
            </a:fld>
            <a:endParaRPr lang="en-US" altLang="ja-JP"/>
          </a:p>
        </p:txBody>
      </p:sp>
    </p:spTree>
    <p:extLst>
      <p:ext uri="{BB962C8B-B14F-4D97-AF65-F5344CB8AC3E}">
        <p14:creationId xmlns:p14="http://schemas.microsoft.com/office/powerpoint/2010/main" val="109810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カリキュラム・マネジメントするのは、従来、それぞれが独立して教えていたものを、視点をもって関連付けて指導することで、教育効果を高めようという狙いがあります。</a:t>
            </a:r>
            <a:endParaRPr kumimoji="1" lang="en-US" altLang="ja-JP" dirty="0"/>
          </a:p>
          <a:p>
            <a:r>
              <a:rPr lang="en-US" altLang="ja-JP" dirty="0"/>
              <a:t>Curriculum management is aimed at enhancing the educational effect by teaching and telling the things that each teach independently </a:t>
            </a:r>
            <a:r>
              <a:rPr lang="en-US" altLang="ja-JP" dirty="0" err="1"/>
              <a:t>independently</a:t>
            </a:r>
            <a:r>
              <a:rPr lang="en-US" altLang="ja-JP" dirty="0"/>
              <a:t> from the viewpoint.</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EE62439-1799-4804-84EC-A2DA9F8641F6}" type="slidenum">
              <a:rPr lang="en-US" altLang="ja-JP" smtClean="0"/>
              <a:pPr>
                <a:defRPr/>
              </a:pPr>
              <a:t>6</a:t>
            </a:fld>
            <a:endParaRPr lang="en-US" altLang="ja-JP"/>
          </a:p>
        </p:txBody>
      </p:sp>
    </p:spTree>
    <p:extLst>
      <p:ext uri="{BB962C8B-B14F-4D97-AF65-F5344CB8AC3E}">
        <p14:creationId xmlns:p14="http://schemas.microsoft.com/office/powerpoint/2010/main" val="135338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a:extLst>
              <a:ext uri="{FF2B5EF4-FFF2-40B4-BE49-F238E27FC236}">
                <a16:creationId xmlns:a16="http://schemas.microsoft.com/office/drawing/2014/main" id="{67A49EDC-831D-4B35-9300-2D8CF2D695A4}"/>
              </a:ext>
            </a:extLst>
          </p:cNvPr>
          <p:cNvSpPr>
            <a:spLocks noGrp="1" noRot="1" noChangeAspect="1" noChangeArrowheads="1" noTextEdit="1"/>
          </p:cNvSpPr>
          <p:nvPr>
            <p:ph type="sldImg"/>
          </p:nvPr>
        </p:nvSpPr>
        <p:spPr>
          <a:ln/>
        </p:spPr>
      </p:sp>
      <p:sp>
        <p:nvSpPr>
          <p:cNvPr id="9219" name="ノート プレースホルダ 2">
            <a:extLst>
              <a:ext uri="{FF2B5EF4-FFF2-40B4-BE49-F238E27FC236}">
                <a16:creationId xmlns:a16="http://schemas.microsoft.com/office/drawing/2014/main" id="{8E86E84B-EBD0-4B2E-9FCE-A583339653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220" name="スライド番号プレースホルダ 3">
            <a:extLst>
              <a:ext uri="{FF2B5EF4-FFF2-40B4-BE49-F238E27FC236}">
                <a16:creationId xmlns:a16="http://schemas.microsoft.com/office/drawing/2014/main" id="{BCCD2266-7EC6-4BE6-82F8-10105BD657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11E4A19-B88E-4718-B87E-1C024BDA8F5A}" type="slidenum">
              <a:rPr lang="en-US" altLang="ja-JP">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つなぎ合わせるというのは、こういうことです。ただつなぐのではなく、環境・人権・多文化の理解といった視点で学びをつなぐことが重要です。</a:t>
            </a:r>
            <a:endParaRPr kumimoji="1" lang="en-US" altLang="ja-JP" dirty="0"/>
          </a:p>
          <a:p>
            <a:r>
              <a:rPr lang="en-US" altLang="ja-JP" dirty="0"/>
              <a:t>From the viewpoint of understanding of environment, human rights, multiculturalism</a:t>
            </a:r>
            <a:r>
              <a:rPr lang="ja-JP" altLang="en-US" dirty="0" err="1"/>
              <a:t>、</a:t>
            </a:r>
            <a:r>
              <a:rPr lang="en-US" altLang="ja-JP" dirty="0"/>
              <a:t> It is important to connect learning.</a:t>
            </a:r>
          </a:p>
          <a:p>
            <a:r>
              <a:rPr lang="ja-JP" altLang="en-US" dirty="0"/>
              <a:t>そうして、年間を通じて、このような学びのイメージマップを作ることが、カリキュラム・</a:t>
            </a:r>
            <a:r>
              <a:rPr kumimoji="1" lang="ja-JP" altLang="en-US" dirty="0"/>
              <a:t>マネジメントで重要なことです。</a:t>
            </a:r>
            <a:endParaRPr lang="en-US" altLang="ja-JP" dirty="0"/>
          </a:p>
          <a:p>
            <a:r>
              <a:rPr lang="en-US" altLang="ja-JP" dirty="0"/>
              <a:t>And it is important in curriculum management to make an image map of such learning throughout the year.</a:t>
            </a:r>
          </a:p>
          <a:p>
            <a:r>
              <a:rPr kumimoji="1" lang="ja-JP" altLang="en-US" dirty="0"/>
              <a:t>しかし、いくら学びがつながっても、それを知識として教え込まれたら、子どもにとっては、迷惑でつまらない学習の時間になるだけです。</a:t>
            </a:r>
            <a:endParaRPr kumimoji="1" lang="en-US" altLang="ja-JP" dirty="0"/>
          </a:p>
          <a:p>
            <a:r>
              <a:rPr lang="en-US" altLang="ja-JP" dirty="0"/>
              <a:t>However, no matter how much it is connected to learning, if it is taught as knowledge, it will be time for children to learn annoying and boring.</a:t>
            </a:r>
            <a:endParaRPr kumimoji="1" lang="en-US" altLang="ja-JP" dirty="0"/>
          </a:p>
          <a:p>
            <a:endParaRPr lang="en-US" altLang="ja-JP" dirty="0"/>
          </a:p>
          <a:p>
            <a:r>
              <a:rPr kumimoji="1" lang="ja-JP" altLang="en-US" dirty="0"/>
              <a:t>そうです。教え方、学ばせ方まで計画できて、ＥＳＤの指導計画になります。</a:t>
            </a:r>
            <a:endParaRPr kumimoji="1" lang="en-US" altLang="ja-JP" dirty="0"/>
          </a:p>
          <a:p>
            <a:r>
              <a:rPr lang="en-US" altLang="ja-JP" dirty="0"/>
              <a:t>We can plan how to teach and how to learn, it will be an ESD guidance plan.</a:t>
            </a:r>
            <a:endParaRPr kumimoji="1" lang="en-US" altLang="ja-JP" dirty="0"/>
          </a:p>
          <a:p>
            <a:endParaRPr lang="en-US" altLang="ja-JP" dirty="0"/>
          </a:p>
          <a:p>
            <a:r>
              <a:rPr kumimoji="1" lang="ja-JP" altLang="en-US" dirty="0"/>
              <a:t>その話の前に、日本の先生向けのＰＰＡＰをご覧いただきましょう。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810F2ABE-3FBE-41A3-AF4B-3AFF37292D0F}" type="slidenum">
              <a:rPr lang="ja-JP" altLang="en-US" smtClean="0"/>
              <a:pPr>
                <a:defRPr/>
              </a:pPr>
              <a:t>8</a:t>
            </a:fld>
            <a:endParaRPr lang="ja-JP" altLang="en-US" dirty="0"/>
          </a:p>
        </p:txBody>
      </p:sp>
    </p:spTree>
    <p:extLst>
      <p:ext uri="{BB962C8B-B14F-4D97-AF65-F5344CB8AC3E}">
        <p14:creationId xmlns:p14="http://schemas.microsoft.com/office/powerpoint/2010/main" val="367967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a:extLst>
              <a:ext uri="{FF2B5EF4-FFF2-40B4-BE49-F238E27FC236}">
                <a16:creationId xmlns:a16="http://schemas.microsoft.com/office/drawing/2014/main" id="{D8B15CF7-A056-4CD3-B096-FB9E60045059}"/>
              </a:ext>
            </a:extLst>
          </p:cNvPr>
          <p:cNvSpPr>
            <a:spLocks noGrp="1" noRot="1" noChangeAspect="1" noChangeArrowheads="1" noTextEdit="1"/>
          </p:cNvSpPr>
          <p:nvPr>
            <p:ph type="sldImg"/>
          </p:nvPr>
        </p:nvSpPr>
        <p:spPr>
          <a:ln/>
        </p:spPr>
      </p:sp>
      <p:sp>
        <p:nvSpPr>
          <p:cNvPr id="5123" name="ノート プレースホルダ 2">
            <a:extLst>
              <a:ext uri="{FF2B5EF4-FFF2-40B4-BE49-F238E27FC236}">
                <a16:creationId xmlns:a16="http://schemas.microsoft.com/office/drawing/2014/main" id="{938AE3F1-1D69-496A-950E-F5CF424F8B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5124" name="スライド番号プレースホルダ 3">
            <a:extLst>
              <a:ext uri="{FF2B5EF4-FFF2-40B4-BE49-F238E27FC236}">
                <a16:creationId xmlns:a16="http://schemas.microsoft.com/office/drawing/2014/main" id="{DD2EE65C-E0FE-4040-8784-2C617602EF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B23103-D2A4-4053-9A6F-3BAD4972137A}" type="slidenum">
              <a:rPr lang="en-US" altLang="ja-JP">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sz="240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ja-JP"/>
          </a:p>
        </p:txBody>
      </p:sp>
      <p:sp>
        <p:nvSpPr>
          <p:cNvPr id="19" name="Rectangle 17"/>
          <p:cNvSpPr>
            <a:spLocks noGrp="1" noChangeArrowheads="1"/>
          </p:cNvSpPr>
          <p:nvPr>
            <p:ph type="ftr" sz="quarter" idx="11"/>
          </p:nvPr>
        </p:nvSpPr>
        <p:spPr/>
        <p:txBody>
          <a:bodyPr/>
          <a:lstStyle>
            <a:lvl1pPr>
              <a:defRPr/>
            </a:lvl1pPr>
          </a:lstStyle>
          <a:p>
            <a:pPr>
              <a:defRPr/>
            </a:pPr>
            <a:endParaRPr lang="en-US" altLang="ja-JP"/>
          </a:p>
        </p:txBody>
      </p:sp>
      <p:sp>
        <p:nvSpPr>
          <p:cNvPr id="20" name="Rectangle 18"/>
          <p:cNvSpPr>
            <a:spLocks noGrp="1" noChangeArrowheads="1"/>
          </p:cNvSpPr>
          <p:nvPr>
            <p:ph type="sldNum" sz="quarter" idx="12"/>
          </p:nvPr>
        </p:nvSpPr>
        <p:spPr/>
        <p:txBody>
          <a:bodyPr/>
          <a:lstStyle>
            <a:lvl1pPr>
              <a:defRPr/>
            </a:lvl1pPr>
          </a:lstStyle>
          <a:p>
            <a:pPr>
              <a:defRPr/>
            </a:pPr>
            <a:fld id="{B013B773-549F-4946-A096-69C47CD236C0}" type="slidenum">
              <a:rPr lang="en-US" altLang="ja-JP"/>
              <a:pPr>
                <a:defRPr/>
              </a:pPr>
              <a:t>‹#›</a:t>
            </a:fld>
            <a:endParaRPr lang="en-US" altLang="ja-JP"/>
          </a:p>
        </p:txBody>
      </p:sp>
    </p:spTree>
    <p:extLst>
      <p:ext uri="{BB962C8B-B14F-4D97-AF65-F5344CB8AC3E}">
        <p14:creationId xmlns:p14="http://schemas.microsoft.com/office/powerpoint/2010/main" val="238321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D565F1DE-7E1C-4990-AC3E-A00E78C3AA3C}"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15092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457200"/>
            <a:ext cx="6019800" cy="5410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1EA8B9BF-120A-4A4A-BD26-D560F4790FF0}"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53455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3CA3CA-F28A-41F1-AA3D-C1A18DD264CE}"/>
              </a:ext>
            </a:extLst>
          </p:cNvPr>
          <p:cNvSpPr>
            <a:spLocks noGrp="1"/>
          </p:cNvSpPr>
          <p:nvPr>
            <p:ph type="title"/>
          </p:nvPr>
        </p:nvSpPr>
        <p:spPr>
          <a:xfrm>
            <a:off x="457200" y="457200"/>
            <a:ext cx="8229600" cy="1371600"/>
          </a:xfrm>
        </p:spPr>
        <p:txBody>
          <a:bodyPr/>
          <a:lstStyle/>
          <a:p>
            <a:r>
              <a:rPr lang="ja-JP" altLang="en-US"/>
              <a:t>マスター タイトルの書式設定</a:t>
            </a:r>
          </a:p>
        </p:txBody>
      </p:sp>
      <p:sp>
        <p:nvSpPr>
          <p:cNvPr id="3" name="Rectangle 2">
            <a:extLst>
              <a:ext uri="{FF2B5EF4-FFF2-40B4-BE49-F238E27FC236}">
                <a16:creationId xmlns:a16="http://schemas.microsoft.com/office/drawing/2014/main" id="{EEDD9A26-C8FB-48F5-8F34-611B3F28C1DC}"/>
              </a:ext>
            </a:extLst>
          </p:cNvPr>
          <p:cNvSpPr>
            <a:spLocks noGrp="1" noChangeArrowheads="1"/>
          </p:cNvSpPr>
          <p:nvPr>
            <p:ph type="ftr" sz="quarter" idx="10"/>
          </p:nvPr>
        </p:nvSpPr>
        <p:spPr>
          <a:ln/>
        </p:spPr>
        <p:txBody>
          <a:bodyPr/>
          <a:lstStyle>
            <a:lvl1pPr>
              <a:defRPr/>
            </a:lvl1pPr>
          </a:lstStyle>
          <a:p>
            <a:pPr>
              <a:defRPr/>
            </a:pPr>
            <a:endParaRPr lang="ja-JP" altLang="ja-JP"/>
          </a:p>
        </p:txBody>
      </p:sp>
      <p:sp>
        <p:nvSpPr>
          <p:cNvPr id="4" name="Rectangle 3">
            <a:extLst>
              <a:ext uri="{FF2B5EF4-FFF2-40B4-BE49-F238E27FC236}">
                <a16:creationId xmlns:a16="http://schemas.microsoft.com/office/drawing/2014/main" id="{7F7C29A7-8CEC-42C9-8D00-28B2B27BE9DC}"/>
              </a:ext>
            </a:extLst>
          </p:cNvPr>
          <p:cNvSpPr>
            <a:spLocks noGrp="1" noChangeArrowheads="1"/>
          </p:cNvSpPr>
          <p:nvPr>
            <p:ph type="sldNum" sz="quarter" idx="11"/>
          </p:nvPr>
        </p:nvSpPr>
        <p:spPr>
          <a:ln/>
        </p:spPr>
        <p:txBody>
          <a:bodyPr/>
          <a:lstStyle>
            <a:lvl1pPr>
              <a:defRPr/>
            </a:lvl1pPr>
          </a:lstStyle>
          <a:p>
            <a:pPr>
              <a:defRPr/>
            </a:pPr>
            <a:fld id="{4EA11D9A-2BE8-45B8-AF5A-1F1FBEF1D873}" type="slidenum">
              <a:rPr lang="ja-JP" altLang="en-US"/>
              <a:pPr>
                <a:defRPr/>
              </a:pPr>
              <a:t>‹#›</a:t>
            </a:fld>
            <a:endParaRPr lang="en-US" altLang="ja-JP" sz="1800">
              <a:latin typeface="+mn-lt"/>
            </a:endParaRPr>
          </a:p>
        </p:txBody>
      </p:sp>
      <p:sp>
        <p:nvSpPr>
          <p:cNvPr id="5" name="Rectangle 16">
            <a:extLst>
              <a:ext uri="{FF2B5EF4-FFF2-40B4-BE49-F238E27FC236}">
                <a16:creationId xmlns:a16="http://schemas.microsoft.com/office/drawing/2014/main" id="{6EA91911-91DA-4B73-9776-B2DCB6274B19}"/>
              </a:ext>
            </a:extLst>
          </p:cNvPr>
          <p:cNvSpPr>
            <a:spLocks noGrp="1" noChangeArrowheads="1"/>
          </p:cNvSpPr>
          <p:nvPr>
            <p:ph type="dt" sz="half"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30484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F64648BC-35AB-4477-9323-44329927FEC0}"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96274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63682940-09D1-4BC8-8560-241582EADF89}"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51262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22903F07-8423-48B4-B3CB-1D0828250BCB}"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65325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A82DCC02-4E42-48D7-AA40-2A9E8DF17B85}" type="slidenum">
              <a:rPr lang="en-US" altLang="ja-JP"/>
              <a:pPr>
                <a:defRPr/>
              </a:pPr>
              <a:t>‹#›</a:t>
            </a:fld>
            <a:endParaRPr lang="en-US" altLang="ja-JP"/>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75738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C4CCFCA0-6DEE-451E-AFCC-0262A77582FB}" type="slidenum">
              <a:rPr lang="en-US" altLang="ja-JP"/>
              <a:pPr>
                <a:defRPr/>
              </a:pPr>
              <a: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80728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0EB03018-417F-4E75-97C9-FE28E038AF30}" type="slidenum">
              <a:rPr lang="en-US" altLang="ja-JP"/>
              <a:pPr>
                <a:defRPr/>
              </a:pPr>
              <a:t>‹#›</a:t>
            </a:fld>
            <a:endParaRPr lang="en-US" altLang="ja-JP"/>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44161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F30554DB-F263-49D5-BC71-DFE0BF47EC2D}"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99237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CCD84619-BDB7-427E-8B3B-B70E4895A04F}"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17387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200">
                <a:latin typeface="Arial" charset="0"/>
                <a:ea typeface="ＭＳ Ｐゴシック" pitchFamily="50" charset="-128"/>
              </a:defRPr>
            </a:lvl1pPr>
          </a:lstStyle>
          <a:p>
            <a:pPr>
              <a:defRPr/>
            </a:pPr>
            <a:endParaRPr lang="en-US" altLang="ja-JP"/>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latin typeface="Arial Black" panose="020B0A04020102020204" pitchFamily="34" charset="0"/>
              </a:defRPr>
            </a:lvl1pPr>
          </a:lstStyle>
          <a:p>
            <a:pPr>
              <a:defRPr/>
            </a:pPr>
            <a:fld id="{904FD41E-2572-4FAD-A259-D550AC6AFC16}" type="slidenum">
              <a:rPr lang="en-US" altLang="ja-JP"/>
              <a:pPr>
                <a:defRPr/>
              </a:pPr>
              <a:t>‹#›</a:t>
            </a:fld>
            <a:endParaRPr lang="en-US" altLang="ja-JP"/>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sz="240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200">
                <a:latin typeface="Arial" charset="0"/>
                <a:ea typeface="ＭＳ Ｐゴシック" pitchFamily="50" charset="-128"/>
              </a:defRPr>
            </a:lvl1pPr>
          </a:lstStyle>
          <a:p>
            <a:pPr>
              <a:defRPr/>
            </a:pPr>
            <a:endParaRPr lang="en-US" altLang="ja-JP"/>
          </a:p>
        </p:txBody>
      </p:sp>
    </p:spTree>
  </p:cSld>
  <p:clrMap bg1="lt1" tx1="dk1" bg2="lt2" tx2="dk2" accent1="accent1" accent2="accent2" accent3="accent3" accent4="accent4" accent5="accent5" accent6="accent6" hlink="hlink" folHlink="folHlink"/>
  <p:sldLayoutIdLst>
    <p:sldLayoutId id="2147484978"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 id="2147484979" r:id="rId12"/>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テキスト ボックス 1"/>
          <p:cNvSpPr txBox="1">
            <a:spLocks noChangeArrowheads="1"/>
          </p:cNvSpPr>
          <p:nvPr/>
        </p:nvSpPr>
        <p:spPr bwMode="auto">
          <a:xfrm>
            <a:off x="342231" y="5277107"/>
            <a:ext cx="720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en-US" altLang="ja-JP" sz="2400" dirty="0"/>
              <a:t>November 23, 2018</a:t>
            </a:r>
          </a:p>
          <a:p>
            <a:pPr>
              <a:spcBef>
                <a:spcPct val="0"/>
              </a:spcBef>
              <a:buClrTx/>
              <a:buSzTx/>
              <a:buFontTx/>
              <a:buNone/>
            </a:pPr>
            <a:r>
              <a:rPr lang="en-US" altLang="ja-JP" sz="2400" dirty="0"/>
              <a:t>Vice Chairman of the Japanese Society of ESD</a:t>
            </a:r>
            <a:r>
              <a:rPr lang="ja-JP" altLang="en-US" sz="2400" dirty="0"/>
              <a:t>  　</a:t>
            </a:r>
            <a:endParaRPr lang="en-US" altLang="ja-JP" sz="2400" dirty="0"/>
          </a:p>
          <a:p>
            <a:pPr>
              <a:spcBef>
                <a:spcPct val="0"/>
              </a:spcBef>
              <a:buClrTx/>
              <a:buSzTx/>
              <a:buFontTx/>
              <a:buNone/>
            </a:pPr>
            <a:r>
              <a:rPr lang="ja-JP" altLang="en-US" sz="2400" dirty="0"/>
              <a:t>Ｔｏｓｈｉｏ　Ｔｅｊｉｍａ</a:t>
            </a:r>
          </a:p>
        </p:txBody>
      </p:sp>
      <p:pic>
        <p:nvPicPr>
          <p:cNvPr id="7" name="図 6">
            <a:extLst>
              <a:ext uri="{FF2B5EF4-FFF2-40B4-BE49-F238E27FC236}">
                <a16:creationId xmlns:a16="http://schemas.microsoft.com/office/drawing/2014/main" id="{99B4CB9D-4A83-4388-8C06-4977E49D0A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99" t="4730" r="38561" b="19371"/>
          <a:stretch/>
        </p:blipFill>
        <p:spPr>
          <a:xfrm>
            <a:off x="7524328" y="5157192"/>
            <a:ext cx="1321791" cy="1434828"/>
          </a:xfrm>
          <a:prstGeom prst="rect">
            <a:avLst/>
          </a:prstGeom>
        </p:spPr>
      </p:pic>
      <p:sp>
        <p:nvSpPr>
          <p:cNvPr id="6" name="テキスト ボックス 5">
            <a:extLst>
              <a:ext uri="{FF2B5EF4-FFF2-40B4-BE49-F238E27FC236}">
                <a16:creationId xmlns:a16="http://schemas.microsoft.com/office/drawing/2014/main" id="{7B5CDB78-AC23-4CD1-BAD8-AAC573D50FBC}"/>
              </a:ext>
            </a:extLst>
          </p:cNvPr>
          <p:cNvSpPr txBox="1"/>
          <p:nvPr/>
        </p:nvSpPr>
        <p:spPr>
          <a:xfrm>
            <a:off x="143000" y="623054"/>
            <a:ext cx="9001000" cy="3108543"/>
          </a:xfrm>
          <a:prstGeom prst="rect">
            <a:avLst/>
          </a:prstGeom>
          <a:noFill/>
        </p:spPr>
        <p:txBody>
          <a:bodyPr wrap="square" rtlCol="0">
            <a:spAutoFit/>
          </a:bodyPr>
          <a:lstStyle/>
          <a:p>
            <a:r>
              <a:rPr lang="en-US" altLang="ja-JP" sz="3600" dirty="0">
                <a:latin typeface="HGP創英角ﾎﾟｯﾌﾟ体" panose="040B0A00000000000000" pitchFamily="50" charset="-128"/>
                <a:ea typeface="HGP創英角ﾎﾟｯﾌﾟ体" panose="040B0A00000000000000" pitchFamily="50" charset="-128"/>
              </a:rPr>
              <a:t>ESD</a:t>
            </a:r>
            <a:r>
              <a:rPr lang="ja-JP" altLang="en-US" sz="3600" dirty="0">
                <a:latin typeface="HGP創英角ﾎﾟｯﾌﾟ体" panose="040B0A00000000000000" pitchFamily="50" charset="-128"/>
                <a:ea typeface="HGP創英角ﾎﾟｯﾌﾟ体" panose="040B0A00000000000000" pitchFamily="50" charset="-128"/>
              </a:rPr>
              <a:t> </a:t>
            </a:r>
            <a:r>
              <a:rPr lang="en-US" altLang="ja-JP" sz="3600" dirty="0">
                <a:latin typeface="HGP創英角ﾎﾟｯﾌﾟ体" panose="040B0A00000000000000" pitchFamily="50" charset="-128"/>
                <a:ea typeface="HGP創英角ﾎﾟｯﾌﾟ体" panose="040B0A00000000000000" pitchFamily="50" charset="-128"/>
              </a:rPr>
              <a:t>Inter National Forum 2018</a:t>
            </a:r>
          </a:p>
          <a:p>
            <a:r>
              <a:rPr lang="en-US" altLang="ja-JP" sz="3600" dirty="0">
                <a:latin typeface="HGP創英角ﾎﾟｯﾌﾟ体" panose="040B0A00000000000000" pitchFamily="50" charset="-128"/>
                <a:ea typeface="HGP創英角ﾎﾟｯﾌﾟ体" panose="040B0A00000000000000" pitchFamily="50" charset="-128"/>
              </a:rPr>
              <a:t>In Shizuoka Univ.</a:t>
            </a:r>
          </a:p>
          <a:p>
            <a:r>
              <a:rPr lang="en-US" altLang="ja-JP" sz="3600" dirty="0">
                <a:latin typeface="AR RGothic1 Heavy" panose="020B0903010101010101" pitchFamily="34" charset="0"/>
              </a:rPr>
              <a:t>Promotion of ESD in Japanese schools</a:t>
            </a:r>
            <a:endParaRPr lang="en-US" altLang="ja-JP" sz="3600" dirty="0">
              <a:latin typeface="AR RGothic1 Heavy" panose="020B0903010101010101" pitchFamily="34" charset="0"/>
              <a:ea typeface="AR P丸ゴシック体E" panose="020F0900000000000000" pitchFamily="50" charset="-128"/>
            </a:endParaRPr>
          </a:p>
          <a:p>
            <a:endParaRPr lang="en-US" altLang="ja-JP" sz="1600" dirty="0">
              <a:latin typeface="AR RGothic1 Heavy" panose="020B0903010101010101" pitchFamily="34" charset="0"/>
              <a:ea typeface="AR P丸ゴシック体E" panose="020F0900000000000000" pitchFamily="50" charset="-128"/>
            </a:endParaRPr>
          </a:p>
          <a:p>
            <a:r>
              <a:rPr lang="ja-JP" altLang="en-US" sz="3600" dirty="0">
                <a:latin typeface="AR RGothic1 Heavy" panose="020B0903010101010101" pitchFamily="34" charset="0"/>
                <a:ea typeface="AR P丸ゴシック体E" panose="020F0900000000000000" pitchFamily="50" charset="-128"/>
              </a:rPr>
              <a:t>　　　　基調提案・</a:t>
            </a:r>
            <a:r>
              <a:rPr lang="ko-KR" altLang="en-US" sz="3600" b="1" dirty="0">
                <a:latin typeface="AR RGothic1 Heavy" panose="020B0903010101010101" pitchFamily="34" charset="0"/>
                <a:ea typeface="AR P丸ゴシック体E" panose="020F0900000000000000" pitchFamily="50" charset="-128"/>
              </a:rPr>
              <a:t>기조 제안</a:t>
            </a:r>
            <a:r>
              <a:rPr lang="ja-JP" altLang="en-US" sz="3600" b="1" dirty="0">
                <a:latin typeface="AR RGothic1 Heavy" panose="020B0903010101010101" pitchFamily="34" charset="0"/>
                <a:ea typeface="AR P丸ゴシック体E" panose="020F0900000000000000" pitchFamily="50" charset="-128"/>
              </a:rPr>
              <a:t>　</a:t>
            </a:r>
            <a:endParaRPr lang="en-US" altLang="ja-JP" sz="3600" b="1" dirty="0">
              <a:latin typeface="AR RGothic1 Heavy" panose="020B0903010101010101" pitchFamily="34" charset="0"/>
              <a:ea typeface="AR P丸ゴシック体E" panose="020F0900000000000000" pitchFamily="50" charset="-128"/>
            </a:endParaRPr>
          </a:p>
          <a:p>
            <a:r>
              <a:rPr lang="ja-JP" altLang="en-US" sz="3600" dirty="0">
                <a:latin typeface="AR RGothic1 Heavy" panose="020B0903010101010101" pitchFamily="34" charset="0"/>
                <a:ea typeface="AR P丸ゴシック体E" panose="020F0900000000000000" pitchFamily="50" charset="-128"/>
              </a:rPr>
              <a:t>　「日本の学校教育におけるＥＳＤの動静」</a:t>
            </a:r>
            <a:endParaRPr lang="en-US" altLang="ja-JP" sz="3600" dirty="0">
              <a:latin typeface="AR P丸ゴシック体E" panose="020F0900000000000000" pitchFamily="50" charset="-128"/>
              <a:ea typeface="AR P丸ゴシック体E" panose="020F0900000000000000" pitchFamily="50" charset="-128"/>
            </a:endParaRPr>
          </a:p>
        </p:txBody>
      </p:sp>
      <p:sp>
        <p:nvSpPr>
          <p:cNvPr id="2" name="テキスト ボックス 1">
            <a:extLst>
              <a:ext uri="{FF2B5EF4-FFF2-40B4-BE49-F238E27FC236}">
                <a16:creationId xmlns:a16="http://schemas.microsoft.com/office/drawing/2014/main" id="{635AEEE7-674D-4A5A-B86A-687F695F43CF}"/>
              </a:ext>
            </a:extLst>
          </p:cNvPr>
          <p:cNvSpPr txBox="1"/>
          <p:nvPr/>
        </p:nvSpPr>
        <p:spPr>
          <a:xfrm>
            <a:off x="323528" y="3976607"/>
            <a:ext cx="9144937" cy="461665"/>
          </a:xfrm>
          <a:prstGeom prst="rect">
            <a:avLst/>
          </a:prstGeom>
          <a:noFill/>
        </p:spPr>
        <p:txBody>
          <a:bodyPr wrap="square" rtlCol="0">
            <a:spAutoFit/>
          </a:bodyPr>
          <a:lstStyle/>
          <a:p>
            <a:r>
              <a:rPr lang="ja-JP" altLang="en-US" sz="2400" dirty="0"/>
              <a:t>Ｈ</a:t>
            </a:r>
            <a:r>
              <a:rPr lang="en-US" altLang="ja-JP" sz="2400" dirty="0"/>
              <a:t>.</a:t>
            </a:r>
            <a:r>
              <a:rPr lang="ja-JP" altLang="en-US" sz="2400" dirty="0"/>
              <a:t>Ｐ</a:t>
            </a:r>
            <a:r>
              <a:rPr lang="en-US" altLang="ja-JP" sz="2400" dirty="0"/>
              <a:t>.URL:</a:t>
            </a:r>
            <a:r>
              <a:rPr lang="en-US" altLang="ja-JP" sz="2400" u="sng" dirty="0"/>
              <a:t>https://www.esd-tejima.com/newpage6.hltm</a:t>
            </a:r>
            <a:r>
              <a:rPr lang="ja-JP" altLang="en-US" sz="2400" dirty="0"/>
              <a:t>　</a:t>
            </a:r>
            <a:r>
              <a:rPr lang="ja-JP" altLang="en-US" sz="1600" dirty="0"/>
              <a:t>に掲載中です。</a:t>
            </a:r>
            <a:r>
              <a:rPr lang="fr-FR" altLang="ja-JP" sz="1600" dirty="0"/>
              <a:t> </a:t>
            </a:r>
            <a:endParaRPr kumimoji="1" lang="ja-JP" altLang="en-US" sz="1600" dirty="0"/>
          </a:p>
        </p:txBody>
      </p:sp>
      <p:sp>
        <p:nvSpPr>
          <p:cNvPr id="3" name="正方形/長方形 2">
            <a:extLst>
              <a:ext uri="{FF2B5EF4-FFF2-40B4-BE49-F238E27FC236}">
                <a16:creationId xmlns:a16="http://schemas.microsoft.com/office/drawing/2014/main" id="{513E38DF-1A2C-417A-8834-57E5C050764B}"/>
              </a:ext>
            </a:extLst>
          </p:cNvPr>
          <p:cNvSpPr/>
          <p:nvPr/>
        </p:nvSpPr>
        <p:spPr>
          <a:xfrm>
            <a:off x="0" y="0"/>
            <a:ext cx="9144000" cy="6858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AC9D010-33B2-400E-8E9E-8D2264303462}"/>
              </a:ext>
            </a:extLst>
          </p:cNvPr>
          <p:cNvSpPr txBox="1"/>
          <p:nvPr/>
        </p:nvSpPr>
        <p:spPr>
          <a:xfrm>
            <a:off x="1896237" y="99834"/>
            <a:ext cx="6187912" cy="523220"/>
          </a:xfrm>
          <a:prstGeom prst="rect">
            <a:avLst/>
          </a:prstGeom>
          <a:solidFill>
            <a:srgbClr val="FFFF00"/>
          </a:solidFill>
        </p:spPr>
        <p:txBody>
          <a:bodyPr wrap="none" rtlCol="0">
            <a:spAutoFit/>
          </a:bodyPr>
          <a:lstStyle/>
          <a:p>
            <a:r>
              <a:rPr kumimoji="1" lang="ko-KR" altLang="en-US" sz="2800" b="1" dirty="0">
                <a:latin typeface="+mj-ea"/>
                <a:ea typeface="+mj-ea"/>
              </a:rPr>
              <a:t>일본의 </a:t>
            </a:r>
            <a:r>
              <a:rPr kumimoji="1" lang="en-US" altLang="ko-KR" sz="2800" b="1" dirty="0">
                <a:latin typeface="+mj-ea"/>
                <a:ea typeface="+mj-ea"/>
              </a:rPr>
              <a:t>ESD</a:t>
            </a:r>
            <a:r>
              <a:rPr kumimoji="1" lang="ko-KR" altLang="en-US" sz="2800" b="1" dirty="0">
                <a:latin typeface="+mj-ea"/>
                <a:ea typeface="+mj-ea"/>
              </a:rPr>
              <a:t>의 추진 방안 </a:t>
            </a:r>
            <a:r>
              <a:rPr kumimoji="1" lang="ja-JP" altLang="en-US" sz="1600" b="1" dirty="0">
                <a:latin typeface="+mj-ea"/>
                <a:ea typeface="+mj-ea"/>
              </a:rPr>
              <a:t>日本の</a:t>
            </a:r>
            <a:r>
              <a:rPr kumimoji="1" lang="en-US" altLang="ja-JP" sz="1600" b="1" dirty="0">
                <a:latin typeface="+mj-ea"/>
                <a:ea typeface="+mj-ea"/>
              </a:rPr>
              <a:t>ESD</a:t>
            </a:r>
            <a:r>
              <a:rPr kumimoji="1" lang="ja-JP" altLang="en-US" sz="1600" b="1" dirty="0">
                <a:latin typeface="+mj-ea"/>
                <a:ea typeface="+mj-ea"/>
              </a:rPr>
              <a:t>の推進方策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E107FBD9-F953-42DC-ABE8-7526342765F0}"/>
              </a:ext>
            </a:extLst>
          </p:cNvPr>
          <p:cNvSpPr>
            <a:spLocks noChangeArrowheads="1"/>
          </p:cNvSpPr>
          <p:nvPr/>
        </p:nvSpPr>
        <p:spPr bwMode="auto">
          <a:xfrm>
            <a:off x="0" y="-66675"/>
            <a:ext cx="9144000" cy="685800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ja-JP" sz="1800"/>
          </a:p>
        </p:txBody>
      </p:sp>
      <p:graphicFrame>
        <p:nvGraphicFramePr>
          <p:cNvPr id="275555" name="Group 99">
            <a:extLst>
              <a:ext uri="{FF2B5EF4-FFF2-40B4-BE49-F238E27FC236}">
                <a16:creationId xmlns:a16="http://schemas.microsoft.com/office/drawing/2014/main" id="{EDD3B916-9BE7-4531-8E71-7EAF4545C695}"/>
              </a:ext>
            </a:extLst>
          </p:cNvPr>
          <p:cNvGraphicFramePr>
            <a:graphicFrameLocks noGrp="1"/>
          </p:cNvGraphicFramePr>
          <p:nvPr/>
        </p:nvGraphicFramePr>
        <p:xfrm>
          <a:off x="250825" y="620713"/>
          <a:ext cx="8642350" cy="5813428"/>
        </p:xfrm>
        <a:graphic>
          <a:graphicData uri="http://schemas.openxmlformats.org/drawingml/2006/table">
            <a:tbl>
              <a:tblPr/>
              <a:tblGrid>
                <a:gridCol w="1152525">
                  <a:extLst>
                    <a:ext uri="{9D8B030D-6E8A-4147-A177-3AD203B41FA5}">
                      <a16:colId xmlns:a16="http://schemas.microsoft.com/office/drawing/2014/main" val="20000"/>
                    </a:ext>
                  </a:extLst>
                </a:gridCol>
                <a:gridCol w="7489825">
                  <a:extLst>
                    <a:ext uri="{9D8B030D-6E8A-4147-A177-3AD203B41FA5}">
                      <a16:colId xmlns:a16="http://schemas.microsoft.com/office/drawing/2014/main" val="20001"/>
                    </a:ext>
                  </a:extLst>
                </a:gridCol>
              </a:tblGrid>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2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국어</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511">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400" b="1" i="0" u="none" strike="noStrike" cap="none" normalizeH="0" baseline="0" dirty="0">
                          <a:ln>
                            <a:noFill/>
                          </a:ln>
                          <a:solidFill>
                            <a:schemeClr val="tx1"/>
                          </a:solidFill>
                          <a:effectLst/>
                          <a:latin typeface="Arial" charset="0"/>
                          <a:ea typeface="ＭＳ Ｐゴシック" pitchFamily="50" charset="-128"/>
                        </a:rPr>
                        <a:t>산수</a:t>
                      </a:r>
                      <a:endParaRPr kumimoji="1" lang="en-US" altLang="ja-JP" sz="1400" b="1"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2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사회</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Arial Unicode MS" pitchFamily="50" charset="-128"/>
                          <a:cs typeface="Arial Unicode MS" pitchFamily="50" charset="-128"/>
                        </a:rPr>
                        <a:t>이과 </a:t>
                      </a: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7088">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종합적인 학습</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0944">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특별활동</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1" i="0" u="sng"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도덕 </a:t>
                      </a: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2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73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600" b="0" i="0" u="none" strike="noStrike" cap="none" normalizeH="0" baseline="0" dirty="0">
                          <a:ln>
                            <a:noFill/>
                          </a:ln>
                          <a:solidFill>
                            <a:schemeClr val="tx1"/>
                          </a:solidFill>
                          <a:effectLst/>
                          <a:latin typeface="Arial" charset="0"/>
                          <a:ea typeface="ＭＳ Ｐゴシック" pitchFamily="50" charset="-128"/>
                        </a:rPr>
                        <a:t>음악 </a:t>
                      </a: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600" b="1" i="0" u="none" strike="noStrike" cap="none" normalizeH="0" baseline="0" dirty="0">
                          <a:ln>
                            <a:noFill/>
                          </a:ln>
                          <a:solidFill>
                            <a:schemeClr val="tx1"/>
                          </a:solidFill>
                          <a:effectLst/>
                          <a:latin typeface="Arial" charset="0"/>
                          <a:ea typeface="ＭＳ Ｐゴシック" pitchFamily="50" charset="-128"/>
                        </a:rPr>
                        <a:t>서화</a:t>
                      </a:r>
                      <a:r>
                        <a:rPr kumimoji="1" lang="en-US" altLang="ko-KR" sz="1600" b="1" i="0" u="none" strike="noStrike" cap="none" normalizeH="0" baseline="0" dirty="0">
                          <a:ln>
                            <a:noFill/>
                          </a:ln>
                          <a:solidFill>
                            <a:schemeClr val="tx1"/>
                          </a:solidFill>
                          <a:effectLst/>
                          <a:latin typeface="Arial" charset="0"/>
                          <a:ea typeface="ＭＳ Ｐゴシック" pitchFamily="50" charset="-128"/>
                        </a:rPr>
                        <a:t>·</a:t>
                      </a:r>
                      <a:r>
                        <a:rPr kumimoji="1" lang="ko-KR" altLang="en-US" sz="1600" b="1" i="0" u="none" strike="noStrike" cap="none" normalizeH="0" baseline="0" dirty="0">
                          <a:ln>
                            <a:noFill/>
                          </a:ln>
                          <a:solidFill>
                            <a:schemeClr val="tx1"/>
                          </a:solidFill>
                          <a:effectLst/>
                          <a:latin typeface="Arial" charset="0"/>
                          <a:ea typeface="ＭＳ Ｐゴシック" pitchFamily="50" charset="-128"/>
                        </a:rPr>
                        <a:t>공작</a:t>
                      </a:r>
                      <a:endParaRPr kumimoji="1" lang="en-US" altLang="ja-JP" sz="1600" b="1"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체육</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182" name="Rectangle 100">
            <a:extLst>
              <a:ext uri="{FF2B5EF4-FFF2-40B4-BE49-F238E27FC236}">
                <a16:creationId xmlns:a16="http://schemas.microsoft.com/office/drawing/2014/main" id="{1339FB49-80D8-4CC0-B07A-052B22E6AB79}"/>
              </a:ext>
            </a:extLst>
          </p:cNvPr>
          <p:cNvSpPr>
            <a:spLocks noChangeArrowheads="1"/>
          </p:cNvSpPr>
          <p:nvPr/>
        </p:nvSpPr>
        <p:spPr bwMode="auto">
          <a:xfrm>
            <a:off x="1476375" y="1700213"/>
            <a:ext cx="1008063" cy="554037"/>
          </a:xfrm>
          <a:prstGeom prst="rect">
            <a:avLst/>
          </a:prstGeom>
          <a:solidFill>
            <a:srgbClr val="66FF33"/>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우리의 생활과 쓰레기 처리의 방법</a:t>
            </a:r>
            <a:r>
              <a:rPr lang="ja-JP" altLang="en-US" sz="1000"/>
              <a:t>　　　</a:t>
            </a:r>
          </a:p>
        </p:txBody>
      </p:sp>
      <p:sp>
        <p:nvSpPr>
          <p:cNvPr id="6183" name="Rectangle 101">
            <a:extLst>
              <a:ext uri="{FF2B5EF4-FFF2-40B4-BE49-F238E27FC236}">
                <a16:creationId xmlns:a16="http://schemas.microsoft.com/office/drawing/2014/main" id="{58734D41-A75D-47CE-941C-989992B2447B}"/>
              </a:ext>
            </a:extLst>
          </p:cNvPr>
          <p:cNvSpPr>
            <a:spLocks noChangeArrowheads="1"/>
          </p:cNvSpPr>
          <p:nvPr/>
        </p:nvSpPr>
        <p:spPr bwMode="auto">
          <a:xfrm>
            <a:off x="2843213" y="1700213"/>
            <a:ext cx="1008062" cy="461962"/>
          </a:xfrm>
          <a:prstGeom prst="rect">
            <a:avLst/>
          </a:prstGeom>
          <a:solidFill>
            <a:srgbClr val="66FF33"/>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우리의 생활과 물</a:t>
            </a:r>
            <a:endParaRPr lang="en-US" altLang="ja-JP" sz="1200"/>
          </a:p>
        </p:txBody>
      </p:sp>
      <p:sp>
        <p:nvSpPr>
          <p:cNvPr id="6184" name="Rectangle 102">
            <a:extLst>
              <a:ext uri="{FF2B5EF4-FFF2-40B4-BE49-F238E27FC236}">
                <a16:creationId xmlns:a16="http://schemas.microsoft.com/office/drawing/2014/main" id="{FC328DD9-731A-4AF7-92B9-0FA84578C469}"/>
              </a:ext>
            </a:extLst>
          </p:cNvPr>
          <p:cNvSpPr>
            <a:spLocks noChangeArrowheads="1"/>
          </p:cNvSpPr>
          <p:nvPr/>
        </p:nvSpPr>
        <p:spPr bwMode="auto">
          <a:xfrm>
            <a:off x="2051050" y="2924175"/>
            <a:ext cx="1225550" cy="461963"/>
          </a:xfrm>
          <a:prstGeom prst="rect">
            <a:avLst/>
          </a:prstGeom>
          <a:solidFill>
            <a:srgbClr val="66FF33"/>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우리의 물</a:t>
            </a:r>
            <a:r>
              <a:rPr lang="en-US" altLang="ko-KR" sz="1200"/>
              <a:t>, </a:t>
            </a:r>
            <a:r>
              <a:rPr lang="ko-KR" altLang="en-US" sz="1200"/>
              <a:t>세계의 물</a:t>
            </a:r>
            <a:endParaRPr lang="en-US" altLang="ja-JP" sz="1200"/>
          </a:p>
        </p:txBody>
      </p:sp>
      <p:sp>
        <p:nvSpPr>
          <p:cNvPr id="6185" name="Rectangle 103">
            <a:extLst>
              <a:ext uri="{FF2B5EF4-FFF2-40B4-BE49-F238E27FC236}">
                <a16:creationId xmlns:a16="http://schemas.microsoft.com/office/drawing/2014/main" id="{0EFDA34D-E97D-43E9-885E-71BB57796E49}"/>
              </a:ext>
            </a:extLst>
          </p:cNvPr>
          <p:cNvSpPr>
            <a:spLocks noChangeArrowheads="1"/>
          </p:cNvSpPr>
          <p:nvPr/>
        </p:nvSpPr>
        <p:spPr bwMode="auto">
          <a:xfrm>
            <a:off x="1403350" y="2347913"/>
            <a:ext cx="1041400" cy="461962"/>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봄의 생물을 </a:t>
            </a:r>
            <a:endParaRPr lang="en-US" altLang="ko-KR" sz="1200"/>
          </a:p>
          <a:p>
            <a:pPr eaLnBrk="1" hangingPunct="1">
              <a:spcBef>
                <a:spcPct val="0"/>
              </a:spcBef>
              <a:buClrTx/>
              <a:buSzTx/>
              <a:buFontTx/>
              <a:buNone/>
            </a:pPr>
            <a:r>
              <a:rPr lang="ko-KR" altLang="en-US" sz="1200"/>
              <a:t>조사하자 </a:t>
            </a:r>
          </a:p>
        </p:txBody>
      </p:sp>
      <p:sp>
        <p:nvSpPr>
          <p:cNvPr id="159786" name="Line 104">
            <a:extLst>
              <a:ext uri="{FF2B5EF4-FFF2-40B4-BE49-F238E27FC236}">
                <a16:creationId xmlns:a16="http://schemas.microsoft.com/office/drawing/2014/main" id="{E61B4D16-5B89-4FD5-AAA6-9CE5F3910D04}"/>
              </a:ext>
            </a:extLst>
          </p:cNvPr>
          <p:cNvSpPr>
            <a:spLocks noChangeShapeType="1"/>
          </p:cNvSpPr>
          <p:nvPr/>
        </p:nvSpPr>
        <p:spPr bwMode="auto">
          <a:xfrm>
            <a:off x="2484438" y="1916113"/>
            <a:ext cx="3587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7" name="Line 105">
            <a:extLst>
              <a:ext uri="{FF2B5EF4-FFF2-40B4-BE49-F238E27FC236}">
                <a16:creationId xmlns:a16="http://schemas.microsoft.com/office/drawing/2014/main" id="{ECF28885-6F98-4446-B434-CA26557D2E39}"/>
              </a:ext>
            </a:extLst>
          </p:cNvPr>
          <p:cNvSpPr>
            <a:spLocks noChangeShapeType="1"/>
          </p:cNvSpPr>
          <p:nvPr/>
        </p:nvSpPr>
        <p:spPr bwMode="auto">
          <a:xfrm>
            <a:off x="2627313" y="1916113"/>
            <a:ext cx="0" cy="10080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88" name="Rectangle 106">
            <a:extLst>
              <a:ext uri="{FF2B5EF4-FFF2-40B4-BE49-F238E27FC236}">
                <a16:creationId xmlns:a16="http://schemas.microsoft.com/office/drawing/2014/main" id="{3C927B15-D96C-481A-A489-E2CAA2DC4348}"/>
              </a:ext>
            </a:extLst>
          </p:cNvPr>
          <p:cNvSpPr>
            <a:spLocks noChangeArrowheads="1"/>
          </p:cNvSpPr>
          <p:nvPr/>
        </p:nvSpPr>
        <p:spPr bwMode="auto">
          <a:xfrm>
            <a:off x="2987675" y="2347913"/>
            <a:ext cx="1150938" cy="461962"/>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여름의 생물을</a:t>
            </a:r>
            <a:endParaRPr lang="en-US" altLang="ko-KR" sz="1200"/>
          </a:p>
          <a:p>
            <a:pPr eaLnBrk="1" hangingPunct="1">
              <a:spcBef>
                <a:spcPct val="0"/>
              </a:spcBef>
              <a:buClrTx/>
              <a:buSzTx/>
              <a:buFontTx/>
              <a:buNone/>
            </a:pPr>
            <a:r>
              <a:rPr lang="ko-KR" altLang="en-US" sz="1200"/>
              <a:t> 조사하자</a:t>
            </a:r>
            <a:endParaRPr lang="en-US" altLang="ja-JP" sz="1200"/>
          </a:p>
        </p:txBody>
      </p:sp>
      <p:sp>
        <p:nvSpPr>
          <p:cNvPr id="6189" name="Rectangle 107">
            <a:extLst>
              <a:ext uri="{FF2B5EF4-FFF2-40B4-BE49-F238E27FC236}">
                <a16:creationId xmlns:a16="http://schemas.microsoft.com/office/drawing/2014/main" id="{102BED95-471D-4DF7-BEA1-A2C64B466A33}"/>
              </a:ext>
            </a:extLst>
          </p:cNvPr>
          <p:cNvSpPr>
            <a:spLocks noChangeArrowheads="1"/>
          </p:cNvSpPr>
          <p:nvPr/>
        </p:nvSpPr>
        <p:spPr bwMode="auto">
          <a:xfrm>
            <a:off x="5292725" y="2347913"/>
            <a:ext cx="1193800" cy="461962"/>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가을의 생물을 </a:t>
            </a:r>
            <a:endParaRPr lang="en-US" altLang="ko-KR" sz="1200"/>
          </a:p>
          <a:p>
            <a:pPr eaLnBrk="1" hangingPunct="1">
              <a:spcBef>
                <a:spcPct val="0"/>
              </a:spcBef>
              <a:buClrTx/>
              <a:buSzTx/>
              <a:buFontTx/>
              <a:buNone/>
            </a:pPr>
            <a:r>
              <a:rPr lang="ko-KR" altLang="en-US" sz="1200"/>
              <a:t>조사하자 </a:t>
            </a:r>
          </a:p>
        </p:txBody>
      </p:sp>
      <p:sp>
        <p:nvSpPr>
          <p:cNvPr id="6190" name="Rectangle 108">
            <a:extLst>
              <a:ext uri="{FF2B5EF4-FFF2-40B4-BE49-F238E27FC236}">
                <a16:creationId xmlns:a16="http://schemas.microsoft.com/office/drawing/2014/main" id="{393B45DE-4C15-4B08-8C71-2D56ED116F3C}"/>
              </a:ext>
            </a:extLst>
          </p:cNvPr>
          <p:cNvSpPr>
            <a:spLocks noChangeArrowheads="1"/>
          </p:cNvSpPr>
          <p:nvPr/>
        </p:nvSpPr>
        <p:spPr bwMode="auto">
          <a:xfrm>
            <a:off x="7380288" y="2347913"/>
            <a:ext cx="1150937" cy="461962"/>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겨울의 생물을</a:t>
            </a:r>
            <a:endParaRPr lang="en-US" altLang="ko-KR" sz="1200"/>
          </a:p>
          <a:p>
            <a:pPr eaLnBrk="1" hangingPunct="1">
              <a:spcBef>
                <a:spcPct val="0"/>
              </a:spcBef>
              <a:buClrTx/>
              <a:buSzTx/>
              <a:buFontTx/>
              <a:buNone/>
            </a:pPr>
            <a:r>
              <a:rPr lang="ko-KR" altLang="en-US" sz="1200"/>
              <a:t> 조사하자</a:t>
            </a:r>
            <a:endParaRPr lang="en-US" altLang="ja-JP" sz="1200"/>
          </a:p>
        </p:txBody>
      </p:sp>
      <p:sp>
        <p:nvSpPr>
          <p:cNvPr id="6191" name="Rectangle 109">
            <a:extLst>
              <a:ext uri="{FF2B5EF4-FFF2-40B4-BE49-F238E27FC236}">
                <a16:creationId xmlns:a16="http://schemas.microsoft.com/office/drawing/2014/main" id="{F9B16081-4F3A-42AF-8CAF-F774393DE4C6}"/>
              </a:ext>
            </a:extLst>
          </p:cNvPr>
          <p:cNvSpPr>
            <a:spLocks noChangeArrowheads="1"/>
          </p:cNvSpPr>
          <p:nvPr/>
        </p:nvSpPr>
        <p:spPr bwMode="auto">
          <a:xfrm>
            <a:off x="3924300" y="2924175"/>
            <a:ext cx="1943100" cy="461963"/>
          </a:xfrm>
          <a:prstGeom prst="rect">
            <a:avLst/>
          </a:prstGeom>
          <a:solidFill>
            <a:srgbClr val="66FF33"/>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200"/>
              <a:t>Kids ISO </a:t>
            </a:r>
            <a:r>
              <a:rPr lang="ja-JP" altLang="en-US" sz="1200"/>
              <a:t>１４０００</a:t>
            </a:r>
            <a:endParaRPr lang="ko-KR" altLang="en-US" sz="1200"/>
          </a:p>
          <a:p>
            <a:pPr eaLnBrk="1" hangingPunct="1">
              <a:spcBef>
                <a:spcPct val="0"/>
              </a:spcBef>
              <a:buClrTx/>
              <a:buSzTx/>
              <a:buFontTx/>
              <a:buNone/>
            </a:pPr>
            <a:r>
              <a:rPr lang="ko-KR" altLang="en-US" sz="1200"/>
              <a:t>자원의 절약</a:t>
            </a:r>
            <a:endParaRPr lang="en-US" altLang="ja-JP" sz="1200"/>
          </a:p>
        </p:txBody>
      </p:sp>
      <p:sp>
        <p:nvSpPr>
          <p:cNvPr id="6192" name="Rectangle 110">
            <a:extLst>
              <a:ext uri="{FF2B5EF4-FFF2-40B4-BE49-F238E27FC236}">
                <a16:creationId xmlns:a16="http://schemas.microsoft.com/office/drawing/2014/main" id="{42C336D0-48E6-404A-864E-8D4022AA5936}"/>
              </a:ext>
            </a:extLst>
          </p:cNvPr>
          <p:cNvSpPr>
            <a:spLocks noChangeArrowheads="1"/>
          </p:cNvSpPr>
          <p:nvPr/>
        </p:nvSpPr>
        <p:spPr bwMode="auto">
          <a:xfrm>
            <a:off x="5219700" y="3594100"/>
            <a:ext cx="2376488" cy="338138"/>
          </a:xfrm>
          <a:prstGeom prst="rect">
            <a:avLst/>
          </a:prstGeom>
          <a:solidFill>
            <a:srgbClr val="FF0000"/>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600" b="1">
                <a:latin typeface="HGPｺﾞｼｯｸE" panose="020B0900000000000000" pitchFamily="50" charset="-128"/>
                <a:ea typeface="HGPｺﾞｼｯｸE" panose="020B0900000000000000" pitchFamily="50" charset="-128"/>
              </a:rPr>
              <a:t>　</a:t>
            </a:r>
            <a:r>
              <a:rPr lang="ko-KR" altLang="en-US" sz="1600" b="1">
                <a:latin typeface="HGPｺﾞｼｯｸE" panose="020B0900000000000000" pitchFamily="50" charset="-128"/>
                <a:ea typeface="HGPｺﾞｼｯｸE" panose="020B0900000000000000" pitchFamily="50" charset="-128"/>
              </a:rPr>
              <a:t>전교 학습 교류 축제</a:t>
            </a:r>
            <a:r>
              <a:rPr lang="ja-JP" altLang="en-US" sz="1600" b="1">
                <a:latin typeface="HGPｺﾞｼｯｸE" panose="020B0900000000000000" pitchFamily="50" charset="-128"/>
                <a:ea typeface="HGPｺﾞｼｯｸE" panose="020B0900000000000000" pitchFamily="50" charset="-128"/>
              </a:rPr>
              <a:t>　</a:t>
            </a:r>
            <a:endParaRPr lang="en-US" altLang="ja-JP" sz="1600" b="1">
              <a:latin typeface="HGPｺﾞｼｯｸE" panose="020B0900000000000000" pitchFamily="50" charset="-128"/>
              <a:ea typeface="HGPｺﾞｼｯｸE" panose="020B0900000000000000" pitchFamily="50" charset="-128"/>
            </a:endParaRPr>
          </a:p>
        </p:txBody>
      </p:sp>
      <p:sp>
        <p:nvSpPr>
          <p:cNvPr id="159793" name="Line 111">
            <a:extLst>
              <a:ext uri="{FF2B5EF4-FFF2-40B4-BE49-F238E27FC236}">
                <a16:creationId xmlns:a16="http://schemas.microsoft.com/office/drawing/2014/main" id="{E4A1AB8A-F376-49E6-ADA7-7F150F8FD382}"/>
              </a:ext>
            </a:extLst>
          </p:cNvPr>
          <p:cNvSpPr>
            <a:spLocks noChangeShapeType="1"/>
          </p:cNvSpPr>
          <p:nvPr/>
        </p:nvSpPr>
        <p:spPr bwMode="auto">
          <a:xfrm>
            <a:off x="3276600" y="3213100"/>
            <a:ext cx="7191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4" name="Freeform 112">
            <a:extLst>
              <a:ext uri="{FF2B5EF4-FFF2-40B4-BE49-F238E27FC236}">
                <a16:creationId xmlns:a16="http://schemas.microsoft.com/office/drawing/2014/main" id="{55400686-94A8-4B0E-9E9D-C07D314CE98E}"/>
              </a:ext>
            </a:extLst>
          </p:cNvPr>
          <p:cNvSpPr>
            <a:spLocks/>
          </p:cNvSpPr>
          <p:nvPr/>
        </p:nvSpPr>
        <p:spPr bwMode="auto">
          <a:xfrm>
            <a:off x="5867400" y="3213100"/>
            <a:ext cx="288925" cy="358775"/>
          </a:xfrm>
          <a:custGeom>
            <a:avLst/>
            <a:gdLst>
              <a:gd name="T0" fmla="*/ 0 w 182"/>
              <a:gd name="T1" fmla="*/ 0 h 181"/>
              <a:gd name="T2" fmla="*/ 2147483646 w 182"/>
              <a:gd name="T3" fmla="*/ 0 h 181"/>
              <a:gd name="T4" fmla="*/ 2147483646 w 182"/>
              <a:gd name="T5" fmla="*/ 2147483646 h 181"/>
              <a:gd name="T6" fmla="*/ 0 60000 65536"/>
              <a:gd name="T7" fmla="*/ 0 60000 65536"/>
              <a:gd name="T8" fmla="*/ 0 60000 65536"/>
              <a:gd name="T9" fmla="*/ 0 w 182"/>
              <a:gd name="T10" fmla="*/ 0 h 181"/>
              <a:gd name="T11" fmla="*/ 182 w 182"/>
              <a:gd name="T12" fmla="*/ 181 h 181"/>
            </a:gdLst>
            <a:ahLst/>
            <a:cxnLst>
              <a:cxn ang="T6">
                <a:pos x="T0" y="T1"/>
              </a:cxn>
              <a:cxn ang="T7">
                <a:pos x="T2" y="T3"/>
              </a:cxn>
              <a:cxn ang="T8">
                <a:pos x="T4" y="T5"/>
              </a:cxn>
            </a:cxnLst>
            <a:rect l="T9" t="T10" r="T11" b="T12"/>
            <a:pathLst>
              <a:path w="182" h="181">
                <a:moveTo>
                  <a:pt x="0" y="0"/>
                </a:moveTo>
                <a:lnTo>
                  <a:pt x="182" y="0"/>
                </a:lnTo>
                <a:lnTo>
                  <a:pt x="182" y="181"/>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95" name="Line 115">
            <a:extLst>
              <a:ext uri="{FF2B5EF4-FFF2-40B4-BE49-F238E27FC236}">
                <a16:creationId xmlns:a16="http://schemas.microsoft.com/office/drawing/2014/main" id="{D7761BAC-4A65-4518-901B-563CD789CA01}"/>
              </a:ext>
            </a:extLst>
          </p:cNvPr>
          <p:cNvSpPr>
            <a:spLocks noChangeShapeType="1"/>
          </p:cNvSpPr>
          <p:nvPr/>
        </p:nvSpPr>
        <p:spPr bwMode="auto">
          <a:xfrm>
            <a:off x="2484438" y="2563813"/>
            <a:ext cx="503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96" name="Line 116">
            <a:extLst>
              <a:ext uri="{FF2B5EF4-FFF2-40B4-BE49-F238E27FC236}">
                <a16:creationId xmlns:a16="http://schemas.microsoft.com/office/drawing/2014/main" id="{7BAEDFB0-490B-4CB6-80BF-87F2F8DA2EDA}"/>
              </a:ext>
            </a:extLst>
          </p:cNvPr>
          <p:cNvSpPr>
            <a:spLocks noChangeShapeType="1"/>
          </p:cNvSpPr>
          <p:nvPr/>
        </p:nvSpPr>
        <p:spPr bwMode="auto">
          <a:xfrm>
            <a:off x="4140200" y="2563813"/>
            <a:ext cx="11525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97" name="Line 117">
            <a:extLst>
              <a:ext uri="{FF2B5EF4-FFF2-40B4-BE49-F238E27FC236}">
                <a16:creationId xmlns:a16="http://schemas.microsoft.com/office/drawing/2014/main" id="{3030BB7A-83FE-46B9-A4CD-D53E93F72C68}"/>
              </a:ext>
            </a:extLst>
          </p:cNvPr>
          <p:cNvSpPr>
            <a:spLocks noChangeShapeType="1"/>
          </p:cNvSpPr>
          <p:nvPr/>
        </p:nvSpPr>
        <p:spPr bwMode="auto">
          <a:xfrm flipV="1">
            <a:off x="6516688" y="2563813"/>
            <a:ext cx="863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98" name="Line 118">
            <a:extLst>
              <a:ext uri="{FF2B5EF4-FFF2-40B4-BE49-F238E27FC236}">
                <a16:creationId xmlns:a16="http://schemas.microsoft.com/office/drawing/2014/main" id="{C3DF4D78-B82E-4BD2-8718-2748B9CD8A9B}"/>
              </a:ext>
            </a:extLst>
          </p:cNvPr>
          <p:cNvSpPr>
            <a:spLocks noChangeShapeType="1"/>
          </p:cNvSpPr>
          <p:nvPr/>
        </p:nvSpPr>
        <p:spPr bwMode="auto">
          <a:xfrm>
            <a:off x="4643438" y="2563813"/>
            <a:ext cx="0" cy="3603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99" name="Rectangle 119">
            <a:extLst>
              <a:ext uri="{FF2B5EF4-FFF2-40B4-BE49-F238E27FC236}">
                <a16:creationId xmlns:a16="http://schemas.microsoft.com/office/drawing/2014/main" id="{56CD16F8-1764-427D-A5AF-F889890FF267}"/>
              </a:ext>
            </a:extLst>
          </p:cNvPr>
          <p:cNvSpPr>
            <a:spLocks noChangeArrowheads="1"/>
          </p:cNvSpPr>
          <p:nvPr/>
        </p:nvSpPr>
        <p:spPr bwMode="auto">
          <a:xfrm>
            <a:off x="1692275" y="847725"/>
            <a:ext cx="2586038" cy="277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전하고 싶은 것을 확실히 하고 쓰자．</a:t>
            </a:r>
            <a:r>
              <a:rPr lang="en-US" altLang="ja-JP" sz="1200"/>
              <a:t> </a:t>
            </a:r>
          </a:p>
        </p:txBody>
      </p:sp>
      <p:sp>
        <p:nvSpPr>
          <p:cNvPr id="159800" name="Line 120">
            <a:extLst>
              <a:ext uri="{FF2B5EF4-FFF2-40B4-BE49-F238E27FC236}">
                <a16:creationId xmlns:a16="http://schemas.microsoft.com/office/drawing/2014/main" id="{BB7B4648-0508-48A9-B6F2-BEE1BE2B94EF}"/>
              </a:ext>
            </a:extLst>
          </p:cNvPr>
          <p:cNvSpPr>
            <a:spLocks noChangeShapeType="1"/>
          </p:cNvSpPr>
          <p:nvPr/>
        </p:nvSpPr>
        <p:spPr bwMode="auto">
          <a:xfrm>
            <a:off x="2195513" y="1125538"/>
            <a:ext cx="0" cy="574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1" name="Line 121">
            <a:extLst>
              <a:ext uri="{FF2B5EF4-FFF2-40B4-BE49-F238E27FC236}">
                <a16:creationId xmlns:a16="http://schemas.microsoft.com/office/drawing/2014/main" id="{7B4D9A43-9EE1-4831-AD54-398D37A5A59C}"/>
              </a:ext>
            </a:extLst>
          </p:cNvPr>
          <p:cNvSpPr>
            <a:spLocks noChangeShapeType="1"/>
          </p:cNvSpPr>
          <p:nvPr/>
        </p:nvSpPr>
        <p:spPr bwMode="auto">
          <a:xfrm flipH="1">
            <a:off x="3276600" y="1125538"/>
            <a:ext cx="0" cy="574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2" name="Rectangle 122">
            <a:extLst>
              <a:ext uri="{FF2B5EF4-FFF2-40B4-BE49-F238E27FC236}">
                <a16:creationId xmlns:a16="http://schemas.microsoft.com/office/drawing/2014/main" id="{B6D19779-78B2-4069-98D2-97D6407CA04D}"/>
              </a:ext>
            </a:extLst>
          </p:cNvPr>
          <p:cNvSpPr>
            <a:spLocks noChangeArrowheads="1"/>
          </p:cNvSpPr>
          <p:nvPr/>
        </p:nvSpPr>
        <p:spPr bwMode="auto">
          <a:xfrm>
            <a:off x="1692275" y="3644900"/>
            <a:ext cx="1193800" cy="277813"/>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지역 청소의 날</a:t>
            </a:r>
            <a:endParaRPr lang="en-US" altLang="ja-JP" sz="1200"/>
          </a:p>
        </p:txBody>
      </p:sp>
      <p:sp>
        <p:nvSpPr>
          <p:cNvPr id="6203" name="Rectangle 123">
            <a:extLst>
              <a:ext uri="{FF2B5EF4-FFF2-40B4-BE49-F238E27FC236}">
                <a16:creationId xmlns:a16="http://schemas.microsoft.com/office/drawing/2014/main" id="{0E8B68EE-45D7-49D0-9124-77CB63E8AA0B}"/>
              </a:ext>
            </a:extLst>
          </p:cNvPr>
          <p:cNvSpPr>
            <a:spLocks noChangeArrowheads="1"/>
          </p:cNvSpPr>
          <p:nvPr/>
        </p:nvSpPr>
        <p:spPr bwMode="auto">
          <a:xfrm>
            <a:off x="3203575" y="3644900"/>
            <a:ext cx="1193800" cy="277813"/>
          </a:xfrm>
          <a:prstGeom prst="rect">
            <a:avLst/>
          </a:prstGeom>
          <a:solidFill>
            <a:srgbClr val="66FF33"/>
          </a:solidFill>
          <a:ln w="9525">
            <a:solidFill>
              <a:srgbClr val="FF0000"/>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지역 청소의 날</a:t>
            </a:r>
            <a:endParaRPr lang="en-US" altLang="ja-JP" sz="1200"/>
          </a:p>
        </p:txBody>
      </p:sp>
      <p:sp>
        <p:nvSpPr>
          <p:cNvPr id="6204" name="Rectangle 124">
            <a:extLst>
              <a:ext uri="{FF2B5EF4-FFF2-40B4-BE49-F238E27FC236}">
                <a16:creationId xmlns:a16="http://schemas.microsoft.com/office/drawing/2014/main" id="{5EF21F22-252C-4CB1-8EF0-F6BAC4A7FF1A}"/>
              </a:ext>
            </a:extLst>
          </p:cNvPr>
          <p:cNvSpPr>
            <a:spLocks noChangeArrowheads="1"/>
          </p:cNvSpPr>
          <p:nvPr/>
        </p:nvSpPr>
        <p:spPr bwMode="auto">
          <a:xfrm>
            <a:off x="2698750" y="4262438"/>
            <a:ext cx="1728788" cy="246062"/>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캄보디아에서 온 유학생</a:t>
            </a:r>
            <a:endParaRPr lang="en-US" altLang="ja-JP" sz="1000"/>
          </a:p>
        </p:txBody>
      </p:sp>
      <p:sp>
        <p:nvSpPr>
          <p:cNvPr id="6205" name="Rectangle 125">
            <a:extLst>
              <a:ext uri="{FF2B5EF4-FFF2-40B4-BE49-F238E27FC236}">
                <a16:creationId xmlns:a16="http://schemas.microsoft.com/office/drawing/2014/main" id="{DAFFAF35-7AFA-452F-8CD3-D6311EBD2E46}"/>
              </a:ext>
            </a:extLst>
          </p:cNvPr>
          <p:cNvSpPr>
            <a:spLocks noChangeArrowheads="1"/>
          </p:cNvSpPr>
          <p:nvPr/>
        </p:nvSpPr>
        <p:spPr bwMode="auto">
          <a:xfrm>
            <a:off x="4572000" y="4179888"/>
            <a:ext cx="1368425" cy="400050"/>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「외국인」이라고 부르지 말아 주세요</a:t>
            </a:r>
            <a:r>
              <a:rPr lang="en-US" altLang="ko-KR" sz="1000"/>
              <a:t>.</a:t>
            </a:r>
            <a:endParaRPr lang="en-US" altLang="ja-JP" sz="1000"/>
          </a:p>
        </p:txBody>
      </p:sp>
      <p:sp>
        <p:nvSpPr>
          <p:cNvPr id="6206" name="Rectangle 126">
            <a:extLst>
              <a:ext uri="{FF2B5EF4-FFF2-40B4-BE49-F238E27FC236}">
                <a16:creationId xmlns:a16="http://schemas.microsoft.com/office/drawing/2014/main" id="{9C6FC20F-7760-407F-978A-D069D9E6B6CE}"/>
              </a:ext>
            </a:extLst>
          </p:cNvPr>
          <p:cNvSpPr>
            <a:spLocks noChangeArrowheads="1"/>
          </p:cNvSpPr>
          <p:nvPr/>
        </p:nvSpPr>
        <p:spPr bwMode="auto">
          <a:xfrm>
            <a:off x="6516688" y="4191000"/>
            <a:ext cx="1439862" cy="461963"/>
          </a:xfrm>
          <a:prstGeom prst="rect">
            <a:avLst/>
          </a:prstGeom>
          <a:solidFill>
            <a:srgbClr val="FF9999"/>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아이의 권리 조약</a:t>
            </a:r>
            <a:endParaRPr lang="en-US" altLang="ko-KR" sz="1200"/>
          </a:p>
          <a:p>
            <a:pPr eaLnBrk="1" hangingPunct="1">
              <a:spcBef>
                <a:spcPct val="0"/>
              </a:spcBef>
              <a:buClrTx/>
              <a:buSzTx/>
              <a:buFontTx/>
              <a:buNone/>
            </a:pPr>
            <a:r>
              <a:rPr lang="en-US" altLang="ja-JP" sz="1200"/>
              <a:t>(</a:t>
            </a:r>
            <a:r>
              <a:rPr lang="ko-KR" altLang="en-US" sz="1200"/>
              <a:t>인권</a:t>
            </a:r>
            <a:r>
              <a:rPr lang="en-US" altLang="ja-JP" sz="1200"/>
              <a:t>)</a:t>
            </a:r>
          </a:p>
        </p:txBody>
      </p:sp>
      <p:sp>
        <p:nvSpPr>
          <p:cNvPr id="6207" name="Rectangle 128">
            <a:extLst>
              <a:ext uri="{FF2B5EF4-FFF2-40B4-BE49-F238E27FC236}">
                <a16:creationId xmlns:a16="http://schemas.microsoft.com/office/drawing/2014/main" id="{BFDF0BD4-A27D-4BAE-9D11-80F2F99B5828}"/>
              </a:ext>
            </a:extLst>
          </p:cNvPr>
          <p:cNvSpPr>
            <a:spLocks noChangeArrowheads="1"/>
          </p:cNvSpPr>
          <p:nvPr/>
        </p:nvSpPr>
        <p:spPr bwMode="auto">
          <a:xfrm>
            <a:off x="6732588" y="5372100"/>
            <a:ext cx="1501775" cy="461963"/>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외국의 아동 작품</a:t>
            </a:r>
            <a:endParaRPr lang="en-US" altLang="ko-KR" sz="1200"/>
          </a:p>
          <a:p>
            <a:pPr eaLnBrk="1" hangingPunct="1">
              <a:spcBef>
                <a:spcPct val="0"/>
              </a:spcBef>
              <a:buClrTx/>
              <a:buSzTx/>
              <a:buFontTx/>
              <a:buNone/>
            </a:pPr>
            <a:r>
              <a:rPr lang="ko-KR" altLang="en-US" sz="1200"/>
              <a:t>（외국 문화의 이해）</a:t>
            </a:r>
            <a:endParaRPr lang="en-US" altLang="ja-JP" sz="1200"/>
          </a:p>
        </p:txBody>
      </p:sp>
      <p:sp>
        <p:nvSpPr>
          <p:cNvPr id="6208" name="Rectangle 129">
            <a:extLst>
              <a:ext uri="{FF2B5EF4-FFF2-40B4-BE49-F238E27FC236}">
                <a16:creationId xmlns:a16="http://schemas.microsoft.com/office/drawing/2014/main" id="{C1DDFCF6-20F1-42E3-BFCB-22F78519E75B}"/>
              </a:ext>
            </a:extLst>
          </p:cNvPr>
          <p:cNvSpPr>
            <a:spLocks noChangeArrowheads="1"/>
          </p:cNvSpPr>
          <p:nvPr/>
        </p:nvSpPr>
        <p:spPr bwMode="auto">
          <a:xfrm>
            <a:off x="4716463" y="5372100"/>
            <a:ext cx="1501775" cy="461963"/>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모두의 작품 전람회</a:t>
            </a:r>
            <a:endParaRPr lang="en-US" altLang="ko-KR" sz="1200"/>
          </a:p>
          <a:p>
            <a:pPr eaLnBrk="1" hangingPunct="1">
              <a:spcBef>
                <a:spcPct val="0"/>
              </a:spcBef>
              <a:buClrTx/>
              <a:buSzTx/>
              <a:buFontTx/>
              <a:buNone/>
            </a:pPr>
            <a:r>
              <a:rPr lang="ja-JP" altLang="en-US" sz="1200"/>
              <a:t>（</a:t>
            </a:r>
            <a:r>
              <a:rPr lang="ko-KR" altLang="en-US" sz="1200"/>
              <a:t>자국 문화의 이해</a:t>
            </a:r>
            <a:r>
              <a:rPr lang="ja-JP" altLang="en-US" sz="1200"/>
              <a:t>）</a:t>
            </a:r>
            <a:endParaRPr lang="en-US" altLang="ja-JP" sz="1200"/>
          </a:p>
        </p:txBody>
      </p:sp>
      <p:sp>
        <p:nvSpPr>
          <p:cNvPr id="6209" name="Text Box 130">
            <a:extLst>
              <a:ext uri="{FF2B5EF4-FFF2-40B4-BE49-F238E27FC236}">
                <a16:creationId xmlns:a16="http://schemas.microsoft.com/office/drawing/2014/main" id="{142CBB19-2024-415A-AF7F-86188E79931D}"/>
              </a:ext>
            </a:extLst>
          </p:cNvPr>
          <p:cNvSpPr txBox="1">
            <a:spLocks noChangeArrowheads="1"/>
          </p:cNvSpPr>
          <p:nvPr/>
        </p:nvSpPr>
        <p:spPr bwMode="auto">
          <a:xfrm>
            <a:off x="4356100" y="817563"/>
            <a:ext cx="27670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400"/>
              <a:t>확대와 망원을 구사해 잘 전하자</a:t>
            </a:r>
            <a:r>
              <a:rPr lang="en-US" altLang="ko-KR" sz="1400"/>
              <a:t>.</a:t>
            </a:r>
            <a:endParaRPr lang="en-US" altLang="ja-JP" sz="1400"/>
          </a:p>
        </p:txBody>
      </p:sp>
      <p:sp>
        <p:nvSpPr>
          <p:cNvPr id="157762" name="Rectangle 131">
            <a:extLst>
              <a:ext uri="{FF2B5EF4-FFF2-40B4-BE49-F238E27FC236}">
                <a16:creationId xmlns:a16="http://schemas.microsoft.com/office/drawing/2014/main" id="{23BAE273-99EB-430B-91FD-763E5C8702F9}"/>
              </a:ext>
            </a:extLst>
          </p:cNvPr>
          <p:cNvSpPr>
            <a:spLocks noChangeArrowheads="1"/>
          </p:cNvSpPr>
          <p:nvPr/>
        </p:nvSpPr>
        <p:spPr bwMode="auto">
          <a:xfrm>
            <a:off x="7173913" y="709613"/>
            <a:ext cx="1677987" cy="415925"/>
          </a:xfrm>
          <a:prstGeom prst="rect">
            <a:avLst/>
          </a:prstGeom>
          <a:noFill/>
          <a:ln w="9525">
            <a:solidFill>
              <a:schemeClr val="tx1"/>
            </a:solidFill>
            <a:miter lim="800000"/>
            <a:headEnd/>
            <a:tailEnd/>
          </a:ln>
        </p:spPr>
        <p:txBody>
          <a:bodyPr wrap="none">
            <a:spAutoFit/>
          </a:bodyPr>
          <a:lstStyle/>
          <a:p>
            <a:pPr eaLnBrk="1" hangingPunct="1">
              <a:defRPr/>
            </a:pPr>
            <a:r>
              <a:rPr lang="ko-KR" altLang="en-US" sz="1050" dirty="0">
                <a:latin typeface="Arial" charset="0"/>
              </a:rPr>
              <a:t>재료를 음미해</a:t>
            </a:r>
            <a:r>
              <a:rPr lang="en-US" altLang="ko-KR" sz="1050" dirty="0">
                <a:latin typeface="Arial" charset="0"/>
              </a:rPr>
              <a:t>, </a:t>
            </a:r>
            <a:r>
              <a:rPr lang="ko-KR" altLang="en-US" sz="1050" dirty="0">
                <a:latin typeface="Arial" charset="0"/>
              </a:rPr>
              <a:t>조사한 것</a:t>
            </a:r>
            <a:endParaRPr lang="en-US" altLang="ko-KR" sz="1050" dirty="0">
              <a:latin typeface="Arial" charset="0"/>
            </a:endParaRPr>
          </a:p>
          <a:p>
            <a:pPr eaLnBrk="1" hangingPunct="1">
              <a:defRPr/>
            </a:pPr>
            <a:r>
              <a:rPr lang="ko-KR" altLang="en-US" sz="1050" dirty="0">
                <a:latin typeface="Arial" charset="0"/>
              </a:rPr>
              <a:t>을 능숙하게 전하자</a:t>
            </a:r>
            <a:r>
              <a:rPr lang="en-US" altLang="ko-KR" sz="1050" dirty="0">
                <a:latin typeface="Arial" charset="0"/>
              </a:rPr>
              <a:t>.</a:t>
            </a:r>
            <a:endParaRPr lang="en-US" altLang="ja-JP" sz="1050" dirty="0">
              <a:latin typeface="Arial" charset="0"/>
            </a:endParaRPr>
          </a:p>
        </p:txBody>
      </p:sp>
      <p:sp>
        <p:nvSpPr>
          <p:cNvPr id="6211" name="Line 132">
            <a:extLst>
              <a:ext uri="{FF2B5EF4-FFF2-40B4-BE49-F238E27FC236}">
                <a16:creationId xmlns:a16="http://schemas.microsoft.com/office/drawing/2014/main" id="{6F331A2D-68A4-4D0E-ACD0-1724021B1395}"/>
              </a:ext>
            </a:extLst>
          </p:cNvPr>
          <p:cNvSpPr>
            <a:spLocks noChangeShapeType="1"/>
          </p:cNvSpPr>
          <p:nvPr/>
        </p:nvSpPr>
        <p:spPr bwMode="auto">
          <a:xfrm>
            <a:off x="6443663" y="1125538"/>
            <a:ext cx="0"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12" name="Line 133">
            <a:extLst>
              <a:ext uri="{FF2B5EF4-FFF2-40B4-BE49-F238E27FC236}">
                <a16:creationId xmlns:a16="http://schemas.microsoft.com/office/drawing/2014/main" id="{D6A1C085-D2BD-4AA9-ABEF-F1E1105344EB}"/>
              </a:ext>
            </a:extLst>
          </p:cNvPr>
          <p:cNvSpPr>
            <a:spLocks noChangeShapeType="1"/>
          </p:cNvSpPr>
          <p:nvPr/>
        </p:nvSpPr>
        <p:spPr bwMode="auto">
          <a:xfrm>
            <a:off x="7235825" y="1125538"/>
            <a:ext cx="0"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13" name="Rectangle 134">
            <a:extLst>
              <a:ext uri="{FF2B5EF4-FFF2-40B4-BE49-F238E27FC236}">
                <a16:creationId xmlns:a16="http://schemas.microsoft.com/office/drawing/2014/main" id="{5099DDDF-68B9-4B0E-BE1A-00D91C6DD574}"/>
              </a:ext>
            </a:extLst>
          </p:cNvPr>
          <p:cNvSpPr>
            <a:spLocks noChangeArrowheads="1"/>
          </p:cNvSpPr>
          <p:nvPr/>
        </p:nvSpPr>
        <p:spPr bwMode="auto">
          <a:xfrm>
            <a:off x="1476375" y="4221163"/>
            <a:ext cx="989013" cy="466725"/>
          </a:xfrm>
          <a:prstGeom prst="rect">
            <a:avLst/>
          </a:prstGeom>
          <a:solidFill>
            <a:srgbClr val="99FF66"/>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None/>
            </a:pPr>
            <a:r>
              <a:rPr lang="ko-KR" altLang="en-US" sz="1000"/>
              <a:t>공원을 예쁘게</a:t>
            </a:r>
            <a:endParaRPr lang="en-US" altLang="ko-KR" sz="1000"/>
          </a:p>
          <a:p>
            <a:pPr eaLnBrk="1" hangingPunct="1">
              <a:buFont typeface="Wingdings" panose="05000000000000000000" pitchFamily="2" charset="2"/>
              <a:buNone/>
            </a:pPr>
            <a:r>
              <a:rPr lang="ko-KR" altLang="en-US" sz="1000"/>
              <a:t> 하자</a:t>
            </a:r>
            <a:r>
              <a:rPr lang="en-US" altLang="ko-KR" sz="1200"/>
              <a:t>.</a:t>
            </a:r>
            <a:endParaRPr lang="en-US" altLang="ja-JP" sz="1200"/>
          </a:p>
        </p:txBody>
      </p:sp>
      <p:sp>
        <p:nvSpPr>
          <p:cNvPr id="6214" name="Line 135">
            <a:extLst>
              <a:ext uri="{FF2B5EF4-FFF2-40B4-BE49-F238E27FC236}">
                <a16:creationId xmlns:a16="http://schemas.microsoft.com/office/drawing/2014/main" id="{1C5672CB-FD45-4995-BDD3-01EE80F6DA3E}"/>
              </a:ext>
            </a:extLst>
          </p:cNvPr>
          <p:cNvSpPr>
            <a:spLocks noChangeShapeType="1"/>
          </p:cNvSpPr>
          <p:nvPr/>
        </p:nvSpPr>
        <p:spPr bwMode="auto">
          <a:xfrm flipV="1">
            <a:off x="2051050" y="3932238"/>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15" name="Line 136">
            <a:extLst>
              <a:ext uri="{FF2B5EF4-FFF2-40B4-BE49-F238E27FC236}">
                <a16:creationId xmlns:a16="http://schemas.microsoft.com/office/drawing/2014/main" id="{DCCAA9F0-9FA6-450A-AC4D-A6E3EFDF051C}"/>
              </a:ext>
            </a:extLst>
          </p:cNvPr>
          <p:cNvSpPr>
            <a:spLocks noChangeShapeType="1"/>
          </p:cNvSpPr>
          <p:nvPr/>
        </p:nvSpPr>
        <p:spPr bwMode="auto">
          <a:xfrm>
            <a:off x="2916238" y="3789363"/>
            <a:ext cx="2873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16" name="Rectangle 137">
            <a:extLst>
              <a:ext uri="{FF2B5EF4-FFF2-40B4-BE49-F238E27FC236}">
                <a16:creationId xmlns:a16="http://schemas.microsoft.com/office/drawing/2014/main" id="{990D81C8-B1EC-4ED2-B644-CD73BD83E986}"/>
              </a:ext>
            </a:extLst>
          </p:cNvPr>
          <p:cNvSpPr>
            <a:spLocks noChangeArrowheads="1"/>
          </p:cNvSpPr>
          <p:nvPr/>
        </p:nvSpPr>
        <p:spPr bwMode="auto">
          <a:xfrm>
            <a:off x="250825" y="374650"/>
            <a:ext cx="741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교과</a:t>
            </a:r>
            <a:r>
              <a:rPr lang="en-US" altLang="ko-KR" sz="1000"/>
              <a:t>·</a:t>
            </a:r>
            <a:r>
              <a:rPr lang="ko-KR" altLang="en-US" sz="1000"/>
              <a:t>영역</a:t>
            </a:r>
            <a:endParaRPr lang="en-US" altLang="ja-JP" sz="1000"/>
          </a:p>
        </p:txBody>
      </p:sp>
      <p:sp>
        <p:nvSpPr>
          <p:cNvPr id="6217" name="Rectangle 138">
            <a:extLst>
              <a:ext uri="{FF2B5EF4-FFF2-40B4-BE49-F238E27FC236}">
                <a16:creationId xmlns:a16="http://schemas.microsoft.com/office/drawing/2014/main" id="{365E3CB3-3B15-45AF-B75A-F5174DAB9114}"/>
              </a:ext>
            </a:extLst>
          </p:cNvPr>
          <p:cNvSpPr>
            <a:spLocks noChangeArrowheads="1"/>
          </p:cNvSpPr>
          <p:nvPr/>
        </p:nvSpPr>
        <p:spPr bwMode="auto">
          <a:xfrm>
            <a:off x="1428750" y="260350"/>
            <a:ext cx="744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a:t> </a:t>
            </a:r>
            <a:r>
              <a:rPr lang="ja-JP" altLang="en-US" sz="1200"/>
              <a:t>４</a:t>
            </a:r>
            <a:r>
              <a:rPr lang="ko-KR" altLang="en-US" sz="1200"/>
              <a:t>월 </a:t>
            </a:r>
            <a:r>
              <a:rPr lang="ja-JP" altLang="en-US" sz="1200"/>
              <a:t>　　　５</a:t>
            </a:r>
            <a:r>
              <a:rPr lang="ko-KR" altLang="en-US" sz="1200"/>
              <a:t>월</a:t>
            </a:r>
            <a:r>
              <a:rPr lang="ja-JP" altLang="en-US" sz="1200"/>
              <a:t>　　</a:t>
            </a:r>
            <a:r>
              <a:rPr lang="ko-KR" altLang="en-US" sz="1200"/>
              <a:t> </a:t>
            </a:r>
            <a:r>
              <a:rPr lang="ja-JP" altLang="en-US" sz="1200"/>
              <a:t>　６</a:t>
            </a:r>
            <a:r>
              <a:rPr lang="ko-KR" altLang="en-US" sz="1200"/>
              <a:t>월</a:t>
            </a:r>
            <a:r>
              <a:rPr lang="ja-JP" altLang="en-US" sz="1200"/>
              <a:t> 　　　　７</a:t>
            </a:r>
            <a:r>
              <a:rPr lang="ko-KR" altLang="en-US" sz="1200"/>
              <a:t>월 </a:t>
            </a:r>
            <a:r>
              <a:rPr lang="ja-JP" altLang="en-US" sz="1200"/>
              <a:t>　　　８</a:t>
            </a:r>
            <a:r>
              <a:rPr lang="ko-KR" altLang="en-US" sz="1200"/>
              <a:t>월 </a:t>
            </a:r>
            <a:r>
              <a:rPr lang="ja-JP" altLang="en-US" sz="1200"/>
              <a:t>　　　９</a:t>
            </a:r>
            <a:r>
              <a:rPr lang="ko-KR" altLang="en-US" sz="1200"/>
              <a:t>월</a:t>
            </a:r>
            <a:r>
              <a:rPr lang="ja-JP" altLang="en-US" sz="1200"/>
              <a:t> 　　　１０</a:t>
            </a:r>
            <a:r>
              <a:rPr lang="ko-KR" altLang="en-US" sz="1200"/>
              <a:t>월 </a:t>
            </a:r>
            <a:r>
              <a:rPr lang="ja-JP" altLang="en-US" sz="1200"/>
              <a:t>　　１１</a:t>
            </a:r>
            <a:r>
              <a:rPr lang="ko-KR" altLang="en-US" sz="1200"/>
              <a:t>월 </a:t>
            </a:r>
            <a:r>
              <a:rPr lang="ja-JP" altLang="en-US" sz="1200"/>
              <a:t>　　１２</a:t>
            </a:r>
            <a:r>
              <a:rPr lang="ko-KR" altLang="en-US" sz="1200"/>
              <a:t>월</a:t>
            </a:r>
            <a:r>
              <a:rPr lang="ja-JP" altLang="en-US" sz="1200"/>
              <a:t> 　　　１</a:t>
            </a:r>
            <a:r>
              <a:rPr lang="ko-KR" altLang="en-US" sz="1200"/>
              <a:t>월 </a:t>
            </a:r>
            <a:r>
              <a:rPr lang="ja-JP" altLang="en-US" sz="1200"/>
              <a:t>　　　２</a:t>
            </a:r>
            <a:r>
              <a:rPr lang="ko-KR" altLang="en-US" sz="1200"/>
              <a:t>월 </a:t>
            </a:r>
            <a:r>
              <a:rPr lang="ja-JP" altLang="en-US" sz="1200"/>
              <a:t>　　　３</a:t>
            </a:r>
            <a:r>
              <a:rPr lang="ko-KR" altLang="en-US" sz="1200"/>
              <a:t>월</a:t>
            </a:r>
            <a:endParaRPr lang="en-US" altLang="ja-JP" sz="1200"/>
          </a:p>
        </p:txBody>
      </p:sp>
      <p:sp>
        <p:nvSpPr>
          <p:cNvPr id="6218" name="Rectangle 139">
            <a:extLst>
              <a:ext uri="{FF2B5EF4-FFF2-40B4-BE49-F238E27FC236}">
                <a16:creationId xmlns:a16="http://schemas.microsoft.com/office/drawing/2014/main" id="{B314D4C4-B224-4EF5-BA01-2EB11D05D42B}"/>
              </a:ext>
            </a:extLst>
          </p:cNvPr>
          <p:cNvSpPr>
            <a:spLocks noChangeArrowheads="1"/>
          </p:cNvSpPr>
          <p:nvPr/>
        </p:nvSpPr>
        <p:spPr bwMode="auto">
          <a:xfrm>
            <a:off x="250825" y="0"/>
            <a:ext cx="1960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400" b="1"/>
              <a:t>ESD</a:t>
            </a:r>
            <a:r>
              <a:rPr lang="en-US" altLang="ko-KR" sz="1400" b="1"/>
              <a:t> </a:t>
            </a:r>
            <a:r>
              <a:rPr lang="ko-KR" altLang="en-US" sz="1400" b="1"/>
              <a:t>지도의 연간 계획</a:t>
            </a:r>
            <a:endParaRPr lang="en-US" altLang="ja-JP" sz="1400" b="1"/>
          </a:p>
        </p:txBody>
      </p:sp>
      <p:sp>
        <p:nvSpPr>
          <p:cNvPr id="6219" name="Rectangle 140">
            <a:extLst>
              <a:ext uri="{FF2B5EF4-FFF2-40B4-BE49-F238E27FC236}">
                <a16:creationId xmlns:a16="http://schemas.microsoft.com/office/drawing/2014/main" id="{09B23D29-1E8D-4CD7-829F-04146F7774E1}"/>
              </a:ext>
            </a:extLst>
          </p:cNvPr>
          <p:cNvSpPr>
            <a:spLocks noChangeArrowheads="1"/>
          </p:cNvSpPr>
          <p:nvPr/>
        </p:nvSpPr>
        <p:spPr bwMode="auto">
          <a:xfrm>
            <a:off x="2700338" y="-6350"/>
            <a:ext cx="3179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a:t> </a:t>
            </a:r>
            <a:r>
              <a:rPr lang="en-US" altLang="ja-JP" sz="1800" b="1" u="sng"/>
              <a:t>The YANAGAWA</a:t>
            </a:r>
            <a:r>
              <a:rPr lang="en-US" altLang="en-US" sz="1800" b="1" u="sng"/>
              <a:t>　</a:t>
            </a:r>
            <a:r>
              <a:rPr lang="ko-KR" altLang="en-US" sz="1800" b="1" u="sng"/>
              <a:t>교육 계획</a:t>
            </a:r>
            <a:endParaRPr lang="en-US" altLang="ja-JP" sz="1400" b="1" u="sng"/>
          </a:p>
        </p:txBody>
      </p:sp>
      <p:sp>
        <p:nvSpPr>
          <p:cNvPr id="6220" name="Rectangle 141">
            <a:extLst>
              <a:ext uri="{FF2B5EF4-FFF2-40B4-BE49-F238E27FC236}">
                <a16:creationId xmlns:a16="http://schemas.microsoft.com/office/drawing/2014/main" id="{09CA8552-DA40-439F-84D9-B91AAE914BDB}"/>
              </a:ext>
            </a:extLst>
          </p:cNvPr>
          <p:cNvSpPr>
            <a:spLocks noChangeArrowheads="1"/>
          </p:cNvSpPr>
          <p:nvPr/>
        </p:nvSpPr>
        <p:spPr bwMode="auto">
          <a:xfrm>
            <a:off x="7713663" y="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800" b="1"/>
              <a:t>제４학년</a:t>
            </a:r>
            <a:endParaRPr lang="en-US" altLang="ja-JP" sz="1800" b="1"/>
          </a:p>
        </p:txBody>
      </p:sp>
      <p:sp>
        <p:nvSpPr>
          <p:cNvPr id="6221" name="Rectangle 142">
            <a:extLst>
              <a:ext uri="{FF2B5EF4-FFF2-40B4-BE49-F238E27FC236}">
                <a16:creationId xmlns:a16="http://schemas.microsoft.com/office/drawing/2014/main" id="{64ECBEF0-F7A8-4623-A1C7-2FEAEE24EF6B}"/>
              </a:ext>
            </a:extLst>
          </p:cNvPr>
          <p:cNvSpPr>
            <a:spLocks noChangeArrowheads="1"/>
          </p:cNvSpPr>
          <p:nvPr/>
        </p:nvSpPr>
        <p:spPr bwMode="auto">
          <a:xfrm>
            <a:off x="7418388" y="3109913"/>
            <a:ext cx="1303337" cy="246062"/>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b="1"/>
              <a:t>세계 유산을 배우자</a:t>
            </a:r>
            <a:r>
              <a:rPr lang="en-US" altLang="ko-KR" sz="1000" b="1"/>
              <a:t>.</a:t>
            </a:r>
            <a:endParaRPr lang="en-US" altLang="ja-JP" sz="1000" b="1"/>
          </a:p>
        </p:txBody>
      </p:sp>
      <p:sp>
        <p:nvSpPr>
          <p:cNvPr id="6222" name="Rectangle 143">
            <a:extLst>
              <a:ext uri="{FF2B5EF4-FFF2-40B4-BE49-F238E27FC236}">
                <a16:creationId xmlns:a16="http://schemas.microsoft.com/office/drawing/2014/main" id="{6AAE71B2-3263-4565-B663-CCC0D0CFB187}"/>
              </a:ext>
            </a:extLst>
          </p:cNvPr>
          <p:cNvSpPr>
            <a:spLocks noChangeArrowheads="1"/>
          </p:cNvSpPr>
          <p:nvPr/>
        </p:nvSpPr>
        <p:spPr bwMode="auto">
          <a:xfrm>
            <a:off x="6084888" y="6021388"/>
            <a:ext cx="1023937" cy="400050"/>
          </a:xfrm>
          <a:prstGeom prst="rect">
            <a:avLst/>
          </a:prstGeom>
          <a:solidFill>
            <a:srgbClr val="FF99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몸의 성장과 나</a:t>
            </a:r>
            <a:endParaRPr lang="en-US" altLang="ko-KR" sz="1000"/>
          </a:p>
          <a:p>
            <a:pPr eaLnBrk="1" hangingPunct="1">
              <a:spcBef>
                <a:spcPct val="0"/>
              </a:spcBef>
              <a:buClrTx/>
              <a:buSzTx/>
              <a:buFontTx/>
              <a:buNone/>
            </a:pPr>
            <a:r>
              <a:rPr lang="ko-KR" altLang="en-US" sz="1000"/>
              <a:t>（생명의 존중）</a:t>
            </a:r>
            <a:endParaRPr lang="en-US" altLang="ja-JP" sz="1000"/>
          </a:p>
        </p:txBody>
      </p:sp>
      <p:sp>
        <p:nvSpPr>
          <p:cNvPr id="6223" name="Line 144">
            <a:extLst>
              <a:ext uri="{FF2B5EF4-FFF2-40B4-BE49-F238E27FC236}">
                <a16:creationId xmlns:a16="http://schemas.microsoft.com/office/drawing/2014/main" id="{742FF6FC-52DE-4BA7-AF3C-8431FCD336FF}"/>
              </a:ext>
            </a:extLst>
          </p:cNvPr>
          <p:cNvSpPr>
            <a:spLocks noChangeShapeType="1"/>
          </p:cNvSpPr>
          <p:nvPr/>
        </p:nvSpPr>
        <p:spPr bwMode="auto">
          <a:xfrm>
            <a:off x="6588125" y="4652963"/>
            <a:ext cx="0"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24" name="Rectangle 145">
            <a:extLst>
              <a:ext uri="{FF2B5EF4-FFF2-40B4-BE49-F238E27FC236}">
                <a16:creationId xmlns:a16="http://schemas.microsoft.com/office/drawing/2014/main" id="{5DED7041-6569-4590-ACDC-5A2114E1542D}"/>
              </a:ext>
            </a:extLst>
          </p:cNvPr>
          <p:cNvSpPr>
            <a:spLocks noChangeArrowheads="1"/>
          </p:cNvSpPr>
          <p:nvPr/>
        </p:nvSpPr>
        <p:spPr bwMode="auto">
          <a:xfrm>
            <a:off x="2143125" y="4868863"/>
            <a:ext cx="1133475" cy="307975"/>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400"/>
              <a:t>향토의 음악</a:t>
            </a:r>
            <a:endParaRPr lang="en-US" altLang="ja-JP" sz="1400"/>
          </a:p>
        </p:txBody>
      </p:sp>
      <p:sp>
        <p:nvSpPr>
          <p:cNvPr id="6225" name="Line 146">
            <a:extLst>
              <a:ext uri="{FF2B5EF4-FFF2-40B4-BE49-F238E27FC236}">
                <a16:creationId xmlns:a16="http://schemas.microsoft.com/office/drawing/2014/main" id="{7C84471F-2FAA-4CD5-BC6F-A14BACBC976E}"/>
              </a:ext>
            </a:extLst>
          </p:cNvPr>
          <p:cNvSpPr>
            <a:spLocks noChangeShapeType="1"/>
          </p:cNvSpPr>
          <p:nvPr/>
        </p:nvSpPr>
        <p:spPr bwMode="auto">
          <a:xfrm>
            <a:off x="2916238" y="45085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26" name="Line 147">
            <a:extLst>
              <a:ext uri="{FF2B5EF4-FFF2-40B4-BE49-F238E27FC236}">
                <a16:creationId xmlns:a16="http://schemas.microsoft.com/office/drawing/2014/main" id="{233D8F8D-067A-46D8-9A20-4399AF2715B2}"/>
              </a:ext>
            </a:extLst>
          </p:cNvPr>
          <p:cNvSpPr>
            <a:spLocks noChangeShapeType="1"/>
          </p:cNvSpPr>
          <p:nvPr/>
        </p:nvSpPr>
        <p:spPr bwMode="auto">
          <a:xfrm>
            <a:off x="4211638" y="4364038"/>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27" name="Line 148">
            <a:extLst>
              <a:ext uri="{FF2B5EF4-FFF2-40B4-BE49-F238E27FC236}">
                <a16:creationId xmlns:a16="http://schemas.microsoft.com/office/drawing/2014/main" id="{C36C913B-8B75-4A6A-AD52-432DAB9B35B3}"/>
              </a:ext>
            </a:extLst>
          </p:cNvPr>
          <p:cNvSpPr>
            <a:spLocks noChangeShapeType="1"/>
          </p:cNvSpPr>
          <p:nvPr/>
        </p:nvSpPr>
        <p:spPr bwMode="auto">
          <a:xfrm flipH="1">
            <a:off x="5292725" y="4579938"/>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28" name="Line 149">
            <a:extLst>
              <a:ext uri="{FF2B5EF4-FFF2-40B4-BE49-F238E27FC236}">
                <a16:creationId xmlns:a16="http://schemas.microsoft.com/office/drawing/2014/main" id="{17F3BE79-7379-4C63-A91A-D8C808B9989E}"/>
              </a:ext>
            </a:extLst>
          </p:cNvPr>
          <p:cNvSpPr>
            <a:spLocks noChangeShapeType="1"/>
          </p:cNvSpPr>
          <p:nvPr/>
        </p:nvSpPr>
        <p:spPr bwMode="auto">
          <a:xfrm>
            <a:off x="6227763" y="5589588"/>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29" name="Rectangle 150">
            <a:extLst>
              <a:ext uri="{FF2B5EF4-FFF2-40B4-BE49-F238E27FC236}">
                <a16:creationId xmlns:a16="http://schemas.microsoft.com/office/drawing/2014/main" id="{824243EF-C8C8-4AAA-A31B-174D7496FD92}"/>
              </a:ext>
            </a:extLst>
          </p:cNvPr>
          <p:cNvSpPr>
            <a:spLocks noChangeArrowheads="1"/>
          </p:cNvSpPr>
          <p:nvPr/>
        </p:nvSpPr>
        <p:spPr bwMode="auto">
          <a:xfrm>
            <a:off x="250825" y="333375"/>
            <a:ext cx="8642350" cy="2873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p>
        </p:txBody>
      </p:sp>
      <p:sp>
        <p:nvSpPr>
          <p:cNvPr id="6230" name="Line 151">
            <a:extLst>
              <a:ext uri="{FF2B5EF4-FFF2-40B4-BE49-F238E27FC236}">
                <a16:creationId xmlns:a16="http://schemas.microsoft.com/office/drawing/2014/main" id="{A8BBCF1C-D008-4AE6-886E-F0B5CEFE755E}"/>
              </a:ext>
            </a:extLst>
          </p:cNvPr>
          <p:cNvSpPr>
            <a:spLocks noChangeShapeType="1"/>
          </p:cNvSpPr>
          <p:nvPr/>
        </p:nvSpPr>
        <p:spPr bwMode="auto">
          <a:xfrm>
            <a:off x="7489825" y="3355975"/>
            <a:ext cx="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5608" name="Oval 152">
            <a:extLst>
              <a:ext uri="{FF2B5EF4-FFF2-40B4-BE49-F238E27FC236}">
                <a16:creationId xmlns:a16="http://schemas.microsoft.com/office/drawing/2014/main" id="{61F9EAD9-9B0E-4CF7-9BD6-477F244FE58C}"/>
              </a:ext>
            </a:extLst>
          </p:cNvPr>
          <p:cNvSpPr>
            <a:spLocks noChangeArrowheads="1"/>
          </p:cNvSpPr>
          <p:nvPr/>
        </p:nvSpPr>
        <p:spPr bwMode="auto">
          <a:xfrm>
            <a:off x="1692275" y="2708275"/>
            <a:ext cx="2016125" cy="93662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p>
        </p:txBody>
      </p:sp>
      <p:sp>
        <p:nvSpPr>
          <p:cNvPr id="275609" name="Oval 153">
            <a:extLst>
              <a:ext uri="{FF2B5EF4-FFF2-40B4-BE49-F238E27FC236}">
                <a16:creationId xmlns:a16="http://schemas.microsoft.com/office/drawing/2014/main" id="{9B0F34A0-77FC-4186-93D3-9660982D1492}"/>
              </a:ext>
            </a:extLst>
          </p:cNvPr>
          <p:cNvSpPr>
            <a:spLocks noChangeArrowheads="1"/>
          </p:cNvSpPr>
          <p:nvPr/>
        </p:nvSpPr>
        <p:spPr bwMode="auto">
          <a:xfrm>
            <a:off x="1331913" y="1628775"/>
            <a:ext cx="1368425" cy="6477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p>
        </p:txBody>
      </p:sp>
      <p:sp>
        <p:nvSpPr>
          <p:cNvPr id="275610" name="Oval 154">
            <a:extLst>
              <a:ext uri="{FF2B5EF4-FFF2-40B4-BE49-F238E27FC236}">
                <a16:creationId xmlns:a16="http://schemas.microsoft.com/office/drawing/2014/main" id="{49057182-BE7B-436E-AB12-BBF5C53E8ADF}"/>
              </a:ext>
            </a:extLst>
          </p:cNvPr>
          <p:cNvSpPr>
            <a:spLocks noChangeArrowheads="1"/>
          </p:cNvSpPr>
          <p:nvPr/>
        </p:nvSpPr>
        <p:spPr bwMode="auto">
          <a:xfrm>
            <a:off x="2698750" y="1628775"/>
            <a:ext cx="1368425" cy="6477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p>
        </p:txBody>
      </p:sp>
      <p:sp>
        <p:nvSpPr>
          <p:cNvPr id="275611" name="Oval 155">
            <a:extLst>
              <a:ext uri="{FF2B5EF4-FFF2-40B4-BE49-F238E27FC236}">
                <a16:creationId xmlns:a16="http://schemas.microsoft.com/office/drawing/2014/main" id="{342BDAA5-3261-4D70-8B94-D5C190F377EA}"/>
              </a:ext>
            </a:extLst>
          </p:cNvPr>
          <p:cNvSpPr>
            <a:spLocks noChangeArrowheads="1"/>
          </p:cNvSpPr>
          <p:nvPr/>
        </p:nvSpPr>
        <p:spPr bwMode="auto">
          <a:xfrm>
            <a:off x="1403350" y="620713"/>
            <a:ext cx="3097213" cy="6477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p>
        </p:txBody>
      </p:sp>
      <p:sp>
        <p:nvSpPr>
          <p:cNvPr id="275612" name="Oval 156">
            <a:extLst>
              <a:ext uri="{FF2B5EF4-FFF2-40B4-BE49-F238E27FC236}">
                <a16:creationId xmlns:a16="http://schemas.microsoft.com/office/drawing/2014/main" id="{29AD70B7-ED21-4732-ABDF-F45B665BD4FA}"/>
              </a:ext>
            </a:extLst>
          </p:cNvPr>
          <p:cNvSpPr>
            <a:spLocks noChangeArrowheads="1"/>
          </p:cNvSpPr>
          <p:nvPr/>
        </p:nvSpPr>
        <p:spPr bwMode="auto">
          <a:xfrm>
            <a:off x="3635375" y="2852738"/>
            <a:ext cx="2592388" cy="6477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p>
        </p:txBody>
      </p:sp>
      <p:sp>
        <p:nvSpPr>
          <p:cNvPr id="60" name="テキスト ボックス 59">
            <a:extLst>
              <a:ext uri="{FF2B5EF4-FFF2-40B4-BE49-F238E27FC236}">
                <a16:creationId xmlns:a16="http://schemas.microsoft.com/office/drawing/2014/main" id="{D9870BC5-8DFE-4FB8-8A56-EE7CA84DCE1E}"/>
              </a:ext>
            </a:extLst>
          </p:cNvPr>
          <p:cNvSpPr txBox="1"/>
          <p:nvPr/>
        </p:nvSpPr>
        <p:spPr>
          <a:xfrm>
            <a:off x="7812088" y="3614738"/>
            <a:ext cx="996950" cy="461962"/>
          </a:xfrm>
          <a:prstGeom prst="rect">
            <a:avLst/>
          </a:prstGeom>
          <a:solidFill>
            <a:schemeClr val="accent2">
              <a:lumMod val="60000"/>
              <a:lumOff val="40000"/>
            </a:schemeClr>
          </a:solidFill>
          <a:ln>
            <a:solidFill>
              <a:schemeClr val="bg2"/>
            </a:solidFill>
          </a:ln>
        </p:spPr>
        <p:txBody>
          <a:bodyPr wrap="none">
            <a:spAutoFit/>
          </a:bodyPr>
          <a:lstStyle/>
          <a:p>
            <a:pPr eaLnBrk="1" hangingPunct="1">
              <a:defRPr/>
            </a:pPr>
            <a:r>
              <a:rPr lang="ko-KR" altLang="en-US" sz="1200" dirty="0">
                <a:latin typeface="Arial" charset="0"/>
              </a:rPr>
              <a:t>유니세프 모</a:t>
            </a:r>
            <a:endParaRPr lang="en-US" altLang="ko-KR" sz="1200" dirty="0">
              <a:latin typeface="Arial" charset="0"/>
            </a:endParaRPr>
          </a:p>
          <a:p>
            <a:pPr eaLnBrk="1" hangingPunct="1">
              <a:defRPr/>
            </a:pPr>
            <a:r>
              <a:rPr lang="ko-KR" altLang="en-US" sz="1200" dirty="0">
                <a:latin typeface="Arial" charset="0"/>
              </a:rPr>
              <a:t>금에의 협력</a:t>
            </a:r>
            <a:endParaRPr lang="ja-JP" altLang="en-US" sz="1200" dirty="0">
              <a:latin typeface="Arial" charset="0"/>
            </a:endParaRPr>
          </a:p>
        </p:txBody>
      </p:sp>
      <p:sp>
        <p:nvSpPr>
          <p:cNvPr id="275613" name="Oval 157">
            <a:extLst>
              <a:ext uri="{FF2B5EF4-FFF2-40B4-BE49-F238E27FC236}">
                <a16:creationId xmlns:a16="http://schemas.microsoft.com/office/drawing/2014/main" id="{65B9394D-741A-4C27-A0F7-CE31A4F0597F}"/>
              </a:ext>
            </a:extLst>
          </p:cNvPr>
          <p:cNvSpPr>
            <a:spLocks noChangeArrowheads="1"/>
          </p:cNvSpPr>
          <p:nvPr/>
        </p:nvSpPr>
        <p:spPr bwMode="auto">
          <a:xfrm>
            <a:off x="4787900" y="3429000"/>
            <a:ext cx="3097213" cy="6477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p>
        </p:txBody>
      </p:sp>
      <p:sp>
        <p:nvSpPr>
          <p:cNvPr id="6238" name="テキスト ボックス 60">
            <a:extLst>
              <a:ext uri="{FF2B5EF4-FFF2-40B4-BE49-F238E27FC236}">
                <a16:creationId xmlns:a16="http://schemas.microsoft.com/office/drawing/2014/main" id="{39CCAAFC-0854-47CD-B106-51ECC7BB5D06}"/>
              </a:ext>
            </a:extLst>
          </p:cNvPr>
          <p:cNvSpPr txBox="1">
            <a:spLocks noChangeArrowheads="1"/>
          </p:cNvSpPr>
          <p:nvPr/>
        </p:nvSpPr>
        <p:spPr bwMode="auto">
          <a:xfrm>
            <a:off x="1358900" y="6488113"/>
            <a:ext cx="1268413" cy="339725"/>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600"/>
              <a:t>환경의 관점</a:t>
            </a:r>
            <a:endParaRPr lang="ja-JP" altLang="en-US" sz="1600"/>
          </a:p>
        </p:txBody>
      </p:sp>
      <p:sp>
        <p:nvSpPr>
          <p:cNvPr id="6239" name="テキスト ボックス 61">
            <a:extLst>
              <a:ext uri="{FF2B5EF4-FFF2-40B4-BE49-F238E27FC236}">
                <a16:creationId xmlns:a16="http://schemas.microsoft.com/office/drawing/2014/main" id="{91CD157A-BC21-4820-A497-2D6DE6258DD6}"/>
              </a:ext>
            </a:extLst>
          </p:cNvPr>
          <p:cNvSpPr txBox="1">
            <a:spLocks noChangeArrowheads="1"/>
          </p:cNvSpPr>
          <p:nvPr/>
        </p:nvSpPr>
        <p:spPr bwMode="auto">
          <a:xfrm>
            <a:off x="2700338" y="6475413"/>
            <a:ext cx="1735137" cy="338137"/>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600"/>
              <a:t>국제 이해의 관점</a:t>
            </a:r>
            <a:endParaRPr lang="ja-JP" altLang="en-US" sz="1600"/>
          </a:p>
        </p:txBody>
      </p:sp>
      <p:sp>
        <p:nvSpPr>
          <p:cNvPr id="6240" name="テキスト ボックス 62">
            <a:extLst>
              <a:ext uri="{FF2B5EF4-FFF2-40B4-BE49-F238E27FC236}">
                <a16:creationId xmlns:a16="http://schemas.microsoft.com/office/drawing/2014/main" id="{5BB10592-E8D5-478B-B91E-12FE4D761D0A}"/>
              </a:ext>
            </a:extLst>
          </p:cNvPr>
          <p:cNvSpPr txBox="1">
            <a:spLocks noChangeArrowheads="1"/>
          </p:cNvSpPr>
          <p:nvPr/>
        </p:nvSpPr>
        <p:spPr bwMode="auto">
          <a:xfrm>
            <a:off x="4500563" y="6475413"/>
            <a:ext cx="1746250" cy="338137"/>
          </a:xfrm>
          <a:prstGeom prst="rect">
            <a:avLst/>
          </a:prstGeom>
          <a:solidFill>
            <a:srgbClr val="FF99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600"/>
              <a:t>인권</a:t>
            </a:r>
            <a:r>
              <a:rPr lang="en-US" altLang="ko-KR" sz="1600"/>
              <a:t>·</a:t>
            </a:r>
            <a:r>
              <a:rPr lang="ko-KR" altLang="en-US" sz="1600"/>
              <a:t>생명의 관점</a:t>
            </a:r>
            <a:endParaRPr lang="ja-JP" altLang="en-US" sz="1600"/>
          </a:p>
        </p:txBody>
      </p:sp>
      <p:sp>
        <p:nvSpPr>
          <p:cNvPr id="64" name="テキスト ボックス 63">
            <a:extLst>
              <a:ext uri="{FF2B5EF4-FFF2-40B4-BE49-F238E27FC236}">
                <a16:creationId xmlns:a16="http://schemas.microsoft.com/office/drawing/2014/main" id="{661F97F3-A0B0-44C1-9FBC-D24AC26171FE}"/>
              </a:ext>
            </a:extLst>
          </p:cNvPr>
          <p:cNvSpPr txBox="1"/>
          <p:nvPr/>
        </p:nvSpPr>
        <p:spPr>
          <a:xfrm>
            <a:off x="6276975" y="6453188"/>
            <a:ext cx="2616200" cy="338137"/>
          </a:xfrm>
          <a:prstGeom prst="rect">
            <a:avLst/>
          </a:prstGeom>
          <a:solidFill>
            <a:schemeClr val="accent2">
              <a:lumMod val="60000"/>
              <a:lumOff val="40000"/>
            </a:schemeClr>
          </a:solidFill>
          <a:ln>
            <a:solidFill>
              <a:schemeClr val="tx1"/>
            </a:solidFill>
          </a:ln>
        </p:spPr>
        <p:txBody>
          <a:bodyPr wrap="none">
            <a:spAutoFit/>
          </a:bodyPr>
          <a:lstStyle/>
          <a:p>
            <a:pPr eaLnBrk="1" hangingPunct="1">
              <a:defRPr/>
            </a:pPr>
            <a:r>
              <a:rPr lang="ko-KR" altLang="en-US" sz="1600" dirty="0">
                <a:latin typeface="Arial" charset="0"/>
              </a:rPr>
              <a:t>국제적 제휴 시스템의 이해</a:t>
            </a:r>
            <a:endParaRPr lang="ja-JP" altLang="en-US" sz="1600" dirty="0">
              <a:latin typeface="Arial" charset="0"/>
            </a:endParaRPr>
          </a:p>
        </p:txBody>
      </p:sp>
      <p:sp>
        <p:nvSpPr>
          <p:cNvPr id="65" name="Oval 157">
            <a:extLst>
              <a:ext uri="{FF2B5EF4-FFF2-40B4-BE49-F238E27FC236}">
                <a16:creationId xmlns:a16="http://schemas.microsoft.com/office/drawing/2014/main" id="{45A468C2-1060-4F0B-81F7-C104329A3E7F}"/>
              </a:ext>
            </a:extLst>
          </p:cNvPr>
          <p:cNvSpPr>
            <a:spLocks noChangeArrowheads="1"/>
          </p:cNvSpPr>
          <p:nvPr/>
        </p:nvSpPr>
        <p:spPr bwMode="auto">
          <a:xfrm>
            <a:off x="827590" y="6237288"/>
            <a:ext cx="8316403" cy="6477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5609"/>
                                        </p:tgtEl>
                                        <p:attrNameLst>
                                          <p:attrName>style.visibility</p:attrName>
                                        </p:attrNameLst>
                                      </p:cBhvr>
                                      <p:to>
                                        <p:strVal val="visible"/>
                                      </p:to>
                                    </p:set>
                                    <p:anim calcmode="lin" valueType="num">
                                      <p:cBhvr additive="base">
                                        <p:cTn id="7" dur="1000" fill="hold"/>
                                        <p:tgtEl>
                                          <p:spTgt spid="275609"/>
                                        </p:tgtEl>
                                        <p:attrNameLst>
                                          <p:attrName>ppt_x</p:attrName>
                                        </p:attrNameLst>
                                      </p:cBhvr>
                                      <p:tavLst>
                                        <p:tav tm="0">
                                          <p:val>
                                            <p:strVal val="#ppt_x"/>
                                          </p:val>
                                        </p:tav>
                                        <p:tav tm="100000">
                                          <p:val>
                                            <p:strVal val="#ppt_x"/>
                                          </p:val>
                                        </p:tav>
                                      </p:tavLst>
                                    </p:anim>
                                    <p:anim calcmode="lin" valueType="num">
                                      <p:cBhvr additive="base">
                                        <p:cTn id="8" dur="1000" fill="hold"/>
                                        <p:tgtEl>
                                          <p:spTgt spid="27560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59786"/>
                                        </p:tgtEl>
                                        <p:attrNameLst>
                                          <p:attrName>style.visibility</p:attrName>
                                        </p:attrNameLst>
                                      </p:cBhvr>
                                      <p:to>
                                        <p:strVal val="visible"/>
                                      </p:to>
                                    </p:set>
                                    <p:anim calcmode="lin" valueType="num">
                                      <p:cBhvr additive="base">
                                        <p:cTn id="12" dur="1000" fill="hold"/>
                                        <p:tgtEl>
                                          <p:spTgt spid="159786"/>
                                        </p:tgtEl>
                                        <p:attrNameLst>
                                          <p:attrName>ppt_x</p:attrName>
                                        </p:attrNameLst>
                                      </p:cBhvr>
                                      <p:tavLst>
                                        <p:tav tm="0">
                                          <p:val>
                                            <p:strVal val="#ppt_x"/>
                                          </p:val>
                                        </p:tav>
                                        <p:tav tm="100000">
                                          <p:val>
                                            <p:strVal val="#ppt_x"/>
                                          </p:val>
                                        </p:tav>
                                      </p:tavLst>
                                    </p:anim>
                                    <p:anim calcmode="lin" valueType="num">
                                      <p:cBhvr additive="base">
                                        <p:cTn id="13" dur="1000" fill="hold"/>
                                        <p:tgtEl>
                                          <p:spTgt spid="15978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75610"/>
                                        </p:tgtEl>
                                        <p:attrNameLst>
                                          <p:attrName>style.visibility</p:attrName>
                                        </p:attrNameLst>
                                      </p:cBhvr>
                                      <p:to>
                                        <p:strVal val="visible"/>
                                      </p:to>
                                    </p:set>
                                    <p:anim calcmode="lin" valueType="num">
                                      <p:cBhvr additive="base">
                                        <p:cTn id="17" dur="1000" fill="hold"/>
                                        <p:tgtEl>
                                          <p:spTgt spid="275610"/>
                                        </p:tgtEl>
                                        <p:attrNameLst>
                                          <p:attrName>ppt_x</p:attrName>
                                        </p:attrNameLst>
                                      </p:cBhvr>
                                      <p:tavLst>
                                        <p:tav tm="0">
                                          <p:val>
                                            <p:strVal val="#ppt_x"/>
                                          </p:val>
                                        </p:tav>
                                        <p:tav tm="100000">
                                          <p:val>
                                            <p:strVal val="#ppt_x"/>
                                          </p:val>
                                        </p:tav>
                                      </p:tavLst>
                                    </p:anim>
                                    <p:anim calcmode="lin" valueType="num">
                                      <p:cBhvr additive="base">
                                        <p:cTn id="18" dur="1000" fill="hold"/>
                                        <p:tgtEl>
                                          <p:spTgt spid="27561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nodeType="afterEffect">
                                  <p:stCondLst>
                                    <p:cond delay="0"/>
                                  </p:stCondLst>
                                  <p:childTnLst>
                                    <p:set>
                                      <p:cBhvr>
                                        <p:cTn id="21" dur="1" fill="hold">
                                          <p:stCondLst>
                                            <p:cond delay="0"/>
                                          </p:stCondLst>
                                        </p:cTn>
                                        <p:tgtEl>
                                          <p:spTgt spid="159787"/>
                                        </p:tgtEl>
                                        <p:attrNameLst>
                                          <p:attrName>style.visibility</p:attrName>
                                        </p:attrNameLst>
                                      </p:cBhvr>
                                      <p:to>
                                        <p:strVal val="visible"/>
                                      </p:to>
                                    </p:set>
                                    <p:anim calcmode="lin" valueType="num">
                                      <p:cBhvr additive="base">
                                        <p:cTn id="22" dur="1000" fill="hold"/>
                                        <p:tgtEl>
                                          <p:spTgt spid="159787"/>
                                        </p:tgtEl>
                                        <p:attrNameLst>
                                          <p:attrName>ppt_x</p:attrName>
                                        </p:attrNameLst>
                                      </p:cBhvr>
                                      <p:tavLst>
                                        <p:tav tm="0">
                                          <p:val>
                                            <p:strVal val="#ppt_x"/>
                                          </p:val>
                                        </p:tav>
                                        <p:tav tm="100000">
                                          <p:val>
                                            <p:strVal val="#ppt_x"/>
                                          </p:val>
                                        </p:tav>
                                      </p:tavLst>
                                    </p:anim>
                                    <p:anim calcmode="lin" valueType="num">
                                      <p:cBhvr additive="base">
                                        <p:cTn id="23" dur="1000" fill="hold"/>
                                        <p:tgtEl>
                                          <p:spTgt spid="159787"/>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275608"/>
                                        </p:tgtEl>
                                        <p:attrNameLst>
                                          <p:attrName>style.visibility</p:attrName>
                                        </p:attrNameLst>
                                      </p:cBhvr>
                                      <p:to>
                                        <p:strVal val="visible"/>
                                      </p:to>
                                    </p:set>
                                    <p:anim calcmode="lin" valueType="num">
                                      <p:cBhvr additive="base">
                                        <p:cTn id="27" dur="1000" fill="hold"/>
                                        <p:tgtEl>
                                          <p:spTgt spid="275608"/>
                                        </p:tgtEl>
                                        <p:attrNameLst>
                                          <p:attrName>ppt_x</p:attrName>
                                        </p:attrNameLst>
                                      </p:cBhvr>
                                      <p:tavLst>
                                        <p:tav tm="0">
                                          <p:val>
                                            <p:strVal val="#ppt_x"/>
                                          </p:val>
                                        </p:tav>
                                        <p:tav tm="100000">
                                          <p:val>
                                            <p:strVal val="#ppt_x"/>
                                          </p:val>
                                        </p:tav>
                                      </p:tavLst>
                                    </p:anim>
                                    <p:anim calcmode="lin" valueType="num">
                                      <p:cBhvr additive="base">
                                        <p:cTn id="28" dur="1000" fill="hold"/>
                                        <p:tgtEl>
                                          <p:spTgt spid="27560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nodeType="afterEffect">
                                  <p:stCondLst>
                                    <p:cond delay="0"/>
                                  </p:stCondLst>
                                  <p:childTnLst>
                                    <p:set>
                                      <p:cBhvr>
                                        <p:cTn id="31" dur="1" fill="hold">
                                          <p:stCondLst>
                                            <p:cond delay="0"/>
                                          </p:stCondLst>
                                        </p:cTn>
                                        <p:tgtEl>
                                          <p:spTgt spid="159800"/>
                                        </p:tgtEl>
                                        <p:attrNameLst>
                                          <p:attrName>style.visibility</p:attrName>
                                        </p:attrNameLst>
                                      </p:cBhvr>
                                      <p:to>
                                        <p:strVal val="visible"/>
                                      </p:to>
                                    </p:set>
                                    <p:anim calcmode="lin" valueType="num">
                                      <p:cBhvr additive="base">
                                        <p:cTn id="32" dur="1000" fill="hold"/>
                                        <p:tgtEl>
                                          <p:spTgt spid="159800"/>
                                        </p:tgtEl>
                                        <p:attrNameLst>
                                          <p:attrName>ppt_x</p:attrName>
                                        </p:attrNameLst>
                                      </p:cBhvr>
                                      <p:tavLst>
                                        <p:tav tm="0">
                                          <p:val>
                                            <p:strVal val="#ppt_x"/>
                                          </p:val>
                                        </p:tav>
                                        <p:tav tm="100000">
                                          <p:val>
                                            <p:strVal val="#ppt_x"/>
                                          </p:val>
                                        </p:tav>
                                      </p:tavLst>
                                    </p:anim>
                                    <p:anim calcmode="lin" valueType="num">
                                      <p:cBhvr additive="base">
                                        <p:cTn id="33" dur="1000" fill="hold"/>
                                        <p:tgtEl>
                                          <p:spTgt spid="159800"/>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6000"/>
                            </p:stCondLst>
                            <p:childTnLst>
                              <p:par>
                                <p:cTn id="35" presetID="2" presetClass="entr" presetSubtype="4" fill="hold" nodeType="afterEffect">
                                  <p:stCondLst>
                                    <p:cond delay="0"/>
                                  </p:stCondLst>
                                  <p:childTnLst>
                                    <p:set>
                                      <p:cBhvr>
                                        <p:cTn id="36" dur="1" fill="hold">
                                          <p:stCondLst>
                                            <p:cond delay="0"/>
                                          </p:stCondLst>
                                        </p:cTn>
                                        <p:tgtEl>
                                          <p:spTgt spid="159801"/>
                                        </p:tgtEl>
                                        <p:attrNameLst>
                                          <p:attrName>style.visibility</p:attrName>
                                        </p:attrNameLst>
                                      </p:cBhvr>
                                      <p:to>
                                        <p:strVal val="visible"/>
                                      </p:to>
                                    </p:set>
                                    <p:anim calcmode="lin" valueType="num">
                                      <p:cBhvr additive="base">
                                        <p:cTn id="37" dur="1000" fill="hold"/>
                                        <p:tgtEl>
                                          <p:spTgt spid="159801"/>
                                        </p:tgtEl>
                                        <p:attrNameLst>
                                          <p:attrName>ppt_x</p:attrName>
                                        </p:attrNameLst>
                                      </p:cBhvr>
                                      <p:tavLst>
                                        <p:tav tm="0">
                                          <p:val>
                                            <p:strVal val="#ppt_x"/>
                                          </p:val>
                                        </p:tav>
                                        <p:tav tm="100000">
                                          <p:val>
                                            <p:strVal val="#ppt_x"/>
                                          </p:val>
                                        </p:tav>
                                      </p:tavLst>
                                    </p:anim>
                                    <p:anim calcmode="lin" valueType="num">
                                      <p:cBhvr additive="base">
                                        <p:cTn id="38" dur="1000" fill="hold"/>
                                        <p:tgtEl>
                                          <p:spTgt spid="159801"/>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275611"/>
                                        </p:tgtEl>
                                        <p:attrNameLst>
                                          <p:attrName>style.visibility</p:attrName>
                                        </p:attrNameLst>
                                      </p:cBhvr>
                                      <p:to>
                                        <p:strVal val="visible"/>
                                      </p:to>
                                    </p:set>
                                    <p:anim calcmode="lin" valueType="num">
                                      <p:cBhvr additive="base">
                                        <p:cTn id="42" dur="1000" fill="hold"/>
                                        <p:tgtEl>
                                          <p:spTgt spid="275611"/>
                                        </p:tgtEl>
                                        <p:attrNameLst>
                                          <p:attrName>ppt_x</p:attrName>
                                        </p:attrNameLst>
                                      </p:cBhvr>
                                      <p:tavLst>
                                        <p:tav tm="0">
                                          <p:val>
                                            <p:strVal val="#ppt_x"/>
                                          </p:val>
                                        </p:tav>
                                        <p:tav tm="100000">
                                          <p:val>
                                            <p:strVal val="#ppt_x"/>
                                          </p:val>
                                        </p:tav>
                                      </p:tavLst>
                                    </p:anim>
                                    <p:anim calcmode="lin" valueType="num">
                                      <p:cBhvr additive="base">
                                        <p:cTn id="43" dur="1000" fill="hold"/>
                                        <p:tgtEl>
                                          <p:spTgt spid="275611"/>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8000"/>
                            </p:stCondLst>
                            <p:childTnLst>
                              <p:par>
                                <p:cTn id="45" presetID="2" presetClass="entr" presetSubtype="4" fill="hold" nodeType="afterEffect">
                                  <p:stCondLst>
                                    <p:cond delay="0"/>
                                  </p:stCondLst>
                                  <p:childTnLst>
                                    <p:set>
                                      <p:cBhvr>
                                        <p:cTn id="46" dur="1" fill="hold">
                                          <p:stCondLst>
                                            <p:cond delay="0"/>
                                          </p:stCondLst>
                                        </p:cTn>
                                        <p:tgtEl>
                                          <p:spTgt spid="159793"/>
                                        </p:tgtEl>
                                        <p:attrNameLst>
                                          <p:attrName>style.visibility</p:attrName>
                                        </p:attrNameLst>
                                      </p:cBhvr>
                                      <p:to>
                                        <p:strVal val="visible"/>
                                      </p:to>
                                    </p:set>
                                    <p:anim calcmode="lin" valueType="num">
                                      <p:cBhvr additive="base">
                                        <p:cTn id="47" dur="1000" fill="hold"/>
                                        <p:tgtEl>
                                          <p:spTgt spid="159793"/>
                                        </p:tgtEl>
                                        <p:attrNameLst>
                                          <p:attrName>ppt_x</p:attrName>
                                        </p:attrNameLst>
                                      </p:cBhvr>
                                      <p:tavLst>
                                        <p:tav tm="0">
                                          <p:val>
                                            <p:strVal val="#ppt_x"/>
                                          </p:val>
                                        </p:tav>
                                        <p:tav tm="100000">
                                          <p:val>
                                            <p:strVal val="#ppt_x"/>
                                          </p:val>
                                        </p:tav>
                                      </p:tavLst>
                                    </p:anim>
                                    <p:anim calcmode="lin" valueType="num">
                                      <p:cBhvr additive="base">
                                        <p:cTn id="48" dur="1000" fill="hold"/>
                                        <p:tgtEl>
                                          <p:spTgt spid="159793"/>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275612"/>
                                        </p:tgtEl>
                                        <p:attrNameLst>
                                          <p:attrName>style.visibility</p:attrName>
                                        </p:attrNameLst>
                                      </p:cBhvr>
                                      <p:to>
                                        <p:strVal val="visible"/>
                                      </p:to>
                                    </p:set>
                                    <p:anim calcmode="lin" valueType="num">
                                      <p:cBhvr additive="base">
                                        <p:cTn id="52" dur="1000" fill="hold"/>
                                        <p:tgtEl>
                                          <p:spTgt spid="275612"/>
                                        </p:tgtEl>
                                        <p:attrNameLst>
                                          <p:attrName>ppt_x</p:attrName>
                                        </p:attrNameLst>
                                      </p:cBhvr>
                                      <p:tavLst>
                                        <p:tav tm="0">
                                          <p:val>
                                            <p:strVal val="#ppt_x"/>
                                          </p:val>
                                        </p:tav>
                                        <p:tav tm="100000">
                                          <p:val>
                                            <p:strVal val="#ppt_x"/>
                                          </p:val>
                                        </p:tav>
                                      </p:tavLst>
                                    </p:anim>
                                    <p:anim calcmode="lin" valueType="num">
                                      <p:cBhvr additive="base">
                                        <p:cTn id="53" dur="1000" fill="hold"/>
                                        <p:tgtEl>
                                          <p:spTgt spid="275612"/>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10000"/>
                            </p:stCondLst>
                            <p:childTnLst>
                              <p:par>
                                <p:cTn id="55" presetID="2" presetClass="entr" presetSubtype="4" fill="hold" nodeType="afterEffect">
                                  <p:stCondLst>
                                    <p:cond delay="0"/>
                                  </p:stCondLst>
                                  <p:childTnLst>
                                    <p:set>
                                      <p:cBhvr>
                                        <p:cTn id="56" dur="1" fill="hold">
                                          <p:stCondLst>
                                            <p:cond delay="0"/>
                                          </p:stCondLst>
                                        </p:cTn>
                                        <p:tgtEl>
                                          <p:spTgt spid="159794"/>
                                        </p:tgtEl>
                                        <p:attrNameLst>
                                          <p:attrName>style.visibility</p:attrName>
                                        </p:attrNameLst>
                                      </p:cBhvr>
                                      <p:to>
                                        <p:strVal val="visible"/>
                                      </p:to>
                                    </p:set>
                                    <p:anim calcmode="lin" valueType="num">
                                      <p:cBhvr additive="base">
                                        <p:cTn id="57" dur="1000" fill="hold"/>
                                        <p:tgtEl>
                                          <p:spTgt spid="159794"/>
                                        </p:tgtEl>
                                        <p:attrNameLst>
                                          <p:attrName>ppt_x</p:attrName>
                                        </p:attrNameLst>
                                      </p:cBhvr>
                                      <p:tavLst>
                                        <p:tav tm="0">
                                          <p:val>
                                            <p:strVal val="#ppt_x"/>
                                          </p:val>
                                        </p:tav>
                                        <p:tav tm="100000">
                                          <p:val>
                                            <p:strVal val="#ppt_x"/>
                                          </p:val>
                                        </p:tav>
                                      </p:tavLst>
                                    </p:anim>
                                    <p:anim calcmode="lin" valueType="num">
                                      <p:cBhvr additive="base">
                                        <p:cTn id="58" dur="1000" fill="hold"/>
                                        <p:tgtEl>
                                          <p:spTgt spid="159794"/>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1000"/>
                            </p:stCondLst>
                            <p:childTnLst>
                              <p:par>
                                <p:cTn id="60" presetID="2" presetClass="entr" presetSubtype="4" fill="hold" grpId="0" nodeType="afterEffect">
                                  <p:stCondLst>
                                    <p:cond delay="0"/>
                                  </p:stCondLst>
                                  <p:childTnLst>
                                    <p:set>
                                      <p:cBhvr>
                                        <p:cTn id="61" dur="1" fill="hold">
                                          <p:stCondLst>
                                            <p:cond delay="0"/>
                                          </p:stCondLst>
                                        </p:cTn>
                                        <p:tgtEl>
                                          <p:spTgt spid="275613"/>
                                        </p:tgtEl>
                                        <p:attrNameLst>
                                          <p:attrName>style.visibility</p:attrName>
                                        </p:attrNameLst>
                                      </p:cBhvr>
                                      <p:to>
                                        <p:strVal val="visible"/>
                                      </p:to>
                                    </p:set>
                                    <p:anim calcmode="lin" valueType="num">
                                      <p:cBhvr additive="base">
                                        <p:cTn id="62" dur="1000" fill="hold"/>
                                        <p:tgtEl>
                                          <p:spTgt spid="275613"/>
                                        </p:tgtEl>
                                        <p:attrNameLst>
                                          <p:attrName>ppt_x</p:attrName>
                                        </p:attrNameLst>
                                      </p:cBhvr>
                                      <p:tavLst>
                                        <p:tav tm="0">
                                          <p:val>
                                            <p:strVal val="#ppt_x"/>
                                          </p:val>
                                        </p:tav>
                                        <p:tav tm="100000">
                                          <p:val>
                                            <p:strVal val="#ppt_x"/>
                                          </p:val>
                                        </p:tav>
                                      </p:tavLst>
                                    </p:anim>
                                    <p:anim calcmode="lin" valueType="num">
                                      <p:cBhvr additive="base">
                                        <p:cTn id="63" dur="1000" fill="hold"/>
                                        <p:tgtEl>
                                          <p:spTgt spid="275613"/>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additive="base">
                                        <p:cTn id="68" dur="1000" fill="hold"/>
                                        <p:tgtEl>
                                          <p:spTgt spid="65"/>
                                        </p:tgtEl>
                                        <p:attrNameLst>
                                          <p:attrName>ppt_x</p:attrName>
                                        </p:attrNameLst>
                                      </p:cBhvr>
                                      <p:tavLst>
                                        <p:tav tm="0">
                                          <p:val>
                                            <p:strVal val="#ppt_x"/>
                                          </p:val>
                                        </p:tav>
                                        <p:tav tm="100000">
                                          <p:val>
                                            <p:strVal val="#ppt_x"/>
                                          </p:val>
                                        </p:tav>
                                      </p:tavLst>
                                    </p:anim>
                                    <p:anim calcmode="lin" valueType="num">
                                      <p:cBhvr additive="base">
                                        <p:cTn id="69"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608" grpId="0" animBg="1"/>
      <p:bldP spid="275609" grpId="0" animBg="1"/>
      <p:bldP spid="275610" grpId="0" animBg="1"/>
      <p:bldP spid="275611" grpId="0" animBg="1"/>
      <p:bldP spid="275612" grpId="0" animBg="1"/>
      <p:bldP spid="275613"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63500" y="823"/>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角丸四角形 29"/>
          <p:cNvSpPr/>
          <p:nvPr/>
        </p:nvSpPr>
        <p:spPr bwMode="auto">
          <a:xfrm>
            <a:off x="0" y="996950"/>
            <a:ext cx="4286250" cy="1714500"/>
          </a:xfrm>
          <a:prstGeom prst="roundRect">
            <a:avLst/>
          </a:prstGeom>
          <a:gradFill>
            <a:gsLst>
              <a:gs pos="100000">
                <a:srgbClr val="85C76B"/>
              </a:gs>
              <a:gs pos="50000">
                <a:schemeClr val="bg1"/>
              </a:gs>
              <a:gs pos="100000">
                <a:srgbClr val="85C76B"/>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dirty="0">
                <a:solidFill>
                  <a:schemeClr val="tx1"/>
                </a:solidFill>
              </a:rPr>
              <a:t>　 </a:t>
            </a:r>
            <a:endParaRPr lang="en-US" altLang="ja-JP" sz="3200" dirty="0">
              <a:solidFill>
                <a:schemeClr val="tx1"/>
              </a:solidFill>
            </a:endParaRPr>
          </a:p>
        </p:txBody>
      </p:sp>
      <p:sp>
        <p:nvSpPr>
          <p:cNvPr id="70669" name="Oval 13"/>
          <p:cNvSpPr>
            <a:spLocks noChangeArrowheads="1"/>
          </p:cNvSpPr>
          <p:nvPr/>
        </p:nvSpPr>
        <p:spPr bwMode="auto">
          <a:xfrm>
            <a:off x="0" y="46038"/>
            <a:ext cx="2700338" cy="1143000"/>
          </a:xfrm>
          <a:prstGeom prst="ellipse">
            <a:avLst/>
          </a:prstGeom>
          <a:gradFill rotWithShape="1">
            <a:gsLst>
              <a:gs pos="0">
                <a:srgbClr val="85C76B"/>
              </a:gs>
              <a:gs pos="50000">
                <a:schemeClr val="bg1"/>
              </a:gs>
              <a:gs pos="100000">
                <a:srgbClr val="85C76B"/>
              </a:gs>
            </a:gsLst>
            <a:lin ang="0" scaled="1"/>
          </a:gradFill>
          <a:ln w="9525">
            <a:solidFill>
              <a:schemeClr val="tx1"/>
            </a:solidFill>
            <a:round/>
            <a:headEnd/>
            <a:tailEnd/>
          </a:ln>
          <a:effectLst/>
        </p:spPr>
        <p:txBody>
          <a:bodyPr wrap="none" anchor="ctr"/>
          <a:lstStyle/>
          <a:p>
            <a:pPr>
              <a:defRPr/>
            </a:pPr>
            <a:endParaRPr lang="ja-JP" altLang="en-US">
              <a:latin typeface="Arial" charset="0"/>
              <a:ea typeface="ＭＳ Ｐゴシック" charset="-128"/>
            </a:endParaRPr>
          </a:p>
        </p:txBody>
      </p:sp>
      <p:sp>
        <p:nvSpPr>
          <p:cNvPr id="46085" name="WordArt 12"/>
          <p:cNvSpPr>
            <a:spLocks noChangeArrowheads="1" noChangeShapeType="1" noTextEdit="1"/>
          </p:cNvSpPr>
          <p:nvPr/>
        </p:nvSpPr>
        <p:spPr bwMode="auto">
          <a:xfrm>
            <a:off x="250825" y="298450"/>
            <a:ext cx="2376488" cy="682625"/>
          </a:xfrm>
          <a:prstGeom prst="rect">
            <a:avLst/>
          </a:prstGeom>
        </p:spPr>
        <p:txBody>
          <a:bodyPr wrap="none" fromWordArt="1">
            <a:prstTxWarp prst="textSlantUp">
              <a:avLst>
                <a:gd name="adj" fmla="val 0"/>
              </a:avLst>
            </a:prstTxWarp>
          </a:bodyPr>
          <a:lstStyle/>
          <a:p>
            <a:pPr algn="ctr"/>
            <a:r>
              <a:rPr lang="en-US" altLang="ja-JP" sz="300" kern="1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Environmental </a:t>
            </a:r>
          </a:p>
          <a:p>
            <a:pPr algn="ctr"/>
            <a:r>
              <a:rPr lang="en-US" altLang="ja-JP" sz="300" kern="1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education</a:t>
            </a:r>
            <a:endParaRPr lang="ja-JP" altLang="en-US" sz="300" kern="1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endParaRPr>
          </a:p>
        </p:txBody>
      </p:sp>
      <p:sp>
        <p:nvSpPr>
          <p:cNvPr id="37918" name="テキスト ボックス 13"/>
          <p:cNvSpPr txBox="1">
            <a:spLocks noChangeArrowheads="1"/>
          </p:cNvSpPr>
          <p:nvPr/>
        </p:nvSpPr>
        <p:spPr bwMode="auto">
          <a:xfrm>
            <a:off x="182492" y="1347093"/>
            <a:ext cx="39212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000" dirty="0">
                <a:latin typeface="HGS創英角ﾎﾟｯﾌﾟ体" panose="040B0A00000000000000" pitchFamily="50" charset="-128"/>
                <a:ea typeface="HGS創英角ﾎﾟｯﾌﾟ体" panose="040B0A00000000000000" pitchFamily="50" charset="-128"/>
              </a:rPr>
              <a:t>Environmental education alone,</a:t>
            </a:r>
          </a:p>
          <a:p>
            <a:pPr eaLnBrk="1" hangingPunct="1">
              <a:spcBef>
                <a:spcPct val="0"/>
              </a:spcBef>
              <a:buClrTx/>
              <a:buSzTx/>
              <a:buFontTx/>
              <a:buNone/>
            </a:pPr>
            <a:r>
              <a:rPr lang="en-US" altLang="ja-JP" sz="2000" dirty="0">
                <a:latin typeface="HGS創英角ﾎﾟｯﾌﾟ体" panose="040B0A00000000000000" pitchFamily="50" charset="-128"/>
                <a:ea typeface="HGS創英角ﾎﾟｯﾌﾟ体" panose="040B0A00000000000000" pitchFamily="50" charset="-128"/>
              </a:rPr>
              <a:t> cannot solve real </a:t>
            </a:r>
          </a:p>
          <a:p>
            <a:pPr eaLnBrk="1" hangingPunct="1">
              <a:spcBef>
                <a:spcPct val="0"/>
              </a:spcBef>
              <a:buClrTx/>
              <a:buSzTx/>
              <a:buFontTx/>
              <a:buNone/>
            </a:pPr>
            <a:r>
              <a:rPr lang="en-US" altLang="ja-JP" sz="2000" dirty="0">
                <a:latin typeface="HGS創英角ﾎﾟｯﾌﾟ体" panose="040B0A00000000000000" pitchFamily="50" charset="-128"/>
                <a:ea typeface="HGS創英角ﾎﾟｯﾌﾟ体" panose="040B0A00000000000000" pitchFamily="50" charset="-128"/>
              </a:rPr>
              <a:t>environmental problems.</a:t>
            </a:r>
            <a:endParaRPr lang="en-US" altLang="ja-JP" sz="2400" dirty="0">
              <a:latin typeface="HGS創英角ﾎﾟｯﾌﾟ体" panose="040B0A00000000000000" pitchFamily="50" charset="-128"/>
              <a:ea typeface="HGS創英角ﾎﾟｯﾌﾟ体" panose="040B0A00000000000000" pitchFamily="50" charset="-128"/>
            </a:endParaRPr>
          </a:p>
        </p:txBody>
      </p:sp>
      <p:grpSp>
        <p:nvGrpSpPr>
          <p:cNvPr id="2" name="グループ化 40"/>
          <p:cNvGrpSpPr>
            <a:grpSpLocks/>
          </p:cNvGrpSpPr>
          <p:nvPr/>
        </p:nvGrpSpPr>
        <p:grpSpPr bwMode="auto">
          <a:xfrm>
            <a:off x="107950" y="4040188"/>
            <a:ext cx="4573588" cy="1714500"/>
            <a:chOff x="285228" y="4040959"/>
            <a:chExt cx="4574839" cy="1714500"/>
          </a:xfrm>
        </p:grpSpPr>
        <p:sp>
          <p:nvSpPr>
            <p:cNvPr id="31" name="角丸四角形 30"/>
            <p:cNvSpPr/>
            <p:nvPr/>
          </p:nvSpPr>
          <p:spPr bwMode="auto">
            <a:xfrm>
              <a:off x="285228" y="4040959"/>
              <a:ext cx="4287422" cy="1714500"/>
            </a:xfrm>
            <a:prstGeom prst="roundRect">
              <a:avLst/>
            </a:prstGeom>
            <a:gradFill>
              <a:gsLst>
                <a:gs pos="100000">
                  <a:schemeClr val="accent6">
                    <a:lumMod val="60000"/>
                    <a:lumOff val="40000"/>
                  </a:schemeClr>
                </a:gs>
                <a:gs pos="50000">
                  <a:schemeClr val="bg1"/>
                </a:gs>
                <a:gs pos="100000">
                  <a:srgbClr val="85C76B"/>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dirty="0">
                  <a:solidFill>
                    <a:schemeClr val="tx1"/>
                  </a:solidFill>
                </a:rPr>
                <a:t>　</a:t>
              </a:r>
            </a:p>
          </p:txBody>
        </p:sp>
        <p:sp>
          <p:nvSpPr>
            <p:cNvPr id="46111" name="テキスト ボックス 13"/>
            <p:cNvSpPr txBox="1">
              <a:spLocks noChangeArrowheads="1"/>
            </p:cNvSpPr>
            <p:nvPr/>
          </p:nvSpPr>
          <p:spPr bwMode="auto">
            <a:xfrm>
              <a:off x="465297" y="4306641"/>
              <a:ext cx="43947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dirty="0">
                  <a:latin typeface="HGS創英角ﾎﾟｯﾌﾟ体" panose="040B0A00000000000000" pitchFamily="50" charset="-128"/>
                  <a:ea typeface="HGS創英角ﾎﾟｯﾌﾟ体" panose="040B0A00000000000000" pitchFamily="50" charset="-128"/>
                </a:rPr>
                <a:t>And a good environment is indispensable for people to live. The four perspectives are connected to each other.</a:t>
              </a:r>
            </a:p>
          </p:txBody>
        </p:sp>
      </p:grpSp>
      <p:grpSp>
        <p:nvGrpSpPr>
          <p:cNvPr id="3" name="グループ化 39"/>
          <p:cNvGrpSpPr>
            <a:grpSpLocks/>
          </p:cNvGrpSpPr>
          <p:nvPr/>
        </p:nvGrpSpPr>
        <p:grpSpPr bwMode="auto">
          <a:xfrm>
            <a:off x="4508500" y="1143000"/>
            <a:ext cx="4384675" cy="1764650"/>
            <a:chOff x="4643438" y="1143000"/>
            <a:chExt cx="4382807" cy="1764650"/>
          </a:xfrm>
        </p:grpSpPr>
        <p:sp>
          <p:nvSpPr>
            <p:cNvPr id="32" name="角丸四角形 31"/>
            <p:cNvSpPr/>
            <p:nvPr/>
          </p:nvSpPr>
          <p:spPr bwMode="auto">
            <a:xfrm>
              <a:off x="4643438" y="1143000"/>
              <a:ext cx="4286011" cy="1714500"/>
            </a:xfrm>
            <a:prstGeom prst="roundRect">
              <a:avLst/>
            </a:prstGeom>
            <a:gradFill>
              <a:gsLst>
                <a:gs pos="100000">
                  <a:schemeClr val="accent5">
                    <a:lumMod val="60000"/>
                    <a:lumOff val="40000"/>
                  </a:schemeClr>
                </a:gs>
                <a:gs pos="50000">
                  <a:schemeClr val="bg1"/>
                </a:gs>
                <a:gs pos="100000">
                  <a:srgbClr val="85C76B"/>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dirty="0">
                  <a:solidFill>
                    <a:schemeClr val="tx1"/>
                  </a:solidFill>
                </a:rPr>
                <a:t>　</a:t>
              </a:r>
            </a:p>
          </p:txBody>
        </p:sp>
        <p:sp>
          <p:nvSpPr>
            <p:cNvPr id="46109" name="テキスト ボックス 13"/>
            <p:cNvSpPr txBox="1">
              <a:spLocks noChangeArrowheads="1"/>
            </p:cNvSpPr>
            <p:nvPr/>
          </p:nvSpPr>
          <p:spPr bwMode="auto">
            <a:xfrm>
              <a:off x="4823950" y="1214879"/>
              <a:ext cx="420229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None/>
              </a:pPr>
              <a:r>
                <a:rPr kumimoji="0" lang="en-US" altLang="ja-JP" sz="2000" dirty="0">
                  <a:solidFill>
                    <a:srgbClr val="212121"/>
                  </a:solidFill>
                  <a:latin typeface="HG創英角ﾎﾟｯﾌﾟ体" panose="040B0A09000000000000" pitchFamily="49" charset="-128"/>
                  <a:ea typeface="HG創英角ﾎﾟｯﾌﾟ体" panose="040B0A09000000000000" pitchFamily="49" charset="-128"/>
                  <a:cs typeface="Arial" panose="020B0604020202020204" pitchFamily="34" charset="0"/>
                </a:rPr>
                <a:t>For international cooperation, it is important to understand and respect each other's cultures and customs. Otherwise we cannot cooperate.</a:t>
              </a:r>
              <a:endParaRPr lang="en-US" altLang="ja-JP" sz="2000" dirty="0">
                <a:latin typeface="HG創英角ﾎﾟｯﾌﾟ体" panose="040B0A09000000000000" pitchFamily="49" charset="-128"/>
                <a:ea typeface="HG創英角ﾎﾟｯﾌﾟ体" panose="040B0A09000000000000" pitchFamily="49" charset="-128"/>
              </a:endParaRPr>
            </a:p>
          </p:txBody>
        </p:sp>
      </p:grpSp>
      <p:sp>
        <p:nvSpPr>
          <p:cNvPr id="29" name="右矢印 28"/>
          <p:cNvSpPr/>
          <p:nvPr/>
        </p:nvSpPr>
        <p:spPr>
          <a:xfrm>
            <a:off x="2895600" y="228600"/>
            <a:ext cx="2613025" cy="64293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 name="グループ化 41"/>
          <p:cNvGrpSpPr>
            <a:grpSpLocks/>
          </p:cNvGrpSpPr>
          <p:nvPr/>
        </p:nvGrpSpPr>
        <p:grpSpPr bwMode="auto">
          <a:xfrm>
            <a:off x="122238" y="5589588"/>
            <a:ext cx="5745162" cy="1108075"/>
            <a:chOff x="-153291" y="5558598"/>
            <a:chExt cx="6170237" cy="1108534"/>
          </a:xfrm>
        </p:grpSpPr>
        <p:grpSp>
          <p:nvGrpSpPr>
            <p:cNvPr id="46104" name="グループ化 24"/>
            <p:cNvGrpSpPr>
              <a:grpSpLocks/>
            </p:cNvGrpSpPr>
            <p:nvPr/>
          </p:nvGrpSpPr>
          <p:grpSpPr bwMode="auto">
            <a:xfrm>
              <a:off x="-153291" y="5558598"/>
              <a:ext cx="3850728" cy="1108534"/>
              <a:chOff x="5460699" y="673238"/>
              <a:chExt cx="5270944" cy="1836738"/>
            </a:xfrm>
          </p:grpSpPr>
          <p:sp>
            <p:nvSpPr>
              <p:cNvPr id="70671" name="Oval 15"/>
              <p:cNvSpPr>
                <a:spLocks noChangeArrowheads="1"/>
              </p:cNvSpPr>
              <p:nvPr/>
            </p:nvSpPr>
            <p:spPr bwMode="auto">
              <a:xfrm>
                <a:off x="5460699" y="673238"/>
                <a:ext cx="5166976" cy="1836738"/>
              </a:xfrm>
              <a:prstGeom prst="ellipse">
                <a:avLst/>
              </a:prstGeom>
              <a:gradFill rotWithShape="1">
                <a:gsLst>
                  <a:gs pos="0">
                    <a:schemeClr val="bg1"/>
                  </a:gs>
                  <a:gs pos="17999">
                    <a:srgbClr val="FEE7F2"/>
                  </a:gs>
                  <a:gs pos="36000">
                    <a:srgbClr val="FAC77D"/>
                  </a:gs>
                  <a:gs pos="61000">
                    <a:srgbClr val="FBA97D"/>
                  </a:gs>
                  <a:gs pos="82001">
                    <a:srgbClr val="FBD49C"/>
                  </a:gs>
                  <a:gs pos="100000">
                    <a:srgbClr val="FEE7F2"/>
                  </a:gs>
                </a:gsLst>
                <a:lin ang="10800000" scaled="0"/>
              </a:gradFill>
              <a:ln w="9525">
                <a:solidFill>
                  <a:schemeClr val="tx1"/>
                </a:solidFill>
                <a:round/>
                <a:headEnd/>
                <a:tailEnd/>
              </a:ln>
              <a:effectLst/>
            </p:spPr>
            <p:txBody>
              <a:bodyPr wrap="none" anchor="ctr"/>
              <a:lstStyle/>
              <a:p>
                <a:pPr>
                  <a:defRPr/>
                </a:pPr>
                <a:endParaRPr lang="ja-JP" altLang="en-US" sz="1100">
                  <a:latin typeface="Arial" charset="0"/>
                  <a:ea typeface="ＭＳ Ｐゴシック" charset="-128"/>
                </a:endParaRPr>
              </a:p>
            </p:txBody>
          </p:sp>
          <p:sp>
            <p:nvSpPr>
              <p:cNvPr id="46107" name="WordArt 14"/>
              <p:cNvSpPr>
                <a:spLocks noChangeArrowheads="1" noChangeShapeType="1" noTextEdit="1"/>
              </p:cNvSpPr>
              <p:nvPr/>
            </p:nvSpPr>
            <p:spPr bwMode="auto">
              <a:xfrm>
                <a:off x="5711601" y="1031318"/>
                <a:ext cx="5020042" cy="1185226"/>
              </a:xfrm>
              <a:prstGeom prst="rect">
                <a:avLst/>
              </a:prstGeom>
            </p:spPr>
            <p:txBody>
              <a:bodyPr wrap="none" fromWordArt="1">
                <a:prstTxWarp prst="textSlantUp">
                  <a:avLst>
                    <a:gd name="adj" fmla="val 0"/>
                  </a:avLst>
                </a:prstTxWarp>
              </a:bodyPr>
              <a:lstStyle/>
              <a:p>
                <a:pPr algn="ctr"/>
                <a:r>
                  <a:rPr lang="en-US" altLang="ja-JP" sz="1100" kern="10" dirty="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Education in </a:t>
                </a:r>
                <a:r>
                  <a:rPr lang="en-US" altLang="ja-JP" sz="1100" kern="10" dirty="0" err="1">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humanrights</a:t>
                </a:r>
                <a:r>
                  <a:rPr lang="en-US" altLang="ja-JP" sz="1100" kern="10" dirty="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 </a:t>
                </a:r>
              </a:p>
              <a:p>
                <a:pPr algn="ctr"/>
                <a:r>
                  <a:rPr lang="en-US" altLang="ja-JP" sz="1100" kern="10" dirty="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and respect for life</a:t>
                </a:r>
                <a:endParaRPr lang="ja-JP" altLang="en-US" sz="1100" kern="10" dirty="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endParaRPr>
              </a:p>
            </p:txBody>
          </p:sp>
        </p:grpSp>
        <p:sp>
          <p:nvSpPr>
            <p:cNvPr id="37" name="右矢印 36"/>
            <p:cNvSpPr/>
            <p:nvPr/>
          </p:nvSpPr>
          <p:spPr>
            <a:xfrm rot="10800000">
              <a:off x="3851651" y="5877817"/>
              <a:ext cx="2165295" cy="64638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a:p>
          </p:txBody>
        </p:sp>
      </p:grpSp>
      <p:grpSp>
        <p:nvGrpSpPr>
          <p:cNvPr id="6" name="グループ化 39"/>
          <p:cNvGrpSpPr>
            <a:grpSpLocks/>
          </p:cNvGrpSpPr>
          <p:nvPr/>
        </p:nvGrpSpPr>
        <p:grpSpPr bwMode="auto">
          <a:xfrm>
            <a:off x="4602163" y="4000500"/>
            <a:ext cx="4286250" cy="1714500"/>
            <a:chOff x="4602102" y="4000503"/>
            <a:chExt cx="4286929" cy="1714591"/>
          </a:xfrm>
        </p:grpSpPr>
        <p:sp>
          <p:nvSpPr>
            <p:cNvPr id="33" name="角丸四角形 32"/>
            <p:cNvSpPr/>
            <p:nvPr/>
          </p:nvSpPr>
          <p:spPr>
            <a:xfrm>
              <a:off x="4602102" y="4000503"/>
              <a:ext cx="4286929" cy="1714591"/>
            </a:xfrm>
            <a:prstGeom prst="roundRect">
              <a:avLst/>
            </a:prstGeom>
            <a:gradFill>
              <a:gsLst>
                <a:gs pos="100000">
                  <a:srgbClr val="FFFF00"/>
                </a:gs>
                <a:gs pos="50000">
                  <a:schemeClr val="bg1"/>
                </a:gs>
                <a:gs pos="100000">
                  <a:srgbClr val="85C76B"/>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dirty="0">
                  <a:solidFill>
                    <a:schemeClr val="tx1"/>
                  </a:solidFill>
                </a:rPr>
                <a:t>　</a:t>
              </a:r>
            </a:p>
          </p:txBody>
        </p:sp>
        <p:sp>
          <p:nvSpPr>
            <p:cNvPr id="46103" name="テキスト ボックス 13"/>
            <p:cNvSpPr txBox="1">
              <a:spLocks noChangeArrowheads="1"/>
            </p:cNvSpPr>
            <p:nvPr/>
          </p:nvSpPr>
          <p:spPr bwMode="auto">
            <a:xfrm>
              <a:off x="4827048" y="4111921"/>
              <a:ext cx="3849994" cy="132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000" dirty="0">
                  <a:latin typeface="HG創英角ﾎﾟｯﾌﾟ体" panose="040B0A09000000000000" pitchFamily="49" charset="-128"/>
                  <a:ea typeface="HG創英角ﾎﾟｯﾌﾟ体" panose="040B0A09000000000000" pitchFamily="49" charset="-128"/>
                </a:rPr>
                <a:t>To know each other's culture and customs, it is important to respect each other as a person.</a:t>
              </a:r>
            </a:p>
          </p:txBody>
        </p:sp>
      </p:grpSp>
      <p:grpSp>
        <p:nvGrpSpPr>
          <p:cNvPr id="7" name="グループ化 26"/>
          <p:cNvGrpSpPr>
            <a:grpSpLocks/>
          </p:cNvGrpSpPr>
          <p:nvPr/>
        </p:nvGrpSpPr>
        <p:grpSpPr bwMode="auto">
          <a:xfrm>
            <a:off x="5940425" y="5573713"/>
            <a:ext cx="3052763" cy="1171575"/>
            <a:chOff x="-196949" y="4132263"/>
            <a:chExt cx="3544987" cy="1836737"/>
          </a:xfrm>
        </p:grpSpPr>
        <p:sp>
          <p:nvSpPr>
            <p:cNvPr id="70673" name="Oval 17"/>
            <p:cNvSpPr>
              <a:spLocks noChangeArrowheads="1"/>
            </p:cNvSpPr>
            <p:nvPr/>
          </p:nvSpPr>
          <p:spPr bwMode="auto">
            <a:xfrm>
              <a:off x="-196949" y="4132263"/>
              <a:ext cx="3544987" cy="1836737"/>
            </a:xfrm>
            <a:prstGeom prst="ellipse">
              <a:avLst/>
            </a:prstGeom>
            <a:gradFill rotWithShape="1">
              <a:gsLst>
                <a:gs pos="0">
                  <a:srgbClr val="F5F79B"/>
                </a:gs>
                <a:gs pos="50000">
                  <a:schemeClr val="bg1"/>
                </a:gs>
                <a:gs pos="100000">
                  <a:srgbClr val="F5F79B"/>
                </a:gs>
              </a:gsLst>
              <a:lin ang="0" scaled="1"/>
            </a:gradFill>
            <a:ln w="9525">
              <a:solidFill>
                <a:schemeClr val="tx1"/>
              </a:solidFill>
              <a:round/>
              <a:headEnd/>
              <a:tailEnd/>
            </a:ln>
            <a:effectLst/>
          </p:spPr>
          <p:txBody>
            <a:bodyPr wrap="none" anchor="ctr"/>
            <a:lstStyle/>
            <a:p>
              <a:pPr>
                <a:defRPr/>
              </a:pPr>
              <a:endParaRPr lang="ja-JP" altLang="en-US">
                <a:latin typeface="Arial" charset="0"/>
                <a:ea typeface="ＭＳ Ｐゴシック" charset="-128"/>
              </a:endParaRPr>
            </a:p>
          </p:txBody>
        </p:sp>
        <p:sp>
          <p:nvSpPr>
            <p:cNvPr id="46101" name="WordArt 16"/>
            <p:cNvSpPr>
              <a:spLocks noChangeArrowheads="1" noChangeShapeType="1" noTextEdit="1"/>
            </p:cNvSpPr>
            <p:nvPr/>
          </p:nvSpPr>
          <p:spPr bwMode="auto">
            <a:xfrm>
              <a:off x="83241" y="4610101"/>
              <a:ext cx="3054322" cy="877888"/>
            </a:xfrm>
            <a:prstGeom prst="rect">
              <a:avLst/>
            </a:prstGeom>
          </p:spPr>
          <p:txBody>
            <a:bodyPr wrap="none" fromWordArt="1">
              <a:prstTxWarp prst="textSlantUp">
                <a:avLst>
                  <a:gd name="adj" fmla="val 0"/>
                </a:avLst>
              </a:prstTxWarp>
            </a:bodyPr>
            <a:lstStyle/>
            <a:p>
              <a:pPr algn="ctr"/>
              <a:r>
                <a:rPr lang="en-US" altLang="ja-JP" sz="3600" kern="1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Multicultural </a:t>
              </a:r>
            </a:p>
            <a:p>
              <a:pPr algn="ctr"/>
              <a:r>
                <a:rPr lang="en-US" altLang="ja-JP" sz="3600" kern="1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understanding</a:t>
              </a:r>
              <a:endParaRPr lang="ja-JP" altLang="en-US" sz="3600" kern="1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endParaRPr>
            </a:p>
          </p:txBody>
        </p:sp>
      </p:grpSp>
      <p:sp>
        <p:nvSpPr>
          <p:cNvPr id="38" name="右矢印 37"/>
          <p:cNvSpPr/>
          <p:nvPr/>
        </p:nvSpPr>
        <p:spPr>
          <a:xfrm rot="5400000">
            <a:off x="8003381" y="3071019"/>
            <a:ext cx="1368425" cy="64293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右矢印 33"/>
          <p:cNvSpPr/>
          <p:nvPr/>
        </p:nvSpPr>
        <p:spPr>
          <a:xfrm rot="16200000">
            <a:off x="-105569" y="2993232"/>
            <a:ext cx="1355725" cy="64293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95" name="WordArt 9"/>
          <p:cNvSpPr>
            <a:spLocks noChangeArrowheads="1" noChangeShapeType="1" noTextEdit="1"/>
          </p:cNvSpPr>
          <p:nvPr/>
        </p:nvSpPr>
        <p:spPr bwMode="auto">
          <a:xfrm>
            <a:off x="920932" y="3000052"/>
            <a:ext cx="7299731" cy="824967"/>
          </a:xfrm>
          <a:prstGeom prst="rect">
            <a:avLst/>
          </a:prstGeom>
        </p:spPr>
        <p:txBody>
          <a:bodyPr wrap="none" fromWordArt="1">
            <a:prstTxWarp prst="textSlantUp">
              <a:avLst>
                <a:gd name="adj" fmla="val 0"/>
              </a:avLst>
            </a:prstTxWarp>
          </a:bodyPr>
          <a:lstStyle/>
          <a:p>
            <a:pPr algn="ctr"/>
            <a:r>
              <a:rPr lang="en-US" altLang="ja-JP" sz="3600" kern="10" dirty="0">
                <a:ln w="9525">
                  <a:solidFill>
                    <a:srgbClr val="000000"/>
                  </a:solidFill>
                  <a:round/>
                  <a:headEnd/>
                  <a:tailEnd/>
                </a:ln>
                <a:solidFill>
                  <a:srgbClr val="000000"/>
                </a:solidFill>
                <a:latin typeface="HG創英角ﾎﾟｯﾌﾟ体" panose="040B0A09000000000000" pitchFamily="49" charset="-128"/>
                <a:ea typeface="HG創英角ﾎﾟｯﾌﾟ体" panose="040B0A09000000000000" pitchFamily="49" charset="-128"/>
              </a:rPr>
              <a:t>Four viewpoints for </a:t>
            </a:r>
          </a:p>
          <a:p>
            <a:pPr algn="ctr"/>
            <a:r>
              <a:rPr lang="en-US" altLang="ja-JP" sz="3600" kern="10" dirty="0">
                <a:ln w="9525">
                  <a:solidFill>
                    <a:srgbClr val="000000"/>
                  </a:solidFill>
                  <a:round/>
                  <a:headEnd/>
                  <a:tailEnd/>
                </a:ln>
                <a:solidFill>
                  <a:srgbClr val="000000"/>
                </a:solidFill>
                <a:latin typeface="HG創英角ﾎﾟｯﾌﾟ体" panose="040B0A09000000000000" pitchFamily="49" charset="-128"/>
                <a:ea typeface="HG創英角ﾎﾟｯﾌﾟ体" panose="040B0A09000000000000" pitchFamily="49" charset="-128"/>
              </a:rPr>
              <a:t>sustainable global development</a:t>
            </a:r>
            <a:endParaRPr lang="ja-JP" altLang="en-US" sz="3600" kern="10" dirty="0">
              <a:ln w="9525">
                <a:solidFill>
                  <a:srgbClr val="000000"/>
                </a:solidFill>
                <a:round/>
                <a:headEnd/>
                <a:tailEnd/>
              </a:ln>
              <a:solidFill>
                <a:srgbClr val="000000"/>
              </a:solidFill>
              <a:latin typeface="HG創英角ﾎﾟｯﾌﾟ体" panose="040B0A09000000000000" pitchFamily="49" charset="-128"/>
              <a:ea typeface="HG創英角ﾎﾟｯﾌﾟ体" panose="040B0A09000000000000" pitchFamily="49" charset="-128"/>
            </a:endParaRPr>
          </a:p>
        </p:txBody>
      </p:sp>
      <p:grpSp>
        <p:nvGrpSpPr>
          <p:cNvPr id="8" name="グループ化 25"/>
          <p:cNvGrpSpPr>
            <a:grpSpLocks/>
          </p:cNvGrpSpPr>
          <p:nvPr/>
        </p:nvGrpSpPr>
        <p:grpSpPr bwMode="auto">
          <a:xfrm>
            <a:off x="5867400" y="79375"/>
            <a:ext cx="3168650" cy="1112838"/>
            <a:chOff x="5280751" y="4133850"/>
            <a:chExt cx="4489525" cy="1836738"/>
          </a:xfrm>
        </p:grpSpPr>
        <p:sp>
          <p:nvSpPr>
            <p:cNvPr id="70675" name="Oval 19"/>
            <p:cNvSpPr>
              <a:spLocks noChangeArrowheads="1"/>
            </p:cNvSpPr>
            <p:nvPr/>
          </p:nvSpPr>
          <p:spPr bwMode="auto">
            <a:xfrm>
              <a:off x="5280751" y="4133850"/>
              <a:ext cx="4489525" cy="1836738"/>
            </a:xfrm>
            <a:prstGeom prst="ellipse">
              <a:avLst/>
            </a:prstGeom>
            <a:gradFill rotWithShape="1">
              <a:gsLst>
                <a:gs pos="0">
                  <a:srgbClr val="7779D7"/>
                </a:gs>
                <a:gs pos="50000">
                  <a:schemeClr val="bg1"/>
                </a:gs>
                <a:gs pos="100000">
                  <a:srgbClr val="7779D7"/>
                </a:gs>
              </a:gsLst>
              <a:lin ang="0" scaled="1"/>
            </a:gradFill>
            <a:ln w="9525">
              <a:solidFill>
                <a:schemeClr val="tx1"/>
              </a:solidFill>
              <a:round/>
              <a:headEnd/>
              <a:tailEnd/>
            </a:ln>
            <a:effectLst/>
          </p:spPr>
          <p:txBody>
            <a:bodyPr wrap="none" anchor="ctr"/>
            <a:lstStyle/>
            <a:p>
              <a:pPr>
                <a:defRPr/>
              </a:pPr>
              <a:endParaRPr lang="ja-JP" altLang="en-US">
                <a:latin typeface="Arial" charset="0"/>
                <a:ea typeface="ＭＳ Ｐゴシック" charset="-128"/>
              </a:endParaRPr>
            </a:p>
          </p:txBody>
        </p:sp>
        <p:sp>
          <p:nvSpPr>
            <p:cNvPr id="46099" name="WordArt 18"/>
            <p:cNvSpPr>
              <a:spLocks noChangeArrowheads="1" noChangeShapeType="1" noTextEdit="1"/>
            </p:cNvSpPr>
            <p:nvPr/>
          </p:nvSpPr>
          <p:spPr bwMode="auto">
            <a:xfrm>
              <a:off x="5688890" y="4433041"/>
              <a:ext cx="3812858" cy="1175383"/>
            </a:xfrm>
            <a:prstGeom prst="rect">
              <a:avLst/>
            </a:prstGeom>
          </p:spPr>
          <p:txBody>
            <a:bodyPr wrap="none" fromWordArt="1">
              <a:prstTxWarp prst="textSlantUp">
                <a:avLst>
                  <a:gd name="adj" fmla="val 0"/>
                </a:avLst>
              </a:prstTxWarp>
            </a:bodyPr>
            <a:lstStyle/>
            <a:p>
              <a:pPr algn="ctr"/>
              <a:r>
                <a:rPr lang="en-US" altLang="ja-JP" sz="3600" kern="1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International </a:t>
              </a:r>
            </a:p>
            <a:p>
              <a:pPr algn="ctr"/>
              <a:r>
                <a:rPr lang="en-US" altLang="ja-JP" sz="3600" kern="1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rPr>
                <a:t>cooperation</a:t>
              </a:r>
              <a:endParaRPr lang="ja-JP" altLang="en-US" sz="3600" kern="10">
                <a:ln w="9525">
                  <a:solidFill>
                    <a:srgbClr val="000000"/>
                  </a:solidFill>
                  <a:round/>
                  <a:headEnd/>
                  <a:tailEnd/>
                </a:ln>
                <a:solidFill>
                  <a:srgbClr val="000000"/>
                </a:solidFill>
                <a:latin typeface="HG創英角ｺﾞｼｯｸUB" panose="020B0909000000000000" pitchFamily="49" charset="-128"/>
                <a:ea typeface="HG創英角ｺﾞｼｯｸUB" panose="020B0909000000000000" pitchFamily="49"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918"/>
                                        </p:tgtEl>
                                        <p:attrNameLst>
                                          <p:attrName>style.visibility</p:attrName>
                                        </p:attrNameLst>
                                      </p:cBhvr>
                                      <p:to>
                                        <p:strVal val="visible"/>
                                      </p:to>
                                    </p:set>
                                    <p:animEffect transition="in" filter="fade">
                                      <p:cBhvr>
                                        <p:cTn id="10" dur="2000"/>
                                        <p:tgtEl>
                                          <p:spTgt spid="37918"/>
                                        </p:tgtEl>
                                      </p:cBhvr>
                                    </p:animEffect>
                                  </p:childTnLst>
                                </p:cTn>
                              </p:par>
                            </p:childTnLst>
                          </p:cTn>
                        </p:par>
                        <p:par>
                          <p:cTn id="11" fill="hold" nodeType="afterGroup">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dissolve">
                                      <p:cBhvr>
                                        <p:cTn id="14" dur="500"/>
                                        <p:tgtEl>
                                          <p:spTgt spid="29"/>
                                        </p:tgtEl>
                                      </p:cBhvr>
                                    </p:animEffect>
                                  </p:childTnLst>
                                </p:cTn>
                              </p:par>
                              <p:par>
                                <p:cTn id="15" presetID="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dissolve">
                                      <p:cBhvr>
                                        <p:cTn id="26" dur="500"/>
                                        <p:tgtEl>
                                          <p:spTgt spid="38"/>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par>
                          <p:cTn id="36" fill="hold" nodeType="afterGroup">
                            <p:stCondLst>
                              <p:cond delay="500"/>
                            </p:stCondLst>
                            <p:childTnLst>
                              <p:par>
                                <p:cTn id="37" presetID="9"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dissolve">
                                      <p:cBhvr>
                                        <p:cTn id="44" dur="500"/>
                                        <p:tgtEl>
                                          <p:spTgt spid="2"/>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dissolve">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918" grpId="0"/>
      <p:bldP spid="29" grpId="0" animBg="1"/>
      <p:bldP spid="38"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D6B6E42-1EF9-40ED-9A79-80878E469624}"/>
              </a:ext>
            </a:extLst>
          </p:cNvPr>
          <p:cNvSpPr/>
          <p:nvPr/>
        </p:nvSpPr>
        <p:spPr>
          <a:xfrm>
            <a:off x="-1587" y="0"/>
            <a:ext cx="9145587"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986" name="グループ化 6"/>
          <p:cNvGrpSpPr>
            <a:grpSpLocks/>
          </p:cNvGrpSpPr>
          <p:nvPr/>
        </p:nvGrpSpPr>
        <p:grpSpPr bwMode="auto">
          <a:xfrm>
            <a:off x="0" y="-36513"/>
            <a:ext cx="9596438" cy="6894513"/>
            <a:chOff x="0" y="-36513"/>
            <a:chExt cx="9596438" cy="6894513"/>
          </a:xfrm>
        </p:grpSpPr>
        <p:grpSp>
          <p:nvGrpSpPr>
            <p:cNvPr id="41987" name="グループ化 3"/>
            <p:cNvGrpSpPr>
              <a:grpSpLocks/>
            </p:cNvGrpSpPr>
            <p:nvPr/>
          </p:nvGrpSpPr>
          <p:grpSpPr bwMode="auto">
            <a:xfrm>
              <a:off x="0" y="-36513"/>
              <a:ext cx="9596438" cy="6894513"/>
              <a:chOff x="0" y="-36513"/>
              <a:chExt cx="9596438" cy="6894513"/>
            </a:xfrm>
          </p:grpSpPr>
          <p:grpSp>
            <p:nvGrpSpPr>
              <p:cNvPr id="41989" name="グループ化 1"/>
              <p:cNvGrpSpPr>
                <a:grpSpLocks/>
              </p:cNvGrpSpPr>
              <p:nvPr/>
            </p:nvGrpSpPr>
            <p:grpSpPr bwMode="auto">
              <a:xfrm>
                <a:off x="0" y="-36513"/>
                <a:ext cx="9596438" cy="6894513"/>
                <a:chOff x="0" y="-36513"/>
                <a:chExt cx="9596438" cy="6894513"/>
              </a:xfrm>
            </p:grpSpPr>
            <p:sp>
              <p:nvSpPr>
                <p:cNvPr id="41991" name="Text Box 2"/>
                <p:cNvSpPr txBox="1">
                  <a:spLocks noChangeArrowheads="1"/>
                </p:cNvSpPr>
                <p:nvPr/>
              </p:nvSpPr>
              <p:spPr bwMode="auto">
                <a:xfrm>
                  <a:off x="539750" y="908050"/>
                  <a:ext cx="90566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b="1">
                      <a:latin typeface="ＭＳ Ｐゴシック" panose="020B0600070205080204" pitchFamily="50" charset="-128"/>
                    </a:rPr>
                    <a:t>国際連合　教育科学文化機関　</a:t>
                  </a:r>
                  <a:r>
                    <a:rPr lang="en-US" altLang="ja-JP" b="1">
                      <a:latin typeface="ＭＳ Ｐゴシック" panose="020B0600070205080204" pitchFamily="50" charset="-128"/>
                    </a:rPr>
                    <a:t>UNESCO</a:t>
                  </a:r>
                  <a:r>
                    <a:rPr lang="ja-JP" altLang="en-US" b="1">
                      <a:latin typeface="ＭＳ Ｐゴシック" panose="020B0600070205080204" pitchFamily="50" charset="-128"/>
                    </a:rPr>
                    <a:t>　には</a:t>
                  </a:r>
                  <a:endParaRPr lang="en-US" altLang="ja-JP" b="1">
                    <a:latin typeface="ＭＳ Ｐゴシック" panose="020B0600070205080204" pitchFamily="50" charset="-128"/>
                  </a:endParaRPr>
                </a:p>
                <a:p>
                  <a:pPr eaLnBrk="1" hangingPunct="1">
                    <a:spcBef>
                      <a:spcPct val="0"/>
                    </a:spcBef>
                    <a:buClrTx/>
                    <a:buSzTx/>
                    <a:buFontTx/>
                    <a:buNone/>
                  </a:pPr>
                  <a:r>
                    <a:rPr lang="en-US" altLang="ja-JP" b="1">
                      <a:latin typeface="ＭＳ Ｐゴシック" panose="020B0600070205080204" pitchFamily="50" charset="-128"/>
                    </a:rPr>
                    <a:t>Education   for  Sustainable  Development</a:t>
                  </a:r>
                  <a:r>
                    <a:rPr lang="ja-JP" altLang="en-US" b="1">
                      <a:latin typeface="ＭＳ Ｐゴシック" panose="020B0600070205080204" pitchFamily="50" charset="-128"/>
                    </a:rPr>
                    <a:t>　</a:t>
                  </a:r>
                  <a:endParaRPr lang="en-US" altLang="ja-JP" b="1">
                    <a:latin typeface="ＭＳ Ｐゴシック" panose="020B0600070205080204" pitchFamily="50" charset="-128"/>
                  </a:endParaRPr>
                </a:p>
                <a:p>
                  <a:pPr eaLnBrk="1" hangingPunct="1">
                    <a:spcBef>
                      <a:spcPct val="0"/>
                    </a:spcBef>
                    <a:buClrTx/>
                    <a:buSzTx/>
                    <a:buFontTx/>
                    <a:buNone/>
                  </a:pPr>
                  <a:r>
                    <a:rPr lang="ja-JP" altLang="en-US" b="1">
                      <a:latin typeface="ＭＳ Ｐゴシック" panose="020B0600070205080204" pitchFamily="50" charset="-128"/>
                    </a:rPr>
                    <a:t>とういう教育課題があります。</a:t>
                  </a:r>
                  <a:endParaRPr lang="ja-JP" altLang="en-US" sz="2400" b="1">
                    <a:latin typeface="ＭＳ Ｐゴシック" panose="020B0600070205080204" pitchFamily="50" charset="-128"/>
                  </a:endParaRPr>
                </a:p>
                <a:p>
                  <a:pPr eaLnBrk="1" hangingPunct="1">
                    <a:spcBef>
                      <a:spcPct val="0"/>
                    </a:spcBef>
                    <a:buClrTx/>
                    <a:buSzTx/>
                    <a:buFontTx/>
                    <a:buNone/>
                  </a:pPr>
                  <a:endParaRPr lang="ja-JP" altLang="en-US" b="1">
                    <a:latin typeface="ＭＳ Ｐゴシック" panose="020B0600070205080204" pitchFamily="50" charset="-128"/>
                  </a:endParaRPr>
                </a:p>
              </p:txBody>
            </p:sp>
            <p:sp>
              <p:nvSpPr>
                <p:cNvPr id="3" name="正方形/長方形 2"/>
                <p:cNvSpPr/>
                <p:nvPr/>
              </p:nvSpPr>
              <p:spPr>
                <a:xfrm>
                  <a:off x="0" y="0"/>
                  <a:ext cx="9144000" cy="6858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419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9575"/>
                  <a:ext cx="9034463"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p:cNvCxnSpPr/>
                <p:nvPr/>
              </p:nvCxnSpPr>
              <p:spPr>
                <a:xfrm>
                  <a:off x="0" y="836613"/>
                  <a:ext cx="903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4925" y="836613"/>
                  <a:ext cx="0" cy="5616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4883150" y="2376488"/>
                  <a:ext cx="2714625" cy="3214687"/>
                </a:xfrm>
                <a:prstGeom prst="roundRect">
                  <a:avLst>
                    <a:gd name="adj" fmla="val 91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b="1" dirty="0">
                    <a:solidFill>
                      <a:schemeClr val="tx1"/>
                    </a:solidFill>
                  </a:endParaRPr>
                </a:p>
                <a:p>
                  <a:pPr>
                    <a:defRPr/>
                  </a:pPr>
                  <a:r>
                    <a:rPr lang="en-US" altLang="ja-JP" b="1" dirty="0">
                      <a:solidFill>
                        <a:schemeClr val="tx1"/>
                      </a:solidFill>
                    </a:rPr>
                    <a:t>1 【Stimulate thirst for learning】</a:t>
                  </a:r>
                </a:p>
                <a:p>
                  <a:pPr>
                    <a:defRPr/>
                  </a:pPr>
                  <a:endParaRPr lang="en-US" altLang="ja-JP" b="1" dirty="0">
                    <a:solidFill>
                      <a:schemeClr val="tx1"/>
                    </a:solidFill>
                  </a:endParaRPr>
                </a:p>
                <a:p>
                  <a:pPr>
                    <a:defRPr/>
                  </a:pPr>
                  <a:endParaRPr lang="en-US" altLang="ja-JP" b="1" dirty="0">
                    <a:solidFill>
                      <a:schemeClr val="tx1"/>
                    </a:solidFill>
                  </a:endParaRPr>
                </a:p>
                <a:p>
                  <a:pPr>
                    <a:defRPr/>
                  </a:pPr>
                  <a:r>
                    <a:rPr lang="en-US" altLang="ja-JP" b="1" dirty="0">
                      <a:solidFill>
                        <a:schemeClr val="tx1"/>
                      </a:solidFill>
                    </a:rPr>
                    <a:t>2 【Investigation】</a:t>
                  </a:r>
                  <a:r>
                    <a:rPr lang="ja-JP" altLang="en-US" b="1" dirty="0">
                      <a:solidFill>
                        <a:schemeClr val="tx1"/>
                      </a:solidFill>
                    </a:rPr>
                    <a:t>　　</a:t>
                  </a:r>
                  <a:endParaRPr lang="en-US" altLang="ja-JP" b="1" dirty="0">
                    <a:solidFill>
                      <a:schemeClr val="tx1"/>
                    </a:solidFill>
                  </a:endParaRPr>
                </a:p>
                <a:p>
                  <a:pPr algn="ctr">
                    <a:defRPr/>
                  </a:pPr>
                  <a:endParaRPr lang="en-US" altLang="ja-JP" b="1" dirty="0"/>
                </a:p>
                <a:p>
                  <a:pPr>
                    <a:defRPr/>
                  </a:pPr>
                  <a:endParaRPr lang="en-US" altLang="ja-JP" b="1" dirty="0"/>
                </a:p>
                <a:p>
                  <a:pPr>
                    <a:defRPr/>
                  </a:pPr>
                  <a:r>
                    <a:rPr lang="en-US" altLang="ja-JP" b="1" dirty="0">
                      <a:solidFill>
                        <a:schemeClr val="tx1"/>
                      </a:solidFill>
                    </a:rPr>
                    <a:t>3 【Compilation】</a:t>
                  </a:r>
                </a:p>
                <a:p>
                  <a:pPr>
                    <a:defRPr/>
                  </a:pPr>
                  <a:endParaRPr lang="en-US" altLang="ja-JP" b="1" dirty="0"/>
                </a:p>
                <a:p>
                  <a:pPr>
                    <a:defRPr/>
                  </a:pPr>
                  <a:endParaRPr lang="en-US" altLang="ja-JP" b="1" dirty="0"/>
                </a:p>
                <a:p>
                  <a:pPr>
                    <a:defRPr/>
                  </a:pPr>
                  <a:r>
                    <a:rPr lang="en-US" altLang="ja-JP" b="1" dirty="0">
                      <a:solidFill>
                        <a:schemeClr val="tx1"/>
                      </a:solidFill>
                    </a:rPr>
                    <a:t>4 【Communication】</a:t>
                  </a:r>
                </a:p>
                <a:p>
                  <a:pPr>
                    <a:defRPr/>
                  </a:pPr>
                  <a:endParaRPr lang="ja-JP" altLang="en-US" b="1" dirty="0"/>
                </a:p>
              </p:txBody>
            </p:sp>
            <p:sp>
              <p:nvSpPr>
                <p:cNvPr id="12" name="ドーナツ 11"/>
                <p:cNvSpPr/>
                <p:nvPr/>
              </p:nvSpPr>
              <p:spPr>
                <a:xfrm>
                  <a:off x="4211638" y="2398712"/>
                  <a:ext cx="4032250" cy="3335337"/>
                </a:xfrm>
                <a:prstGeom prst="donut">
                  <a:avLst>
                    <a:gd name="adj" fmla="val 146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1999" name="テキスト ボックス 13"/>
                <p:cNvSpPr txBox="1">
                  <a:spLocks noChangeArrowheads="1"/>
                </p:cNvSpPr>
                <p:nvPr/>
              </p:nvSpPr>
              <p:spPr bwMode="auto">
                <a:xfrm>
                  <a:off x="4954588" y="1233488"/>
                  <a:ext cx="264318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400" b="1"/>
                    <a:t>Name of unit</a:t>
                  </a:r>
                  <a:r>
                    <a:rPr lang="ja-JP" altLang="en-US" sz="1400" b="1"/>
                    <a:t>　　　　　　　</a:t>
                  </a:r>
                  <a:r>
                    <a:rPr lang="en-US" altLang="ja-JP" sz="1400" b="1"/>
                    <a:t>Hours</a:t>
                  </a:r>
                  <a:endParaRPr lang="ja-JP" altLang="en-US" sz="1400" b="1"/>
                </a:p>
              </p:txBody>
            </p:sp>
            <p:sp>
              <p:nvSpPr>
                <p:cNvPr id="42000" name="テキスト ボックス 14"/>
                <p:cNvSpPr txBox="1">
                  <a:spLocks noChangeArrowheads="1"/>
                </p:cNvSpPr>
                <p:nvPr/>
              </p:nvSpPr>
              <p:spPr bwMode="auto">
                <a:xfrm>
                  <a:off x="4954588" y="1608138"/>
                  <a:ext cx="990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400" b="1"/>
                    <a:t>【Aims】</a:t>
                  </a:r>
                  <a:endParaRPr lang="ja-JP" altLang="en-US" sz="1400" b="1"/>
                </a:p>
              </p:txBody>
            </p:sp>
            <p:sp>
              <p:nvSpPr>
                <p:cNvPr id="16" name="ドーナツ 15"/>
                <p:cNvSpPr/>
                <p:nvPr/>
              </p:nvSpPr>
              <p:spPr>
                <a:xfrm>
                  <a:off x="4643438" y="1590675"/>
                  <a:ext cx="1247775" cy="398463"/>
                </a:xfrm>
                <a:prstGeom prst="donut">
                  <a:avLst>
                    <a:gd name="adj" fmla="val 555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7" name="ドーナツ 16"/>
                <p:cNvSpPr/>
                <p:nvPr/>
              </p:nvSpPr>
              <p:spPr>
                <a:xfrm>
                  <a:off x="4500563" y="981075"/>
                  <a:ext cx="3384550" cy="647700"/>
                </a:xfrm>
                <a:prstGeom prst="donut">
                  <a:avLst>
                    <a:gd name="adj" fmla="val 555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2003" name="テキスト ボックス 15"/>
                <p:cNvSpPr txBox="1">
                  <a:spLocks noChangeArrowheads="1"/>
                </p:cNvSpPr>
                <p:nvPr/>
              </p:nvSpPr>
              <p:spPr bwMode="auto">
                <a:xfrm>
                  <a:off x="4954588" y="5662613"/>
                  <a:ext cx="21431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400" b="1"/>
                    <a:t>Global manpower and related organizations </a:t>
                  </a:r>
                  <a:endParaRPr lang="ja-JP" altLang="en-US" sz="1400" b="1"/>
                </a:p>
              </p:txBody>
            </p:sp>
            <p:sp>
              <p:nvSpPr>
                <p:cNvPr id="19" name="ドーナツ 18"/>
                <p:cNvSpPr/>
                <p:nvPr/>
              </p:nvSpPr>
              <p:spPr>
                <a:xfrm>
                  <a:off x="4643438" y="5516563"/>
                  <a:ext cx="2713037" cy="781050"/>
                </a:xfrm>
                <a:prstGeom prst="donut">
                  <a:avLst>
                    <a:gd name="adj" fmla="val 555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2005" name="テキスト ボックス 19"/>
                <p:cNvSpPr txBox="1">
                  <a:spLocks noChangeArrowheads="1"/>
                </p:cNvSpPr>
                <p:nvPr/>
              </p:nvSpPr>
              <p:spPr bwMode="auto">
                <a:xfrm>
                  <a:off x="755650" y="-36513"/>
                  <a:ext cx="5108575"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a:latin typeface="HG創英角ﾎﾟｯﾌﾟ体" panose="040B0A09000000000000" pitchFamily="49" charset="-128"/>
                      <a:ea typeface="HG創英角ﾎﾟｯﾌﾟ体" panose="040B0A09000000000000" pitchFamily="49" charset="-128"/>
                    </a:rPr>
                    <a:t>An Example Teaching Plan</a:t>
                  </a:r>
                  <a:endParaRPr lang="ja-JP" altLang="en-US">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7"/>
              <p:cNvSpPr txBox="1"/>
              <p:nvPr/>
            </p:nvSpPr>
            <p:spPr>
              <a:xfrm>
                <a:off x="120650" y="1165225"/>
                <a:ext cx="4084638" cy="350838"/>
              </a:xfrm>
              <a:prstGeom prst="rect">
                <a:avLst/>
              </a:prstGeom>
              <a:solidFill>
                <a:srgbClr val="92D050"/>
              </a:solidFill>
              <a:ln w="2857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400" b="1" dirty="0"/>
                  <a:t>Protecting the Earth by ourselves </a:t>
                </a:r>
                <a:r>
                  <a:rPr lang="ja-JP" altLang="en-US" sz="1400" b="1" dirty="0"/>
                  <a:t>　</a:t>
                </a:r>
                <a:r>
                  <a:rPr lang="en-US" altLang="ja-JP" sz="1400" b="1" dirty="0"/>
                  <a:t>(</a:t>
                </a:r>
                <a:r>
                  <a:rPr lang="ja-JP" altLang="en-US" sz="1400" b="1" dirty="0"/>
                  <a:t>４０ｈ</a:t>
                </a:r>
                <a:r>
                  <a:rPr lang="en-US" altLang="ja-JP" sz="1400" b="1" dirty="0"/>
                  <a:t>ours)</a:t>
                </a:r>
                <a:endParaRPr lang="ja-JP" altLang="en-US" sz="1400" b="1" dirty="0"/>
              </a:p>
            </p:txBody>
          </p:sp>
        </p:grpSp>
        <p:sp>
          <p:nvSpPr>
            <p:cNvPr id="5" name="テキスト ボックス 4"/>
            <p:cNvSpPr txBox="1"/>
            <p:nvPr/>
          </p:nvSpPr>
          <p:spPr>
            <a:xfrm>
              <a:off x="6708775" y="374650"/>
              <a:ext cx="2289175" cy="276225"/>
            </a:xfrm>
            <a:prstGeom prst="rect">
              <a:avLst/>
            </a:prstGeom>
            <a:solidFill>
              <a:schemeClr val="bg1"/>
            </a:solidFill>
          </p:spPr>
          <p:txBody>
            <a:bodyPr wrap="none">
              <a:spAutoFit/>
            </a:bodyPr>
            <a:lstStyle/>
            <a:p>
              <a:pPr>
                <a:defRPr/>
              </a:pPr>
              <a:r>
                <a:rPr lang="ja-JP" altLang="en-US" sz="1200" dirty="0">
                  <a:latin typeface="+mj-ea"/>
                  <a:ea typeface="+mj-ea"/>
                </a:rPr>
                <a:t>Ｙａｎａｇａｗａ　</a:t>
              </a:r>
              <a:r>
                <a:rPr lang="en-US" altLang="ja-JP" sz="1200" dirty="0">
                  <a:latin typeface="+mj-ea"/>
                  <a:ea typeface="+mj-ea"/>
                </a:rPr>
                <a:t>elementary school</a:t>
              </a:r>
              <a:endParaRPr lang="ja-JP" altLang="en-US" sz="1200" dirty="0">
                <a:latin typeface="+mj-ea"/>
                <a:ea typeface="+mj-ea"/>
              </a:endParaRPr>
            </a:p>
          </p:txBody>
        </p:sp>
      </p:grpSp>
      <p:sp>
        <p:nvSpPr>
          <p:cNvPr id="2" name="正方形/長方形 1">
            <a:extLst>
              <a:ext uri="{FF2B5EF4-FFF2-40B4-BE49-F238E27FC236}">
                <a16:creationId xmlns:a16="http://schemas.microsoft.com/office/drawing/2014/main" id="{EC765171-A058-4F5C-9375-C5B78E2BE94B}"/>
              </a:ext>
            </a:extLst>
          </p:cNvPr>
          <p:cNvSpPr/>
          <p:nvPr/>
        </p:nvSpPr>
        <p:spPr>
          <a:xfrm>
            <a:off x="-154239" y="501969"/>
            <a:ext cx="45719" cy="457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D7C005D-0B28-41ED-907F-47ACC87C3502}"/>
              </a:ext>
            </a:extLst>
          </p:cNvPr>
          <p:cNvSpPr txBox="1"/>
          <p:nvPr/>
        </p:nvSpPr>
        <p:spPr>
          <a:xfrm>
            <a:off x="5465067" y="1990666"/>
            <a:ext cx="4075485" cy="369332"/>
          </a:xfrm>
          <a:prstGeom prst="rect">
            <a:avLst/>
          </a:prstGeom>
          <a:noFill/>
        </p:spPr>
        <p:txBody>
          <a:bodyPr wrap="square" rtlCol="0">
            <a:spAutoFit/>
          </a:bodyPr>
          <a:lstStyle/>
          <a:p>
            <a:r>
              <a:rPr lang="en-US" altLang="ja-JP" b="1" dirty="0">
                <a:solidFill>
                  <a:srgbClr val="C00000"/>
                </a:solidFill>
                <a:highlight>
                  <a:srgbClr val="FFFF00"/>
                </a:highlight>
                <a:latin typeface="+mj-ea"/>
              </a:rPr>
              <a:t>Study</a:t>
            </a:r>
            <a:r>
              <a:rPr lang="ja-JP" altLang="en-US" b="1" dirty="0">
                <a:solidFill>
                  <a:srgbClr val="C00000"/>
                </a:solidFill>
                <a:highlight>
                  <a:srgbClr val="FFFF00"/>
                </a:highlight>
                <a:latin typeface="+mj-ea"/>
              </a:rPr>
              <a:t> </a:t>
            </a:r>
            <a:r>
              <a:rPr lang="en-US" altLang="ja-JP" b="1" dirty="0">
                <a:solidFill>
                  <a:srgbClr val="C00000"/>
                </a:solidFill>
                <a:highlight>
                  <a:srgbClr val="FFFF00"/>
                </a:highlight>
                <a:latin typeface="+mj-ea"/>
              </a:rPr>
              <a:t>process for solving problems</a:t>
            </a:r>
            <a:endParaRPr kumimoji="1" lang="ja-JP" altLang="en-US" b="1" dirty="0">
              <a:highlight>
                <a:srgbClr val="FFFF00"/>
              </a:highlight>
            </a:endParaRPr>
          </a:p>
        </p:txBody>
      </p:sp>
    </p:spTree>
    <p:custDataLst>
      <p:tags r:id="rId1"/>
    </p:custDataLst>
    <p:extLst>
      <p:ext uri="{BB962C8B-B14F-4D97-AF65-F5344CB8AC3E}">
        <p14:creationId xmlns:p14="http://schemas.microsoft.com/office/powerpoint/2010/main" val="2130913430"/>
      </p:ext>
    </p:extLst>
  </p:cSld>
  <p:clrMapOvr>
    <a:masterClrMapping/>
  </p:clrMapOvr>
  <p:transition spd="slow"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F5B3377-CB29-4ADD-9B79-861810BB4D5C}"/>
              </a:ext>
            </a:extLst>
          </p:cNvPr>
          <p:cNvSpPr/>
          <p:nvPr/>
        </p:nvSpPr>
        <p:spPr>
          <a:xfrm>
            <a:off x="-1587" y="0"/>
            <a:ext cx="9145587"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34" name="Text Box 2"/>
          <p:cNvSpPr txBox="1">
            <a:spLocks noChangeArrowheads="1"/>
          </p:cNvSpPr>
          <p:nvPr/>
        </p:nvSpPr>
        <p:spPr bwMode="auto">
          <a:xfrm>
            <a:off x="539750" y="908050"/>
            <a:ext cx="90566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b="1">
                <a:latin typeface="ＭＳ Ｐゴシック" panose="020B0600070205080204" pitchFamily="50" charset="-128"/>
              </a:rPr>
              <a:t>国際連合　教育科学文化機関　</a:t>
            </a:r>
            <a:r>
              <a:rPr lang="en-US" altLang="ja-JP" b="1">
                <a:latin typeface="ＭＳ Ｐゴシック" panose="020B0600070205080204" pitchFamily="50" charset="-128"/>
              </a:rPr>
              <a:t>UNESCO</a:t>
            </a:r>
            <a:r>
              <a:rPr lang="ja-JP" altLang="en-US" b="1">
                <a:latin typeface="ＭＳ Ｐゴシック" panose="020B0600070205080204" pitchFamily="50" charset="-128"/>
              </a:rPr>
              <a:t>　には</a:t>
            </a:r>
            <a:endParaRPr lang="en-US" altLang="ja-JP" b="1">
              <a:latin typeface="ＭＳ Ｐゴシック" panose="020B0600070205080204" pitchFamily="50" charset="-128"/>
            </a:endParaRPr>
          </a:p>
          <a:p>
            <a:pPr eaLnBrk="1" hangingPunct="1">
              <a:spcBef>
                <a:spcPct val="0"/>
              </a:spcBef>
              <a:buClrTx/>
              <a:buSzTx/>
              <a:buFontTx/>
              <a:buNone/>
            </a:pPr>
            <a:r>
              <a:rPr lang="en-US" altLang="ja-JP" b="1">
                <a:latin typeface="ＭＳ Ｐゴシック" panose="020B0600070205080204" pitchFamily="50" charset="-128"/>
              </a:rPr>
              <a:t>Education   for  Sustainable  Development</a:t>
            </a:r>
            <a:r>
              <a:rPr lang="ja-JP" altLang="en-US" b="1">
                <a:latin typeface="ＭＳ Ｐゴシック" panose="020B0600070205080204" pitchFamily="50" charset="-128"/>
              </a:rPr>
              <a:t>　</a:t>
            </a:r>
            <a:endParaRPr lang="en-US" altLang="ja-JP" b="1">
              <a:latin typeface="ＭＳ Ｐゴシック" panose="020B0600070205080204" pitchFamily="50" charset="-128"/>
            </a:endParaRPr>
          </a:p>
          <a:p>
            <a:pPr eaLnBrk="1" hangingPunct="1">
              <a:spcBef>
                <a:spcPct val="0"/>
              </a:spcBef>
              <a:buClrTx/>
              <a:buSzTx/>
              <a:buFontTx/>
              <a:buNone/>
            </a:pPr>
            <a:r>
              <a:rPr lang="ja-JP" altLang="en-US" b="1">
                <a:latin typeface="ＭＳ Ｐゴシック" panose="020B0600070205080204" pitchFamily="50" charset="-128"/>
              </a:rPr>
              <a:t>とういう教育課題があります。</a:t>
            </a:r>
            <a:endParaRPr lang="ja-JP" altLang="en-US" sz="2400" b="1">
              <a:latin typeface="ＭＳ Ｐゴシック" panose="020B0600070205080204" pitchFamily="50" charset="-128"/>
            </a:endParaRPr>
          </a:p>
          <a:p>
            <a:pPr eaLnBrk="1" hangingPunct="1">
              <a:spcBef>
                <a:spcPct val="0"/>
              </a:spcBef>
              <a:buClrTx/>
              <a:buSzTx/>
              <a:buFontTx/>
              <a:buNone/>
            </a:pPr>
            <a:endParaRPr lang="ja-JP" altLang="en-US" b="1">
              <a:latin typeface="ＭＳ Ｐゴシック" panose="020B0600070205080204" pitchFamily="50" charset="-128"/>
            </a:endParaRPr>
          </a:p>
        </p:txBody>
      </p:sp>
      <p:sp>
        <p:nvSpPr>
          <p:cNvPr id="3" name="正方形/長方形 2"/>
          <p:cNvSpPr/>
          <p:nvPr/>
        </p:nvSpPr>
        <p:spPr>
          <a:xfrm>
            <a:off x="0" y="0"/>
            <a:ext cx="9144000" cy="6858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4403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192088"/>
            <a:ext cx="4662488"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13" y="3500438"/>
            <a:ext cx="4662487"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71438" y="115888"/>
            <a:ext cx="4787900" cy="655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6"/>
          <p:cNvSpPr txBox="1"/>
          <p:nvPr/>
        </p:nvSpPr>
        <p:spPr>
          <a:xfrm>
            <a:off x="5076825" y="490538"/>
            <a:ext cx="4081463" cy="1077912"/>
          </a:xfrm>
          <a:prstGeom prst="rect">
            <a:avLst/>
          </a:prstGeom>
          <a:noFill/>
        </p:spPr>
        <p:txBody>
          <a:bodyPr wrap="none">
            <a:spAutoFit/>
          </a:bodyPr>
          <a:lstStyle/>
          <a:p>
            <a:pPr>
              <a:defRPr/>
            </a:pPr>
            <a:r>
              <a:rPr lang="en-US" altLang="ja-JP" sz="3200" dirty="0">
                <a:solidFill>
                  <a:schemeClr val="accent1">
                    <a:lumMod val="75000"/>
                  </a:schemeClr>
                </a:solidFill>
                <a:latin typeface="HGP創英角ﾎﾟｯﾌﾟ体" pitchFamily="50" charset="-128"/>
                <a:ea typeface="HGP創英角ﾎﾟｯﾌﾟ体" pitchFamily="50" charset="-128"/>
              </a:rPr>
              <a:t>School ESD Calendar</a:t>
            </a:r>
            <a:endParaRPr lang="en-US" altLang="ja-JP" sz="3200" dirty="0">
              <a:solidFill>
                <a:srgbClr val="FF0000"/>
              </a:solidFill>
              <a:latin typeface="HGP創英角ﾎﾟｯﾌﾟ体" pitchFamily="50" charset="-128"/>
              <a:ea typeface="HGP創英角ﾎﾟｯﾌﾟ体" pitchFamily="50" charset="-128"/>
            </a:endParaRPr>
          </a:p>
          <a:p>
            <a:pPr>
              <a:defRPr/>
            </a:pPr>
            <a:endParaRPr lang="ja-JP" altLang="en-US" sz="3200" dirty="0">
              <a:latin typeface="Arial" charset="0"/>
            </a:endParaRPr>
          </a:p>
        </p:txBody>
      </p:sp>
      <p:sp>
        <p:nvSpPr>
          <p:cNvPr id="8" name="テキスト ボックス 4"/>
          <p:cNvSpPr txBox="1">
            <a:spLocks noChangeArrowheads="1"/>
          </p:cNvSpPr>
          <p:nvPr/>
        </p:nvSpPr>
        <p:spPr bwMode="auto">
          <a:xfrm>
            <a:off x="5148263" y="1844675"/>
            <a:ext cx="3857625" cy="830263"/>
          </a:xfrm>
          <a:prstGeom prst="rect">
            <a:avLst/>
          </a:prstGeom>
          <a:blipFill dpi="0" rotWithShape="1">
            <a:blip r:embed="rId6"/>
            <a:srcRect/>
            <a:tile tx="0" ty="0" sx="100000" sy="100000" flip="none" algn="tl"/>
          </a:blipFill>
          <a:ln w="63500">
            <a:solidFill>
              <a:srgbClr val="1818FF"/>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dirty="0">
                <a:latin typeface="HGP創英角ﾎﾟｯﾌﾟ体" panose="040B0A00000000000000" pitchFamily="50" charset="-128"/>
                <a:ea typeface="HGP創英角ﾎﾟｯﾌﾟ体" panose="040B0A00000000000000" pitchFamily="50" charset="-128"/>
              </a:rPr>
              <a:t>To clarify teaching content and activities</a:t>
            </a:r>
          </a:p>
        </p:txBody>
      </p:sp>
      <p:sp>
        <p:nvSpPr>
          <p:cNvPr id="9" name="テキスト ボックス 10"/>
          <p:cNvSpPr txBox="1">
            <a:spLocks noChangeArrowheads="1"/>
          </p:cNvSpPr>
          <p:nvPr/>
        </p:nvSpPr>
        <p:spPr bwMode="auto">
          <a:xfrm>
            <a:off x="5106988" y="4941888"/>
            <a:ext cx="3786187" cy="1200150"/>
          </a:xfrm>
          <a:prstGeom prst="rect">
            <a:avLst/>
          </a:prstGeom>
          <a:blipFill dpi="0" rotWithShape="1">
            <a:blip r:embed="rId6"/>
            <a:srcRect/>
            <a:tile tx="0" ty="0" sx="100000" sy="100000" flip="none" algn="tl"/>
          </a:blipFill>
          <a:ln w="63500">
            <a:solidFill>
              <a:srgbClr val="6565FF"/>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400" dirty="0">
                <a:latin typeface="HGP創英角ﾎﾟｯﾌﾟ体" panose="040B0A00000000000000" pitchFamily="50" charset="-128"/>
                <a:ea typeface="HGP創英角ﾎﾟｯﾌﾟ体" panose="040B0A00000000000000" pitchFamily="50" charset="-128"/>
              </a:rPr>
              <a:t>With an ESD calendar, teachers can teach in any grade.</a:t>
            </a:r>
          </a:p>
        </p:txBody>
      </p:sp>
      <p:sp>
        <p:nvSpPr>
          <p:cNvPr id="10" name="テキスト ボックス 4"/>
          <p:cNvSpPr txBox="1">
            <a:spLocks noChangeArrowheads="1"/>
          </p:cNvSpPr>
          <p:nvPr/>
        </p:nvSpPr>
        <p:spPr bwMode="auto">
          <a:xfrm>
            <a:off x="5106988" y="3357563"/>
            <a:ext cx="3857625" cy="1077912"/>
          </a:xfrm>
          <a:prstGeom prst="rect">
            <a:avLst/>
          </a:prstGeom>
          <a:blipFill dpi="0" rotWithShape="1">
            <a:blip r:embed="rId6"/>
            <a:srcRect/>
            <a:tile tx="0" ty="0" sx="100000" sy="100000" flip="none" algn="tl"/>
          </a:blipFill>
          <a:ln w="63500">
            <a:solidFill>
              <a:srgbClr val="1818FF"/>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dirty="0">
                <a:latin typeface="HGP創英角ﾎﾟｯﾌﾟ体" panose="040B0A00000000000000" pitchFamily="50" charset="-128"/>
                <a:ea typeface="HGP創英角ﾎﾟｯﾌﾟ体" panose="040B0A00000000000000" pitchFamily="50" charset="-128"/>
              </a:rPr>
              <a:t>So that anyone can teach it</a:t>
            </a:r>
          </a:p>
        </p:txBody>
      </p:sp>
    </p:spTree>
    <p:custDataLst>
      <p:tags r:id="rId1"/>
    </p:custDataLst>
    <p:extLst>
      <p:ext uri="{BB962C8B-B14F-4D97-AF65-F5344CB8AC3E}">
        <p14:creationId xmlns:p14="http://schemas.microsoft.com/office/powerpoint/2010/main" val="957958402"/>
      </p:ext>
    </p:extLst>
  </p:cSld>
  <p:clrMapOvr>
    <a:masterClrMapping/>
  </p:clrMapOvr>
  <p:transition spd="slow" advClick="0"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0" fill="hold"/>
                                        <p:tgtEl>
                                          <p:spTgt spid="9"/>
                                        </p:tgtEl>
                                        <p:attrNameLst>
                                          <p:attrName>ppt_x</p:attrName>
                                        </p:attrNameLst>
                                      </p:cBhvr>
                                      <p:tavLst>
                                        <p:tav tm="0">
                                          <p:val>
                                            <p:strVal val="#ppt_x"/>
                                          </p:val>
                                        </p:tav>
                                        <p:tav tm="100000">
                                          <p:val>
                                            <p:strVal val="#ppt_x"/>
                                          </p:val>
                                        </p:tav>
                                      </p:tavLst>
                                    </p:anim>
                                    <p:anim calcmode="lin" valueType="num">
                                      <p:cBhvr additive="base">
                                        <p:cTn id="1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80F655E-FF33-4E92-AB74-C0F31A2B710D}"/>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14" name="テキスト ボックス 2">
            <a:extLst>
              <a:ext uri="{FF2B5EF4-FFF2-40B4-BE49-F238E27FC236}">
                <a16:creationId xmlns:a16="http://schemas.microsoft.com/office/drawing/2014/main" id="{89F75ED3-14FD-4466-A888-54CE0E7E2AF4}"/>
              </a:ext>
            </a:extLst>
          </p:cNvPr>
          <p:cNvSpPr txBox="1">
            <a:spLocks noChangeArrowheads="1"/>
          </p:cNvSpPr>
          <p:nvPr/>
        </p:nvSpPr>
        <p:spPr bwMode="auto">
          <a:xfrm>
            <a:off x="305271" y="207626"/>
            <a:ext cx="4479111" cy="74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534" dirty="0"/>
              <a:t>参考：ハーバード大学・エリック・マズール教授による</a:t>
            </a:r>
          </a:p>
          <a:p>
            <a:r>
              <a:rPr lang="ja-JP" altLang="en-US" sz="2727" dirty="0">
                <a:latin typeface="AR P丸ゴシック体E" pitchFamily="50" charset="-128"/>
                <a:ea typeface="AR P丸ゴシック体E" pitchFamily="50" charset="-128"/>
              </a:rPr>
              <a:t>ラーニングピラミッド</a:t>
            </a:r>
            <a:endParaRPr lang="en-US" altLang="ja-JP" sz="2727" dirty="0">
              <a:latin typeface="AR P丸ゴシック体E" pitchFamily="50" charset="-128"/>
              <a:ea typeface="AR P丸ゴシック体E" pitchFamily="50" charset="-128"/>
            </a:endParaRPr>
          </a:p>
        </p:txBody>
      </p:sp>
      <p:sp>
        <p:nvSpPr>
          <p:cNvPr id="4" name="二等辺三角形 3">
            <a:extLst>
              <a:ext uri="{FF2B5EF4-FFF2-40B4-BE49-F238E27FC236}">
                <a16:creationId xmlns:a16="http://schemas.microsoft.com/office/drawing/2014/main" id="{0A7A954F-3463-4117-ABF9-E2AB29112244}"/>
              </a:ext>
            </a:extLst>
          </p:cNvPr>
          <p:cNvSpPr/>
          <p:nvPr/>
        </p:nvSpPr>
        <p:spPr>
          <a:xfrm>
            <a:off x="1136238" y="1372953"/>
            <a:ext cx="5889494" cy="4846591"/>
          </a:xfrm>
          <a:prstGeom prst="triangle">
            <a:avLst/>
          </a:prstGeom>
          <a:solidFill>
            <a:schemeClr val="tx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14" name="二等辺三角形 13">
            <a:extLst>
              <a:ext uri="{FF2B5EF4-FFF2-40B4-BE49-F238E27FC236}">
                <a16:creationId xmlns:a16="http://schemas.microsoft.com/office/drawing/2014/main" id="{EE7140C8-C7F7-4F06-989F-712530ADD389}"/>
              </a:ext>
            </a:extLst>
          </p:cNvPr>
          <p:cNvSpPr/>
          <p:nvPr/>
        </p:nvSpPr>
        <p:spPr>
          <a:xfrm>
            <a:off x="1504162" y="1391890"/>
            <a:ext cx="5153645" cy="4185138"/>
          </a:xfrm>
          <a:prstGeom prst="triangle">
            <a:avLst>
              <a:gd name="adj" fmla="val 50025"/>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16" name="二等辺三角形 15">
            <a:extLst>
              <a:ext uri="{FF2B5EF4-FFF2-40B4-BE49-F238E27FC236}">
                <a16:creationId xmlns:a16="http://schemas.microsoft.com/office/drawing/2014/main" id="{A56F2F92-A213-4C27-A714-41E77BD16F0F}"/>
              </a:ext>
            </a:extLst>
          </p:cNvPr>
          <p:cNvSpPr/>
          <p:nvPr/>
        </p:nvSpPr>
        <p:spPr>
          <a:xfrm>
            <a:off x="1937013" y="1394596"/>
            <a:ext cx="4291999" cy="3507455"/>
          </a:xfrm>
          <a:prstGeom prst="triangl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534" dirty="0"/>
              <a:t>Ｄｉｓｃｕｓｓｉｏ　　</a:t>
            </a:r>
          </a:p>
        </p:txBody>
      </p:sp>
      <p:sp>
        <p:nvSpPr>
          <p:cNvPr id="17" name="二等辺三角形 16">
            <a:extLst>
              <a:ext uri="{FF2B5EF4-FFF2-40B4-BE49-F238E27FC236}">
                <a16:creationId xmlns:a16="http://schemas.microsoft.com/office/drawing/2014/main" id="{B32B2113-5186-4FFC-B331-3F4E9C9513AE}"/>
              </a:ext>
            </a:extLst>
          </p:cNvPr>
          <p:cNvSpPr/>
          <p:nvPr/>
        </p:nvSpPr>
        <p:spPr>
          <a:xfrm>
            <a:off x="2302234" y="1343194"/>
            <a:ext cx="3558856" cy="2954215"/>
          </a:xfrm>
          <a:prstGeom prst="triangle">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15" name="二等辺三角形 14">
            <a:extLst>
              <a:ext uri="{FF2B5EF4-FFF2-40B4-BE49-F238E27FC236}">
                <a16:creationId xmlns:a16="http://schemas.microsoft.com/office/drawing/2014/main" id="{878AD364-44D2-4F55-A9B8-8F8B1A3DC377}"/>
              </a:ext>
            </a:extLst>
          </p:cNvPr>
          <p:cNvSpPr/>
          <p:nvPr/>
        </p:nvSpPr>
        <p:spPr>
          <a:xfrm>
            <a:off x="2731027" y="1372953"/>
            <a:ext cx="2699915" cy="2240010"/>
          </a:xfrm>
          <a:prstGeom prst="triangl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18" name="二等辺三角形 17">
            <a:extLst>
              <a:ext uri="{FF2B5EF4-FFF2-40B4-BE49-F238E27FC236}">
                <a16:creationId xmlns:a16="http://schemas.microsoft.com/office/drawing/2014/main" id="{1DB5CCA2-E694-4B66-8D6F-B6A00FD9E687}"/>
              </a:ext>
            </a:extLst>
          </p:cNvPr>
          <p:cNvSpPr/>
          <p:nvPr/>
        </p:nvSpPr>
        <p:spPr>
          <a:xfrm>
            <a:off x="3182816" y="1391890"/>
            <a:ext cx="1819331" cy="1485223"/>
          </a:xfrm>
          <a:prstGeom prst="triangl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19" name="二等辺三角形 18">
            <a:extLst>
              <a:ext uri="{FF2B5EF4-FFF2-40B4-BE49-F238E27FC236}">
                <a16:creationId xmlns:a16="http://schemas.microsoft.com/office/drawing/2014/main" id="{89B43703-5BA9-48CB-ACA2-DA27607D84BE}"/>
              </a:ext>
            </a:extLst>
          </p:cNvPr>
          <p:cNvSpPr/>
          <p:nvPr/>
        </p:nvSpPr>
        <p:spPr>
          <a:xfrm>
            <a:off x="3572384" y="1343194"/>
            <a:ext cx="999618" cy="823772"/>
          </a:xfrm>
          <a:prstGeom prst="triangle">
            <a:avLst>
              <a:gd name="adj" fmla="val 489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23" name="テキスト ボックス 22">
            <a:extLst>
              <a:ext uri="{FF2B5EF4-FFF2-40B4-BE49-F238E27FC236}">
                <a16:creationId xmlns:a16="http://schemas.microsoft.com/office/drawing/2014/main" id="{30DFF024-F661-4234-989B-A8DB6B5C008D}"/>
              </a:ext>
            </a:extLst>
          </p:cNvPr>
          <p:cNvSpPr txBox="1">
            <a:spLocks noChangeArrowheads="1"/>
          </p:cNvSpPr>
          <p:nvPr/>
        </p:nvSpPr>
        <p:spPr bwMode="auto">
          <a:xfrm>
            <a:off x="3347864" y="3146424"/>
            <a:ext cx="1409360" cy="354584"/>
          </a:xfrm>
          <a:prstGeom prst="rect">
            <a:avLst/>
          </a:prstGeom>
          <a:solidFill>
            <a:schemeClr val="bg1"/>
          </a:solidFill>
          <a:ln w="9525">
            <a:solidFill>
              <a:schemeClr val="tx1"/>
            </a:solidFill>
            <a:miter lim="800000"/>
            <a:headEnd/>
            <a:tailEnd/>
          </a:ln>
        </p:spPr>
        <p:txBody>
          <a:bodyPr wrap="none">
            <a:spAutoFit/>
          </a:bodyPr>
          <a:lstStyle/>
          <a:p>
            <a:r>
              <a:rPr lang="ja-JP" altLang="en-US" sz="1704" b="1" dirty="0">
                <a:latin typeface="AR P丸ゴシック体E" pitchFamily="50" charset="-128"/>
                <a:ea typeface="AR P丸ゴシック体E" pitchFamily="50" charset="-128"/>
              </a:rPr>
              <a:t>Ａｕｄｉｏｖｉｓｕａｌ</a:t>
            </a:r>
          </a:p>
        </p:txBody>
      </p:sp>
      <p:sp>
        <p:nvSpPr>
          <p:cNvPr id="24" name="テキスト ボックス 23">
            <a:extLst>
              <a:ext uri="{FF2B5EF4-FFF2-40B4-BE49-F238E27FC236}">
                <a16:creationId xmlns:a16="http://schemas.microsoft.com/office/drawing/2014/main" id="{0150B4DD-D339-40A5-8E9D-033BDC81E7E1}"/>
              </a:ext>
            </a:extLst>
          </p:cNvPr>
          <p:cNvSpPr txBox="1">
            <a:spLocks noChangeArrowheads="1"/>
          </p:cNvSpPr>
          <p:nvPr/>
        </p:nvSpPr>
        <p:spPr bwMode="auto">
          <a:xfrm>
            <a:off x="2915816" y="3840215"/>
            <a:ext cx="2308023" cy="3808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875" b="1" dirty="0">
                <a:latin typeface="AR P丸ゴシック体E" pitchFamily="50" charset="-128"/>
                <a:ea typeface="AR P丸ゴシック体E" pitchFamily="50" charset="-128"/>
              </a:rPr>
              <a:t>Ｄｅｍｏｎｓｔｒａｔｉｏｎ </a:t>
            </a:r>
            <a:r>
              <a:rPr lang="ja-JP" altLang="en-US" sz="852" b="1" dirty="0">
                <a:latin typeface="AR P丸ゴシック体E" pitchFamily="50" charset="-128"/>
                <a:ea typeface="AR P丸ゴシック体E" pitchFamily="50" charset="-128"/>
              </a:rPr>
              <a:t>　</a:t>
            </a:r>
            <a:endParaRPr lang="ja-JP" altLang="en-US" sz="1875" b="1" dirty="0">
              <a:latin typeface="AR P丸ゴシック体E" pitchFamily="50" charset="-128"/>
              <a:ea typeface="AR P丸ゴシック体E" pitchFamily="50" charset="-128"/>
            </a:endParaRPr>
          </a:p>
        </p:txBody>
      </p:sp>
      <p:sp>
        <p:nvSpPr>
          <p:cNvPr id="25" name="テキスト ボックス 24">
            <a:extLst>
              <a:ext uri="{FF2B5EF4-FFF2-40B4-BE49-F238E27FC236}">
                <a16:creationId xmlns:a16="http://schemas.microsoft.com/office/drawing/2014/main" id="{734690B6-DD31-4074-A58B-CBCC95F58315}"/>
              </a:ext>
            </a:extLst>
          </p:cNvPr>
          <p:cNvSpPr txBox="1">
            <a:spLocks noChangeArrowheads="1"/>
          </p:cNvSpPr>
          <p:nvPr/>
        </p:nvSpPr>
        <p:spPr bwMode="auto">
          <a:xfrm>
            <a:off x="2915816" y="4481156"/>
            <a:ext cx="230063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1704" b="1" dirty="0">
                <a:latin typeface="AR P丸ゴシック体E" pitchFamily="50" charset="-128"/>
                <a:ea typeface="AR P丸ゴシック体E" pitchFamily="50" charset="-128"/>
              </a:rPr>
              <a:t>Discussion </a:t>
            </a:r>
            <a:r>
              <a:rPr lang="en-US" altLang="ja-JP" b="1" dirty="0">
                <a:latin typeface="AR P丸ゴシック体E" pitchFamily="50" charset="-128"/>
                <a:ea typeface="AR P丸ゴシック体E" pitchFamily="50" charset="-128"/>
              </a:rPr>
              <a:t>Group</a:t>
            </a:r>
            <a:r>
              <a:rPr lang="ja-JP" altLang="en-US" b="1" dirty="0">
                <a:latin typeface="AR P丸ゴシック体E" pitchFamily="50" charset="-128"/>
                <a:ea typeface="AR P丸ゴシック体E" pitchFamily="50" charset="-128"/>
              </a:rPr>
              <a:t>　</a:t>
            </a:r>
            <a:endParaRPr lang="ja-JP" altLang="en-US" sz="1704" b="1" dirty="0">
              <a:latin typeface="AR P丸ゴシック体E" pitchFamily="50" charset="-128"/>
              <a:ea typeface="AR P丸ゴシック体E" pitchFamily="50" charset="-128"/>
            </a:endParaRPr>
          </a:p>
        </p:txBody>
      </p:sp>
      <p:sp>
        <p:nvSpPr>
          <p:cNvPr id="26" name="テキスト ボックス 25">
            <a:extLst>
              <a:ext uri="{FF2B5EF4-FFF2-40B4-BE49-F238E27FC236}">
                <a16:creationId xmlns:a16="http://schemas.microsoft.com/office/drawing/2014/main" id="{13B3D9DC-23DE-454E-9A21-1C5EA0C9BF6D}"/>
              </a:ext>
            </a:extLst>
          </p:cNvPr>
          <p:cNvSpPr txBox="1">
            <a:spLocks noChangeArrowheads="1"/>
          </p:cNvSpPr>
          <p:nvPr/>
        </p:nvSpPr>
        <p:spPr bwMode="auto">
          <a:xfrm>
            <a:off x="2915816" y="5129303"/>
            <a:ext cx="2308023" cy="380873"/>
          </a:xfrm>
          <a:prstGeom prst="rect">
            <a:avLst/>
          </a:prstGeom>
          <a:solidFill>
            <a:schemeClr val="bg1"/>
          </a:solidFill>
          <a:ln>
            <a:noFill/>
          </a:ln>
        </p:spPr>
        <p:txBody>
          <a:bodyPr wrap="square">
            <a:spAutoFit/>
          </a:bodyPr>
          <a:lstStyle/>
          <a:p>
            <a:pPr algn="ctr"/>
            <a:r>
              <a:rPr lang="en-US" altLang="ja-JP" sz="1875" b="1" dirty="0">
                <a:latin typeface="AR P丸ゴシック体E" pitchFamily="50" charset="-128"/>
                <a:ea typeface="AR P丸ゴシック体E" pitchFamily="50" charset="-128"/>
              </a:rPr>
              <a:t>Practice Doing</a:t>
            </a:r>
            <a:endParaRPr lang="ja-JP" altLang="en-US" sz="1875" b="1" dirty="0">
              <a:latin typeface="AR P丸ゴシック体E" pitchFamily="50" charset="-128"/>
              <a:ea typeface="AR P丸ゴシック体E" pitchFamily="50" charset="-128"/>
            </a:endParaRPr>
          </a:p>
        </p:txBody>
      </p:sp>
      <p:sp>
        <p:nvSpPr>
          <p:cNvPr id="27" name="テキスト ボックス 26">
            <a:extLst>
              <a:ext uri="{FF2B5EF4-FFF2-40B4-BE49-F238E27FC236}">
                <a16:creationId xmlns:a16="http://schemas.microsoft.com/office/drawing/2014/main" id="{E598BE44-C3D4-48F2-9206-30D2A2B9DCF9}"/>
              </a:ext>
            </a:extLst>
          </p:cNvPr>
          <p:cNvSpPr txBox="1">
            <a:spLocks noChangeArrowheads="1"/>
          </p:cNvSpPr>
          <p:nvPr/>
        </p:nvSpPr>
        <p:spPr bwMode="auto">
          <a:xfrm>
            <a:off x="2915816" y="5707635"/>
            <a:ext cx="2304256" cy="391858"/>
          </a:xfrm>
          <a:prstGeom prst="rect">
            <a:avLst/>
          </a:prstGeom>
          <a:solidFill>
            <a:schemeClr val="bg1"/>
          </a:solidFill>
          <a:ln>
            <a:noFill/>
          </a:ln>
        </p:spPr>
        <p:txBody>
          <a:bodyPr wrap="square">
            <a:spAutoFit/>
          </a:bodyPr>
          <a:lstStyle/>
          <a:p>
            <a:pPr algn="ctr"/>
            <a:r>
              <a:rPr lang="en-US" altLang="ja-JP" sz="1875" b="1" dirty="0">
                <a:latin typeface="AR P丸ゴシック体E" pitchFamily="50" charset="-128"/>
                <a:ea typeface="AR P丸ゴシック体E" pitchFamily="50" charset="-128"/>
              </a:rPr>
              <a:t>Teaching Others</a:t>
            </a:r>
            <a:r>
              <a:rPr lang="ja-JP" altLang="en-US" sz="1875" b="1" dirty="0">
                <a:latin typeface="AR P丸ゴシック体E" pitchFamily="50" charset="-128"/>
                <a:ea typeface="AR P丸ゴシック体E" pitchFamily="50" charset="-128"/>
              </a:rPr>
              <a:t>　</a:t>
            </a:r>
          </a:p>
        </p:txBody>
      </p:sp>
      <p:sp>
        <p:nvSpPr>
          <p:cNvPr id="28" name="テキスト ボックス 27">
            <a:extLst>
              <a:ext uri="{FF2B5EF4-FFF2-40B4-BE49-F238E27FC236}">
                <a16:creationId xmlns:a16="http://schemas.microsoft.com/office/drawing/2014/main" id="{375C8C3E-5293-4E0C-A1FA-704A8E03389A}"/>
              </a:ext>
            </a:extLst>
          </p:cNvPr>
          <p:cNvSpPr txBox="1"/>
          <p:nvPr/>
        </p:nvSpPr>
        <p:spPr>
          <a:xfrm>
            <a:off x="4632872" y="723675"/>
            <a:ext cx="4128053" cy="721736"/>
          </a:xfrm>
          <a:prstGeom prst="rect">
            <a:avLst/>
          </a:prstGeom>
          <a:noFill/>
        </p:spPr>
        <p:txBody>
          <a:bodyPr wrap="none">
            <a:spAutoFit/>
          </a:bodyPr>
          <a:lstStyle/>
          <a:p>
            <a:pPr>
              <a:defRPr/>
            </a:pPr>
            <a:r>
              <a:rPr lang="ja-JP" altLang="en-US" sz="2045" dirty="0">
                <a:latin typeface="AR P丸ゴシック体E" panose="020F0900000000000000" pitchFamily="50" charset="-128"/>
                <a:ea typeface="AR P丸ゴシック体E" panose="020F0900000000000000" pitchFamily="50" charset="-128"/>
              </a:rPr>
              <a:t>授業で学んだ内容の半年後の記憶</a:t>
            </a:r>
            <a:endParaRPr lang="en-US" altLang="ja-JP" sz="2045" dirty="0">
              <a:latin typeface="AR P丸ゴシック体E" panose="020F0900000000000000" pitchFamily="50" charset="-128"/>
              <a:ea typeface="AR P丸ゴシック体E" panose="020F0900000000000000" pitchFamily="50" charset="-128"/>
            </a:endParaRPr>
          </a:p>
          <a:p>
            <a:pPr>
              <a:defRPr/>
            </a:pPr>
            <a:r>
              <a:rPr lang="en-US" altLang="ja-JP" sz="2045" dirty="0">
                <a:latin typeface="+mj-ea"/>
                <a:ea typeface="+mj-ea"/>
              </a:rPr>
              <a:t>   National Training Laboratories 3</a:t>
            </a:r>
          </a:p>
        </p:txBody>
      </p:sp>
      <p:sp>
        <p:nvSpPr>
          <p:cNvPr id="20" name="二等辺三角形 19">
            <a:extLst>
              <a:ext uri="{FF2B5EF4-FFF2-40B4-BE49-F238E27FC236}">
                <a16:creationId xmlns:a16="http://schemas.microsoft.com/office/drawing/2014/main" id="{8B9D9A2C-EF7C-49DB-82F8-BBA4A162FFA1}"/>
              </a:ext>
            </a:extLst>
          </p:cNvPr>
          <p:cNvSpPr/>
          <p:nvPr/>
        </p:nvSpPr>
        <p:spPr>
          <a:xfrm>
            <a:off x="1136238" y="1343194"/>
            <a:ext cx="5889494" cy="4846591"/>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n w="38100">
                <a:solidFill>
                  <a:sysClr val="windowText" lastClr="000000"/>
                </a:solidFill>
              </a:ln>
            </a:endParaRPr>
          </a:p>
        </p:txBody>
      </p:sp>
      <p:sp>
        <p:nvSpPr>
          <p:cNvPr id="13322" name="テキスト ボックス 20">
            <a:extLst>
              <a:ext uri="{FF2B5EF4-FFF2-40B4-BE49-F238E27FC236}">
                <a16:creationId xmlns:a16="http://schemas.microsoft.com/office/drawing/2014/main" id="{9E5F8F6B-137A-4FE6-8668-AE1047B963B6}"/>
              </a:ext>
            </a:extLst>
          </p:cNvPr>
          <p:cNvSpPr txBox="1">
            <a:spLocks noChangeArrowheads="1"/>
          </p:cNvSpPr>
          <p:nvPr/>
        </p:nvSpPr>
        <p:spPr bwMode="auto">
          <a:xfrm>
            <a:off x="3468132" y="1629159"/>
            <a:ext cx="1202404" cy="380873"/>
          </a:xfrm>
          <a:prstGeom prst="rect">
            <a:avLst/>
          </a:prstGeom>
          <a:solidFill>
            <a:schemeClr val="bg1"/>
          </a:solidFill>
          <a:ln w="9525">
            <a:solidFill>
              <a:schemeClr val="tx1"/>
            </a:solidFill>
            <a:miter lim="800000"/>
            <a:headEnd/>
            <a:tailEnd/>
          </a:ln>
        </p:spPr>
        <p:txBody>
          <a:bodyPr wrap="square">
            <a:spAutoFit/>
          </a:bodyPr>
          <a:lstStyle/>
          <a:p>
            <a:r>
              <a:rPr lang="ja-JP" altLang="en-US" sz="1875" b="1" dirty="0">
                <a:latin typeface="AR P丸ゴシック体E" pitchFamily="50" charset="-128"/>
                <a:ea typeface="AR P丸ゴシック体E" pitchFamily="50" charset="-128"/>
              </a:rPr>
              <a:t>Ｌｅｃｔｕｒｅ　</a:t>
            </a:r>
          </a:p>
        </p:txBody>
      </p:sp>
      <p:cxnSp>
        <p:nvCxnSpPr>
          <p:cNvPr id="30" name="直線コネクタ 29">
            <a:extLst>
              <a:ext uri="{FF2B5EF4-FFF2-40B4-BE49-F238E27FC236}">
                <a16:creationId xmlns:a16="http://schemas.microsoft.com/office/drawing/2014/main" id="{4ADBA07E-78E8-403D-B7D0-228E7F50B084}"/>
              </a:ext>
            </a:extLst>
          </p:cNvPr>
          <p:cNvCxnSpPr/>
          <p:nvPr/>
        </p:nvCxnSpPr>
        <p:spPr>
          <a:xfrm>
            <a:off x="1937013" y="4902050"/>
            <a:ext cx="429199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4ACB831-BA5E-4AE9-932D-BF8B42BD5688}"/>
              </a:ext>
            </a:extLst>
          </p:cNvPr>
          <p:cNvCxnSpPr/>
          <p:nvPr/>
        </p:nvCxnSpPr>
        <p:spPr>
          <a:xfrm>
            <a:off x="1504162" y="5577029"/>
            <a:ext cx="51536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円形吹き出し 34">
            <a:extLst>
              <a:ext uri="{FF2B5EF4-FFF2-40B4-BE49-F238E27FC236}">
                <a16:creationId xmlns:a16="http://schemas.microsoft.com/office/drawing/2014/main" id="{734C8D0E-0E03-4A23-85AD-89772D6A7A99}"/>
              </a:ext>
            </a:extLst>
          </p:cNvPr>
          <p:cNvSpPr/>
          <p:nvPr/>
        </p:nvSpPr>
        <p:spPr>
          <a:xfrm>
            <a:off x="5363308" y="1474404"/>
            <a:ext cx="3396196" cy="1996905"/>
          </a:xfrm>
          <a:prstGeom prst="wedgeEllipseCallout">
            <a:avLst>
              <a:gd name="adj1" fmla="val -70008"/>
              <a:gd name="adj2" fmla="val -24411"/>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36" name="テキスト ボックス 35">
            <a:extLst>
              <a:ext uri="{FF2B5EF4-FFF2-40B4-BE49-F238E27FC236}">
                <a16:creationId xmlns:a16="http://schemas.microsoft.com/office/drawing/2014/main" id="{E62F1915-627E-42A5-AD17-A1E27A62787E}"/>
              </a:ext>
            </a:extLst>
          </p:cNvPr>
          <p:cNvSpPr txBox="1">
            <a:spLocks noChangeArrowheads="1"/>
          </p:cNvSpPr>
          <p:nvPr/>
        </p:nvSpPr>
        <p:spPr bwMode="auto">
          <a:xfrm>
            <a:off x="5593559" y="1857660"/>
            <a:ext cx="3339376" cy="1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45" dirty="0"/>
              <a:t>ただ座って，先生の話を</a:t>
            </a:r>
            <a:endParaRPr lang="en-US" altLang="ja-JP" sz="2045" dirty="0"/>
          </a:p>
          <a:p>
            <a:r>
              <a:rPr lang="ja-JP" altLang="en-US" sz="2045" dirty="0"/>
              <a:t>聞いているときの脳の</a:t>
            </a:r>
            <a:endParaRPr lang="en-US" altLang="ja-JP" sz="2045" dirty="0"/>
          </a:p>
          <a:p>
            <a:r>
              <a:rPr lang="ja-JP" altLang="en-US" sz="2045" dirty="0"/>
              <a:t>活動は、眠っているとき</a:t>
            </a:r>
            <a:endParaRPr lang="en-US" altLang="ja-JP" sz="2045" dirty="0"/>
          </a:p>
          <a:p>
            <a:r>
              <a:rPr lang="ja-JP" altLang="en-US" sz="2045" dirty="0"/>
              <a:t>と同じレベルだそうです。</a:t>
            </a:r>
          </a:p>
        </p:txBody>
      </p:sp>
      <p:sp>
        <p:nvSpPr>
          <p:cNvPr id="2" name="右中かっこ 1">
            <a:extLst>
              <a:ext uri="{FF2B5EF4-FFF2-40B4-BE49-F238E27FC236}">
                <a16:creationId xmlns:a16="http://schemas.microsoft.com/office/drawing/2014/main" id="{EC38D8AD-C632-4739-89E0-BB0F995AD0FE}"/>
              </a:ext>
            </a:extLst>
          </p:cNvPr>
          <p:cNvSpPr/>
          <p:nvPr/>
        </p:nvSpPr>
        <p:spPr>
          <a:xfrm>
            <a:off x="6964861" y="3805040"/>
            <a:ext cx="486958" cy="2260300"/>
          </a:xfrm>
          <a:prstGeom prst="rightBrace">
            <a:avLst>
              <a:gd name="adj1" fmla="val 8333"/>
              <a:gd name="adj2" fmla="val 45075"/>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534"/>
          </a:p>
        </p:txBody>
      </p:sp>
      <p:sp>
        <p:nvSpPr>
          <p:cNvPr id="5" name="テキスト ボックス 4">
            <a:extLst>
              <a:ext uri="{FF2B5EF4-FFF2-40B4-BE49-F238E27FC236}">
                <a16:creationId xmlns:a16="http://schemas.microsoft.com/office/drawing/2014/main" id="{E02159F4-636A-4F97-B301-DE4C7E85FA3B}"/>
              </a:ext>
            </a:extLst>
          </p:cNvPr>
          <p:cNvSpPr txBox="1">
            <a:spLocks noChangeArrowheads="1"/>
          </p:cNvSpPr>
          <p:nvPr/>
        </p:nvSpPr>
        <p:spPr bwMode="auto">
          <a:xfrm>
            <a:off x="7509941" y="3429001"/>
            <a:ext cx="1233671" cy="293122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ja-JP" altLang="en-US" sz="1704" b="1" dirty="0"/>
              <a:t>授業改善対策として、これを使わない手は、ありません。</a:t>
            </a:r>
            <a:endParaRPr lang="en-US" altLang="ja-JP" sz="1704" b="1" dirty="0"/>
          </a:p>
          <a:p>
            <a:r>
              <a:rPr lang="ja-JP" altLang="en-US" sz="1704" b="1" dirty="0"/>
              <a:t>八名川まつりは、この部分を活用した学習発表の場です。</a:t>
            </a:r>
          </a:p>
        </p:txBody>
      </p:sp>
      <p:sp>
        <p:nvSpPr>
          <p:cNvPr id="3" name="テキスト ボックス 2">
            <a:extLst>
              <a:ext uri="{FF2B5EF4-FFF2-40B4-BE49-F238E27FC236}">
                <a16:creationId xmlns:a16="http://schemas.microsoft.com/office/drawing/2014/main" id="{277806BE-526A-459F-94D9-2A939281D261}"/>
              </a:ext>
            </a:extLst>
          </p:cNvPr>
          <p:cNvSpPr txBox="1"/>
          <p:nvPr/>
        </p:nvSpPr>
        <p:spPr>
          <a:xfrm>
            <a:off x="67983" y="2285993"/>
            <a:ext cx="2176129" cy="1882760"/>
          </a:xfrm>
          <a:prstGeom prst="rect">
            <a:avLst/>
          </a:prstGeom>
          <a:solidFill>
            <a:srgbClr val="FFFF00"/>
          </a:solidFill>
        </p:spPr>
        <p:txBody>
          <a:bodyPr wrap="square" rtlCol="0">
            <a:spAutoFit/>
          </a:bodyPr>
          <a:lstStyle/>
          <a:p>
            <a:r>
              <a:rPr lang="ja-JP" altLang="en-US" sz="1662" b="1" dirty="0"/>
              <a:t>数値（％）は削除しています。</a:t>
            </a:r>
            <a:endParaRPr lang="en-US" altLang="ja-JP" sz="1662" b="1" dirty="0"/>
          </a:p>
          <a:p>
            <a:r>
              <a:rPr kumimoji="1" lang="ja-JP" altLang="en-US" sz="1662" b="1" dirty="0"/>
              <a:t>指導者によってもこの</a:t>
            </a:r>
            <a:endParaRPr kumimoji="1" lang="en-US" altLang="ja-JP" sz="1662" b="1" dirty="0"/>
          </a:p>
          <a:p>
            <a:r>
              <a:rPr lang="ja-JP" altLang="en-US" sz="1662" b="1" dirty="0"/>
              <a:t>順番が一定とは</a:t>
            </a:r>
            <a:endParaRPr lang="en-US" altLang="ja-JP" sz="1662" b="1" dirty="0"/>
          </a:p>
          <a:p>
            <a:r>
              <a:rPr kumimoji="1" lang="ja-JP" altLang="en-US" sz="1662" b="1" dirty="0"/>
              <a:t>言えません。とは言え</a:t>
            </a:r>
            <a:endParaRPr kumimoji="1" lang="en-US" altLang="ja-JP" sz="1662" b="1" dirty="0"/>
          </a:p>
          <a:p>
            <a:r>
              <a:rPr lang="ja-JP" altLang="en-US" sz="1662" b="1" dirty="0"/>
              <a:t>このような</a:t>
            </a:r>
            <a:r>
              <a:rPr lang="ja-JP" altLang="en-US" sz="1662" b="1" u="sng" dirty="0"/>
              <a:t>視点</a:t>
            </a:r>
            <a:r>
              <a:rPr lang="ja-JP" altLang="en-US" sz="1662" b="1" dirty="0"/>
              <a:t>は</a:t>
            </a:r>
            <a:endParaRPr lang="en-US" altLang="ja-JP" sz="1662" b="1" dirty="0"/>
          </a:p>
          <a:p>
            <a:r>
              <a:rPr kumimoji="1" lang="ja-JP" altLang="en-US" sz="1662" b="1" dirty="0"/>
              <a:t>大事です。</a:t>
            </a:r>
          </a:p>
        </p:txBody>
      </p:sp>
      <p:sp>
        <p:nvSpPr>
          <p:cNvPr id="22" name="テキスト ボックス 21">
            <a:extLst>
              <a:ext uri="{FF2B5EF4-FFF2-40B4-BE49-F238E27FC236}">
                <a16:creationId xmlns:a16="http://schemas.microsoft.com/office/drawing/2014/main" id="{F12BBCA6-1FFA-4679-AC60-8D8D9CD679D4}"/>
              </a:ext>
            </a:extLst>
          </p:cNvPr>
          <p:cNvSpPr txBox="1">
            <a:spLocks noChangeArrowheads="1"/>
          </p:cNvSpPr>
          <p:nvPr/>
        </p:nvSpPr>
        <p:spPr bwMode="auto">
          <a:xfrm>
            <a:off x="3419872" y="2492896"/>
            <a:ext cx="1250663" cy="354584"/>
          </a:xfrm>
          <a:prstGeom prst="rect">
            <a:avLst/>
          </a:prstGeom>
          <a:solidFill>
            <a:schemeClr val="bg1"/>
          </a:solidFill>
          <a:ln w="9525">
            <a:solidFill>
              <a:schemeClr val="tx1"/>
            </a:solidFill>
            <a:miter lim="800000"/>
            <a:headEnd/>
            <a:tailEnd/>
          </a:ln>
        </p:spPr>
        <p:txBody>
          <a:bodyPr wrap="none">
            <a:spAutoFit/>
          </a:bodyPr>
          <a:lstStyle/>
          <a:p>
            <a:r>
              <a:rPr lang="en-US" altLang="ja-JP" sz="1704" b="1" dirty="0">
                <a:latin typeface="AR P丸ゴシック体E" pitchFamily="50" charset="-128"/>
                <a:ea typeface="AR P丸ゴシック体E" pitchFamily="50" charset="-128"/>
              </a:rPr>
              <a:t>Reading</a:t>
            </a:r>
            <a:r>
              <a:rPr lang="ja-JP" altLang="en-US" sz="1704" b="1" dirty="0">
                <a:latin typeface="AR P丸ゴシック体E" pitchFamily="50" charset="-128"/>
                <a:ea typeface="AR P丸ゴシック体E" pitchFamily="50" charset="-128"/>
              </a:rPr>
              <a:t>　</a:t>
            </a:r>
          </a:p>
        </p:txBody>
      </p:sp>
      <p:sp>
        <p:nvSpPr>
          <p:cNvPr id="7" name="テキスト ボックス 6">
            <a:extLst>
              <a:ext uri="{FF2B5EF4-FFF2-40B4-BE49-F238E27FC236}">
                <a16:creationId xmlns:a16="http://schemas.microsoft.com/office/drawing/2014/main" id="{5A9E8D84-18C7-4283-82C3-7DAA2C4862A9}"/>
              </a:ext>
            </a:extLst>
          </p:cNvPr>
          <p:cNvSpPr txBox="1"/>
          <p:nvPr/>
        </p:nvSpPr>
        <p:spPr>
          <a:xfrm>
            <a:off x="-36512" y="6417368"/>
            <a:ext cx="9436238" cy="369332"/>
          </a:xfrm>
          <a:prstGeom prst="rect">
            <a:avLst/>
          </a:prstGeom>
          <a:noFill/>
        </p:spPr>
        <p:txBody>
          <a:bodyPr wrap="none" rtlCol="0">
            <a:spAutoFit/>
          </a:bodyPr>
          <a:lstStyle/>
          <a:p>
            <a:r>
              <a:rPr kumimoji="1" lang="en-US" altLang="ja-JP" dirty="0"/>
              <a:t>It is important to incorporate efficient learning "</a:t>
            </a:r>
            <a:r>
              <a:rPr kumimoji="1" lang="en-US" altLang="ja-JP" b="1" dirty="0">
                <a:solidFill>
                  <a:srgbClr val="FF0000"/>
                </a:solidFill>
              </a:rPr>
              <a:t>activities</a:t>
            </a:r>
            <a:r>
              <a:rPr kumimoji="1" lang="en-US" altLang="ja-JP" dirty="0"/>
              <a:t>" </a:t>
            </a:r>
            <a:r>
              <a:rPr kumimoji="1" lang="ja-JP" altLang="en-US" sz="1100" dirty="0"/>
              <a:t>、</a:t>
            </a:r>
            <a:r>
              <a:rPr kumimoji="1" lang="en-US" altLang="ja-JP" dirty="0"/>
              <a:t>as well as one-sided education.</a:t>
            </a:r>
            <a:endParaRPr kumimoji="1" lang="ja-JP" altLang="en-US" dirty="0"/>
          </a:p>
        </p:txBody>
      </p:sp>
    </p:spTree>
    <p:extLst>
      <p:ext uri="{BB962C8B-B14F-4D97-AF65-F5344CB8AC3E}">
        <p14:creationId xmlns:p14="http://schemas.microsoft.com/office/powerpoint/2010/main" val="3069598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nodeType="withGroup">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nodeType="withGroup">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nodeType="withGroup">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nodeType="withGroup">
                            <p:stCondLst>
                              <p:cond delay="4000"/>
                            </p:stCondLst>
                            <p:childTnLst>
                              <p:par>
                                <p:cTn id="61" presetID="42"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par>
                          <p:cTn id="77" fill="hold">
                            <p:stCondLst>
                              <p:cond delay="6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500" fill="hold"/>
                                        <p:tgtEl>
                                          <p:spTgt spid="3"/>
                                        </p:tgtEl>
                                        <p:attrNameLst>
                                          <p:attrName>ppt_x</p:attrName>
                                        </p:attrNameLst>
                                      </p:cBhvr>
                                      <p:tavLst>
                                        <p:tav tm="0">
                                          <p:val>
                                            <p:strVal val="#ppt_x"/>
                                          </p:val>
                                        </p:tav>
                                        <p:tav tm="100000">
                                          <p:val>
                                            <p:strVal val="#ppt_x"/>
                                          </p:val>
                                        </p:tav>
                                      </p:tavLst>
                                    </p:anim>
                                    <p:anim calcmode="lin" valueType="num">
                                      <p:cBhvr additive="base">
                                        <p:cTn id="9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7" grpId="0" animBg="1"/>
      <p:bldP spid="15" grpId="0" animBg="1"/>
      <p:bldP spid="18" grpId="0" animBg="1"/>
      <p:bldP spid="23" grpId="0" animBg="1"/>
      <p:bldP spid="24" grpId="0" animBg="1"/>
      <p:bldP spid="25" grpId="0" animBg="1"/>
      <p:bldP spid="26" grpId="0" animBg="1"/>
      <p:bldP spid="27" grpId="0" animBg="1"/>
      <p:bldP spid="35" grpId="0" animBg="1"/>
      <p:bldP spid="36" grpId="0"/>
      <p:bldP spid="2" grpId="0" animBg="1"/>
      <p:bldP spid="5" grpId="0" animBg="1"/>
      <p:bldP spid="3"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1617548-AF98-4133-91A1-A16B2AB27FAA}"/>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9F59A461-3581-44C8-A4E0-CD25250BF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599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4C107AB-1994-4CF8-BCCD-8F3E80417ED9}"/>
              </a:ext>
            </a:extLst>
          </p:cNvPr>
          <p:cNvSpPr/>
          <p:nvPr/>
        </p:nvSpPr>
        <p:spPr>
          <a:xfrm>
            <a:off x="7665" y="0"/>
            <a:ext cx="91286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EF6BA2E-D2A7-483E-92E5-799A032A2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 y="527538"/>
            <a:ext cx="9144000" cy="6330462"/>
          </a:xfrm>
          <a:prstGeom prst="rect">
            <a:avLst/>
          </a:prstGeom>
        </p:spPr>
      </p:pic>
    </p:spTree>
    <p:extLst>
      <p:ext uri="{BB962C8B-B14F-4D97-AF65-F5344CB8AC3E}">
        <p14:creationId xmlns:p14="http://schemas.microsoft.com/office/powerpoint/2010/main" val="342321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2525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0" y="-3860567"/>
            <a:ext cx="9612560" cy="12713538"/>
          </a:xfrm>
          <a:prstGeom prst="rect">
            <a:avLst/>
          </a:prstGeom>
        </p:spPr>
      </p:pic>
    </p:spTree>
    <p:extLst>
      <p:ext uri="{BB962C8B-B14F-4D97-AF65-F5344CB8AC3E}">
        <p14:creationId xmlns:p14="http://schemas.microsoft.com/office/powerpoint/2010/main" val="209244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3"/>
          <a:srcRect b="25459"/>
          <a:stretch/>
        </p:blipFill>
        <p:spPr>
          <a:xfrm>
            <a:off x="827584" y="238473"/>
            <a:ext cx="7195424" cy="7655023"/>
          </a:xfrm>
          <a:prstGeom prst="rect">
            <a:avLst/>
          </a:prstGeom>
        </p:spPr>
      </p:pic>
    </p:spTree>
    <p:extLst>
      <p:ext uri="{BB962C8B-B14F-4D97-AF65-F5344CB8AC3E}">
        <p14:creationId xmlns:p14="http://schemas.microsoft.com/office/powerpoint/2010/main" val="402579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E4D2DCCE-F8D9-4F45-A818-7F9EF36D8FBB}"/>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 name="表 1"/>
          <p:cNvGraphicFramePr>
            <a:graphicFrameLocks noGrp="1"/>
          </p:cNvGraphicFramePr>
          <p:nvPr/>
        </p:nvGraphicFramePr>
        <p:xfrm>
          <a:off x="522129" y="975269"/>
          <a:ext cx="7205634" cy="5276742"/>
        </p:xfrm>
        <a:graphic>
          <a:graphicData uri="http://schemas.openxmlformats.org/drawingml/2006/table">
            <a:tbl>
              <a:tblPr firstRow="1" firstCol="1" bandRow="1"/>
              <a:tblGrid>
                <a:gridCol w="7205634">
                  <a:extLst>
                    <a:ext uri="{9D8B030D-6E8A-4147-A177-3AD203B41FA5}">
                      <a16:colId xmlns:a16="http://schemas.microsoft.com/office/drawing/2014/main" val="20000"/>
                    </a:ext>
                  </a:extLst>
                </a:gridCol>
              </a:tblGrid>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１年　秋のおもちゃの店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２年　うごくおもちゃ大しゅう合</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３年　八名川タイムトラベル</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４年　やさしさパワーアップ大作戦</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５年　今やろう</a:t>
                      </a:r>
                      <a:r>
                        <a:rPr lang="ja-JP" alt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a:t>
                      </a:r>
                      <a:endParaRPr lang="en-US" alt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endParaRPr>
                    </a:p>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地震から身を守る備えを！</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9457">
                <a:tc>
                  <a:txBody>
                    <a:bodyPr/>
                    <a:lstStyle/>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６年　未来にはばたけ！</a:t>
                      </a:r>
                      <a:endParaRPr lang="en-US" alt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endParaRPr>
                    </a:p>
                    <a:p>
                      <a:pPr algn="l">
                        <a:spcAft>
                          <a:spcPts val="0"/>
                        </a:spcAft>
                      </a:pPr>
                      <a:r>
                        <a:rPr lang="ja-JP" altLang="en-US"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　　　　　　　　　　　</a:t>
                      </a:r>
                      <a:r>
                        <a:rPr lang="ja-JP" sz="1600" kern="100" dirty="0">
                          <a:effectLst/>
                          <a:latin typeface="Century" panose="02040604050505020304" pitchFamily="18" charset="0"/>
                          <a:ea typeface="AR P丸ゴシック体E" panose="020F0900000000000000" pitchFamily="50" charset="-128"/>
                          <a:cs typeface="Times New Roman" panose="02020603050405020304" pitchFamily="18" charset="0"/>
                        </a:rPr>
                        <a:t>～小学校卒業研究～</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8437" marR="5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90" name="Rectangle 1"/>
          <p:cNvSpPr>
            <a:spLocks noChangeArrowheads="1"/>
          </p:cNvSpPr>
          <p:nvPr/>
        </p:nvSpPr>
        <p:spPr bwMode="auto">
          <a:xfrm>
            <a:off x="351694" y="824236"/>
            <a:ext cx="4294705" cy="30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320800">
              <a:defRPr kumimoji="1" sz="1900">
                <a:solidFill>
                  <a:schemeClr val="tx1"/>
                </a:solidFill>
                <a:latin typeface="Arial" panose="020B0604020202020204" pitchFamily="34" charset="0"/>
                <a:ea typeface="ＭＳ Ｐゴシック" panose="020B0600070205080204" pitchFamily="50" charset="-128"/>
              </a:defRPr>
            </a:lvl1pPr>
            <a:lvl2pPr>
              <a:defRPr kumimoji="1" sz="1900">
                <a:solidFill>
                  <a:schemeClr val="tx1"/>
                </a:solidFill>
                <a:latin typeface="Arial" panose="020B0604020202020204" pitchFamily="34" charset="0"/>
                <a:ea typeface="ＭＳ Ｐゴシック" panose="020B0600070205080204" pitchFamily="50" charset="-128"/>
              </a:defRPr>
            </a:lvl2pPr>
            <a:lvl3pPr>
              <a:defRPr kumimoji="1" sz="1900">
                <a:solidFill>
                  <a:schemeClr val="tx1"/>
                </a:solidFill>
                <a:latin typeface="Arial" panose="020B0604020202020204" pitchFamily="34" charset="0"/>
                <a:ea typeface="ＭＳ Ｐゴシック" panose="020B0600070205080204" pitchFamily="50" charset="-128"/>
              </a:defRPr>
            </a:lvl3pPr>
            <a:lvl4pPr>
              <a:defRPr kumimoji="1" sz="1900">
                <a:solidFill>
                  <a:schemeClr val="tx1"/>
                </a:solidFill>
                <a:latin typeface="Arial" panose="020B0604020202020204" pitchFamily="34" charset="0"/>
                <a:ea typeface="ＭＳ Ｐゴシック" panose="020B0600070205080204" pitchFamily="50" charset="-128"/>
              </a:defRPr>
            </a:lvl4pPr>
            <a:lvl5pPr>
              <a:defRPr kumimoji="1" sz="1900">
                <a:solidFill>
                  <a:schemeClr val="tx1"/>
                </a:solidFill>
                <a:latin typeface="Arial" panose="020B0604020202020204" pitchFamily="34" charset="0"/>
                <a:ea typeface="ＭＳ Ｐゴシック" panose="020B0600070205080204" pitchFamily="50" charset="-128"/>
              </a:defRPr>
            </a:lvl5pPr>
            <a:lvl6pPr marL="2371725" indent="-5461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828925" indent="-5461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286125" indent="-5461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743325" indent="-5461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r>
              <a:rPr lang="ja-JP" altLang="en-US" sz="1363">
                <a:latin typeface="AR P丸ゴシック体E" panose="020F0900000000000000" pitchFamily="50" charset="-128"/>
                <a:cs typeface="Times New Roman" panose="02020603050405020304" pitchFamily="18" charset="0"/>
              </a:rPr>
              <a:t>　　</a:t>
            </a:r>
            <a:r>
              <a:rPr lang="ja-JP" altLang="ja-JP" sz="1363">
                <a:latin typeface="AR P丸ゴシック体E" panose="020F0900000000000000" pitchFamily="50" charset="-128"/>
                <a:cs typeface="Times New Roman" panose="02020603050405020304" pitchFamily="18" charset="0"/>
              </a:rPr>
              <a:t>　　　　　</a:t>
            </a:r>
            <a:endParaRPr lang="ja-JP" altLang="en-US" sz="1619"/>
          </a:p>
        </p:txBody>
      </p:sp>
      <p:pic>
        <p:nvPicPr>
          <p:cNvPr id="3091" name="Picture 6" descr="http://www.unic.or.jp/files/sdg_icon_15_ja-290x29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869" y="1036142"/>
            <a:ext cx="799424" cy="79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descr="http://www.unic.or.jp/files/sdg_icon_09_ja-290x29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932" y="1899139"/>
            <a:ext cx="799424" cy="79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1" descr="http://www.unic.or.jp/files/sdg_icon_11_ja-290x290.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8699" y="2763490"/>
            <a:ext cx="831888" cy="8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3" descr="http://www.unic.or.jp/files/sdg_icon_03_ja-290x2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1405" y="3612964"/>
            <a:ext cx="799424" cy="79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1" descr="http://www.unic.or.jp/files/sdg_icon_11_ja-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3289" y="4542242"/>
            <a:ext cx="815656" cy="8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5" descr="http://www.unic.or.jp/files/sdg_icon_08_ja-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3288" y="5391714"/>
            <a:ext cx="831888" cy="83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テキスト ボックス 7"/>
          <p:cNvSpPr txBox="1">
            <a:spLocks noChangeArrowheads="1"/>
          </p:cNvSpPr>
          <p:nvPr/>
        </p:nvSpPr>
        <p:spPr bwMode="auto">
          <a:xfrm>
            <a:off x="584351" y="568121"/>
            <a:ext cx="2659702" cy="3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534">
                <a:latin typeface="AR P丸ゴシック体E" panose="020F0900000000000000" pitchFamily="50" charset="-128"/>
                <a:ea typeface="AR P丸ゴシック体E" panose="020F0900000000000000" pitchFamily="50" charset="-128"/>
              </a:rPr>
              <a:t>第</a:t>
            </a:r>
            <a:r>
              <a:rPr lang="en-US" altLang="ja-JP" sz="1534">
                <a:latin typeface="AR P丸ゴシック体E" panose="020F0900000000000000" pitchFamily="50" charset="-128"/>
                <a:ea typeface="AR P丸ゴシック体E" panose="020F0900000000000000" pitchFamily="50" charset="-128"/>
              </a:rPr>
              <a:t>7</a:t>
            </a:r>
            <a:r>
              <a:rPr lang="ja-JP" altLang="en-US" sz="1534">
                <a:latin typeface="AR P丸ゴシック体E" panose="020F0900000000000000" pitchFamily="50" charset="-128"/>
                <a:ea typeface="AR P丸ゴシック体E" panose="020F0900000000000000" pitchFamily="50" charset="-128"/>
              </a:rPr>
              <a:t>回八名川まつり発表内容</a:t>
            </a:r>
          </a:p>
        </p:txBody>
      </p:sp>
      <p:pic>
        <p:nvPicPr>
          <p:cNvPr id="12" name="図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68915" y="2570017"/>
            <a:ext cx="1799774" cy="134983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図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82929" y="1036120"/>
            <a:ext cx="1563046" cy="11722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図 1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650297" y="1614181"/>
            <a:ext cx="1761593" cy="126752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図 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33649" y="4323703"/>
            <a:ext cx="1540913" cy="1155684"/>
          </a:xfrm>
          <a:prstGeom prst="snip2DiagRect">
            <a:avLst>
              <a:gd name="adj1" fmla="val 0"/>
              <a:gd name="adj2" fmla="val 16667"/>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図 1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509585" y="3244934"/>
            <a:ext cx="1835100" cy="137632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図 16"/>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509584" y="4883065"/>
            <a:ext cx="1804802" cy="133898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04" name="テキスト ボックス 17"/>
          <p:cNvSpPr txBox="1">
            <a:spLocks noChangeArrowheads="1"/>
          </p:cNvSpPr>
          <p:nvPr/>
        </p:nvSpPr>
        <p:spPr bwMode="auto">
          <a:xfrm>
            <a:off x="2486195" y="6005823"/>
            <a:ext cx="3054041"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キャリアの視点から将来設計と学び方を語る</a:t>
            </a:r>
          </a:p>
        </p:txBody>
      </p:sp>
      <p:sp>
        <p:nvSpPr>
          <p:cNvPr id="3105" name="テキスト ボックス 18"/>
          <p:cNvSpPr txBox="1">
            <a:spLocks noChangeArrowheads="1"/>
          </p:cNvSpPr>
          <p:nvPr/>
        </p:nvSpPr>
        <p:spPr bwMode="auto">
          <a:xfrm>
            <a:off x="1762520" y="5129298"/>
            <a:ext cx="2242922"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保護者や地域の方と備えを語る</a:t>
            </a:r>
          </a:p>
        </p:txBody>
      </p:sp>
      <p:sp>
        <p:nvSpPr>
          <p:cNvPr id="3106" name="テキスト ボックス 19"/>
          <p:cNvSpPr txBox="1">
            <a:spLocks noChangeArrowheads="1"/>
          </p:cNvSpPr>
          <p:nvPr/>
        </p:nvSpPr>
        <p:spPr bwMode="auto">
          <a:xfrm>
            <a:off x="1746289" y="4191902"/>
            <a:ext cx="2773516"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a:latin typeface="AR P丸ゴシック体E" panose="020F0900000000000000" pitchFamily="50" charset="-128"/>
                <a:ea typeface="AR P丸ゴシック体E" panose="020F0900000000000000" pitchFamily="50" charset="-128"/>
              </a:rPr>
              <a:t>妊婦さん・外国人・お年寄り・・・・</a:t>
            </a:r>
          </a:p>
        </p:txBody>
      </p:sp>
      <p:sp>
        <p:nvSpPr>
          <p:cNvPr id="3107" name="テキスト ボックス 20"/>
          <p:cNvSpPr txBox="1">
            <a:spLocks noChangeArrowheads="1"/>
          </p:cNvSpPr>
          <p:nvPr/>
        </p:nvSpPr>
        <p:spPr bwMode="auto">
          <a:xfrm>
            <a:off x="1627255" y="3350546"/>
            <a:ext cx="2494594"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町の史跡や道具を調べて語ります。</a:t>
            </a:r>
          </a:p>
        </p:txBody>
      </p:sp>
      <p:sp>
        <p:nvSpPr>
          <p:cNvPr id="3108" name="テキスト ボックス 21"/>
          <p:cNvSpPr txBox="1">
            <a:spLocks noChangeArrowheads="1"/>
          </p:cNvSpPr>
          <p:nvPr/>
        </p:nvSpPr>
        <p:spPr bwMode="auto">
          <a:xfrm>
            <a:off x="1478462" y="2419914"/>
            <a:ext cx="3018775"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ゴムで、風で、坂道で・・・いっしょにあそぼ！</a:t>
            </a:r>
          </a:p>
        </p:txBody>
      </p:sp>
      <p:sp>
        <p:nvSpPr>
          <p:cNvPr id="3109" name="テキスト ボックス 22"/>
          <p:cNvSpPr txBox="1">
            <a:spLocks noChangeArrowheads="1"/>
          </p:cNvSpPr>
          <p:nvPr/>
        </p:nvSpPr>
        <p:spPr bwMode="auto">
          <a:xfrm>
            <a:off x="1746288" y="1554210"/>
            <a:ext cx="2247731" cy="2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93" b="1"/>
              <a:t>ドングリやまつぼっくりで楽しもう</a:t>
            </a:r>
          </a:p>
        </p:txBody>
      </p:sp>
      <p:sp>
        <p:nvSpPr>
          <p:cNvPr id="3110" name="正方形/長方形 6"/>
          <p:cNvSpPr>
            <a:spLocks noChangeArrowheads="1"/>
          </p:cNvSpPr>
          <p:nvPr/>
        </p:nvSpPr>
        <p:spPr bwMode="auto">
          <a:xfrm>
            <a:off x="3491922" y="77723"/>
            <a:ext cx="4919968" cy="83099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b="1" dirty="0"/>
              <a:t>Once a year, children of all grades share their ESD learning outcomes. This opportunity is very important for their growth.</a:t>
            </a:r>
          </a:p>
        </p:txBody>
      </p:sp>
      <p:sp>
        <p:nvSpPr>
          <p:cNvPr id="4" name="Rectangle 1">
            <a:extLst>
              <a:ext uri="{FF2B5EF4-FFF2-40B4-BE49-F238E27FC236}">
                <a16:creationId xmlns:a16="http://schemas.microsoft.com/office/drawing/2014/main" id="{38EDB3D3-925A-4290-BACB-D4D54B99C0F1}"/>
              </a:ext>
            </a:extLst>
          </p:cNvPr>
          <p:cNvSpPr>
            <a:spLocks noChangeArrowheads="1"/>
          </p:cNvSpPr>
          <p:nvPr/>
        </p:nvSpPr>
        <p:spPr bwMode="auto">
          <a:xfrm>
            <a:off x="218915" y="211646"/>
            <a:ext cx="2987100" cy="307777"/>
          </a:xfrm>
          <a:prstGeom prst="rect">
            <a:avLst/>
          </a:prstGeom>
          <a:solidFill>
            <a:srgbClr val="FFFF0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00"/>
                </a:solidFill>
                <a:effectLst/>
                <a:latin typeface="Arial" panose="020B0604020202020204" pitchFamily="34" charset="0"/>
              </a:rPr>
              <a:t>YANAGAWA ESD Festival</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34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1DC8691-1181-4B8F-87F2-676FC0149043}"/>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9888FA0B-2A12-4E7B-A1CD-70292C2FA4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520" y="-12020"/>
            <a:ext cx="9144000" cy="6858000"/>
          </a:xfrm>
          <a:prstGeom prst="rect">
            <a:avLst/>
          </a:prstGeom>
        </p:spPr>
      </p:pic>
      <p:sp>
        <p:nvSpPr>
          <p:cNvPr id="3" name="テキスト ボックス 2">
            <a:extLst>
              <a:ext uri="{FF2B5EF4-FFF2-40B4-BE49-F238E27FC236}">
                <a16:creationId xmlns:a16="http://schemas.microsoft.com/office/drawing/2014/main" id="{F3E8B996-DE38-450A-A5A4-18F19FF1CD77}"/>
              </a:ext>
            </a:extLst>
          </p:cNvPr>
          <p:cNvSpPr txBox="1"/>
          <p:nvPr/>
        </p:nvSpPr>
        <p:spPr>
          <a:xfrm>
            <a:off x="-30122" y="27856"/>
            <a:ext cx="4493602" cy="369332"/>
          </a:xfrm>
          <a:prstGeom prst="rect">
            <a:avLst/>
          </a:prstGeom>
          <a:solidFill>
            <a:srgbClr val="92D050"/>
          </a:solidFill>
        </p:spPr>
        <p:txBody>
          <a:bodyPr wrap="none" rtlCol="0">
            <a:spAutoFit/>
          </a:bodyPr>
          <a:lstStyle/>
          <a:p>
            <a:r>
              <a:rPr kumimoji="1" lang="ko-KR" altLang="en-US" dirty="0"/>
              <a:t>세계 교육자와 연결 </a:t>
            </a:r>
            <a:r>
              <a:rPr kumimoji="1" lang="en-US" altLang="ko-KR" dirty="0"/>
              <a:t>YANAGAWA </a:t>
            </a:r>
            <a:r>
              <a:rPr kumimoji="1" lang="ko-KR" altLang="en-US" dirty="0"/>
              <a:t>초등학교</a:t>
            </a:r>
            <a:endParaRPr kumimoji="1" lang="ja-JP" altLang="en-US" dirty="0"/>
          </a:p>
        </p:txBody>
      </p:sp>
    </p:spTree>
    <p:extLst>
      <p:ext uri="{BB962C8B-B14F-4D97-AF65-F5344CB8AC3E}">
        <p14:creationId xmlns:p14="http://schemas.microsoft.com/office/powerpoint/2010/main" val="9246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7843"/>
            <a:ext cx="9144000" cy="6858000"/>
          </a:xfrm>
          <a:prstGeom prst="rect">
            <a:avLst/>
          </a:prstGeom>
          <a:solidFill>
            <a:srgbClr val="FFFF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p:cNvPicPr/>
          <p:nvPr/>
        </p:nvPicPr>
        <p:blipFill>
          <a:blip r:embed="rId3"/>
          <a:srcRect/>
          <a:stretch>
            <a:fillRect/>
          </a:stretch>
        </p:blipFill>
        <p:spPr bwMode="auto">
          <a:xfrm>
            <a:off x="317989" y="970085"/>
            <a:ext cx="8374673" cy="5184531"/>
          </a:xfrm>
          <a:prstGeom prst="rect">
            <a:avLst/>
          </a:prstGeom>
          <a:noFill/>
          <a:ln>
            <a:solidFill>
              <a:schemeClr val="bg1">
                <a:lumMod val="50000"/>
              </a:schemeClr>
            </a:solidFill>
          </a:ln>
        </p:spPr>
      </p:pic>
      <p:pic>
        <p:nvPicPr>
          <p:cNvPr id="2" name="図 1"/>
          <p:cNvPicPr>
            <a:picLocks noChangeAspect="1"/>
          </p:cNvPicPr>
          <p:nvPr/>
        </p:nvPicPr>
        <p:blipFill rotWithShape="1">
          <a:blip r:embed="rId4"/>
          <a:srcRect b="17647"/>
          <a:stretch/>
        </p:blipFill>
        <p:spPr>
          <a:xfrm>
            <a:off x="1447961" y="1634339"/>
            <a:ext cx="4026706" cy="930565"/>
          </a:xfrm>
          <a:prstGeom prst="rect">
            <a:avLst/>
          </a:prstGeom>
          <a:ln w="12700" cap="sq" cmpd="thickThin">
            <a:solidFill>
              <a:srgbClr val="000000"/>
            </a:solidFill>
            <a:prstDash val="solid"/>
            <a:miter lim="800000"/>
          </a:ln>
          <a:effectLst>
            <a:innerShdw blurRad="76200">
              <a:srgbClr val="000000"/>
            </a:innerShdw>
          </a:effectLst>
        </p:spPr>
      </p:pic>
      <p:sp>
        <p:nvSpPr>
          <p:cNvPr id="5" name="テキスト ボックス 4"/>
          <p:cNvSpPr txBox="1"/>
          <p:nvPr/>
        </p:nvSpPr>
        <p:spPr>
          <a:xfrm>
            <a:off x="828677" y="6154616"/>
            <a:ext cx="7814960" cy="369332"/>
          </a:xfrm>
          <a:prstGeom prst="rect">
            <a:avLst/>
          </a:prstGeom>
          <a:noFill/>
        </p:spPr>
        <p:txBody>
          <a:bodyPr wrap="none" rtlCol="0">
            <a:spAutoFit/>
          </a:bodyPr>
          <a:lstStyle/>
          <a:p>
            <a:r>
              <a:rPr kumimoji="1" lang="ja-JP" altLang="en-US" dirty="0"/>
              <a:t>２０１０　　　２０１１　　　２０１２　　　　２０１３　　　　２０１４　　　２０１５　　　　２０１６</a:t>
            </a:r>
          </a:p>
        </p:txBody>
      </p:sp>
      <p:sp>
        <p:nvSpPr>
          <p:cNvPr id="4" name="テキスト ボックス 3">
            <a:extLst>
              <a:ext uri="{FF2B5EF4-FFF2-40B4-BE49-F238E27FC236}">
                <a16:creationId xmlns:a16="http://schemas.microsoft.com/office/drawing/2014/main" id="{066F0D8C-A36C-450D-9180-AB695FF67BBB}"/>
              </a:ext>
            </a:extLst>
          </p:cNvPr>
          <p:cNvSpPr txBox="1"/>
          <p:nvPr/>
        </p:nvSpPr>
        <p:spPr>
          <a:xfrm flipH="1">
            <a:off x="1763688" y="157956"/>
            <a:ext cx="4968552" cy="646331"/>
          </a:xfrm>
          <a:prstGeom prst="rect">
            <a:avLst/>
          </a:prstGeom>
          <a:solidFill>
            <a:srgbClr val="FFFFCC"/>
          </a:solidFill>
          <a:ln>
            <a:solidFill>
              <a:schemeClr val="bg2">
                <a:lumMod val="60000"/>
                <a:lumOff val="40000"/>
              </a:schemeClr>
            </a:solidFill>
          </a:ln>
        </p:spPr>
        <p:txBody>
          <a:bodyPr wrap="square" rtlCol="0">
            <a:spAutoFit/>
          </a:bodyPr>
          <a:lstStyle/>
          <a:p>
            <a:r>
              <a:rPr lang="en-US" altLang="ja-JP" dirty="0"/>
              <a:t>The scholastic aptitude of Japanese improved.</a:t>
            </a:r>
          </a:p>
          <a:p>
            <a:r>
              <a:rPr lang="en-US" altLang="ja-JP" dirty="0"/>
              <a:t>A change at the </a:t>
            </a:r>
            <a:r>
              <a:rPr lang="en-US" altLang="ja-JP" dirty="0" err="1"/>
              <a:t>Yanagawa</a:t>
            </a:r>
            <a:r>
              <a:rPr lang="en-US" altLang="ja-JP" dirty="0"/>
              <a:t> elementary school.</a:t>
            </a:r>
            <a:endParaRPr kumimoji="1" lang="ja-JP" altLang="en-US" dirty="0"/>
          </a:p>
        </p:txBody>
      </p:sp>
    </p:spTree>
    <p:extLst>
      <p:ext uri="{BB962C8B-B14F-4D97-AF65-F5344CB8AC3E}">
        <p14:creationId xmlns:p14="http://schemas.microsoft.com/office/powerpoint/2010/main" val="2267747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04"/>
            <a:ext cx="9144000" cy="6858000"/>
          </a:xfrm>
          <a:prstGeom prst="rect">
            <a:avLst/>
          </a:prstGeom>
          <a:solidFill>
            <a:srgbClr val="FFFF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p:nvPr/>
        </p:nvPicPr>
        <p:blipFill>
          <a:blip r:embed="rId3"/>
          <a:srcRect/>
          <a:stretch>
            <a:fillRect/>
          </a:stretch>
        </p:blipFill>
        <p:spPr bwMode="auto">
          <a:xfrm>
            <a:off x="383931" y="836735"/>
            <a:ext cx="8376138" cy="5262196"/>
          </a:xfrm>
          <a:prstGeom prst="rect">
            <a:avLst/>
          </a:prstGeom>
          <a:noFill/>
          <a:ln>
            <a:solidFill>
              <a:schemeClr val="bg1">
                <a:lumMod val="50000"/>
              </a:schemeClr>
            </a:solidFill>
          </a:ln>
        </p:spPr>
      </p:pic>
      <p:pic>
        <p:nvPicPr>
          <p:cNvPr id="2" name="図 1"/>
          <p:cNvPicPr>
            <a:picLocks noChangeAspect="1"/>
          </p:cNvPicPr>
          <p:nvPr/>
        </p:nvPicPr>
        <p:blipFill rotWithShape="1">
          <a:blip r:embed="rId4"/>
          <a:srcRect b="20000"/>
          <a:stretch/>
        </p:blipFill>
        <p:spPr>
          <a:xfrm>
            <a:off x="982678" y="1434932"/>
            <a:ext cx="4084926" cy="864096"/>
          </a:xfrm>
          <a:prstGeom prst="rect">
            <a:avLst/>
          </a:prstGeom>
          <a:ln w="19050" cap="sq" cmpd="thickThin">
            <a:solidFill>
              <a:srgbClr val="000000"/>
            </a:solidFill>
            <a:prstDash val="solid"/>
            <a:miter lim="800000"/>
          </a:ln>
          <a:effectLst>
            <a:innerShdw blurRad="76200">
              <a:srgbClr val="000000"/>
            </a:innerShdw>
          </a:effectLst>
        </p:spPr>
      </p:pic>
      <p:sp>
        <p:nvSpPr>
          <p:cNvPr id="3" name="右矢印 2"/>
          <p:cNvSpPr/>
          <p:nvPr/>
        </p:nvSpPr>
        <p:spPr>
          <a:xfrm rot="20582217">
            <a:off x="1358412" y="2337289"/>
            <a:ext cx="6698273" cy="379534"/>
          </a:xfrm>
          <a:prstGeom prst="rightArrow">
            <a:avLst>
              <a:gd name="adj1" fmla="val 50000"/>
              <a:gd name="adj2" fmla="val 23680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p:cNvSpPr txBox="1">
            <a:spLocks noChangeArrowheads="1"/>
          </p:cNvSpPr>
          <p:nvPr/>
        </p:nvSpPr>
        <p:spPr bwMode="auto">
          <a:xfrm>
            <a:off x="251520" y="6422932"/>
            <a:ext cx="8680581" cy="3385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a:latin typeface="AR P丸ゴシック体E" panose="020F0900000000000000" pitchFamily="50" charset="-128"/>
                <a:ea typeface="AR P丸ゴシック体E" panose="020F0900000000000000" pitchFamily="50" charset="-128"/>
              </a:rPr>
              <a:t>When ESD is promoted, child's mind to do rises, and the utilization ability also grows.</a:t>
            </a:r>
            <a:endParaRPr lang="ja-JP" altLang="en-US" sz="1600" dirty="0">
              <a:latin typeface="AR P丸ゴシック体E" panose="020F0900000000000000" pitchFamily="50" charset="-128"/>
              <a:ea typeface="AR P丸ゴシック体E" panose="020F0900000000000000" pitchFamily="50" charset="-128"/>
            </a:endParaRPr>
          </a:p>
        </p:txBody>
      </p:sp>
      <p:sp>
        <p:nvSpPr>
          <p:cNvPr id="8" name="テキスト ボックス 7"/>
          <p:cNvSpPr txBox="1"/>
          <p:nvPr/>
        </p:nvSpPr>
        <p:spPr>
          <a:xfrm>
            <a:off x="755576" y="6084004"/>
            <a:ext cx="7814960" cy="369332"/>
          </a:xfrm>
          <a:prstGeom prst="rect">
            <a:avLst/>
          </a:prstGeom>
          <a:noFill/>
        </p:spPr>
        <p:txBody>
          <a:bodyPr wrap="none" rtlCol="0">
            <a:spAutoFit/>
          </a:bodyPr>
          <a:lstStyle/>
          <a:p>
            <a:r>
              <a:rPr kumimoji="1" lang="ja-JP" altLang="en-US" dirty="0"/>
              <a:t>２０１０　　　２０１１　　　２０１２　　　　２０１３　　　　２０１４　　　２０１５　　　　２０１６</a:t>
            </a:r>
          </a:p>
        </p:txBody>
      </p:sp>
      <p:sp>
        <p:nvSpPr>
          <p:cNvPr id="9" name="テキスト ボックス 8">
            <a:extLst>
              <a:ext uri="{FF2B5EF4-FFF2-40B4-BE49-F238E27FC236}">
                <a16:creationId xmlns:a16="http://schemas.microsoft.com/office/drawing/2014/main" id="{23027AC8-5251-45B6-989D-618F2B741D7C}"/>
              </a:ext>
            </a:extLst>
          </p:cNvPr>
          <p:cNvSpPr txBox="1"/>
          <p:nvPr/>
        </p:nvSpPr>
        <p:spPr>
          <a:xfrm flipH="1">
            <a:off x="1187624" y="95254"/>
            <a:ext cx="6264696" cy="646331"/>
          </a:xfrm>
          <a:prstGeom prst="rect">
            <a:avLst/>
          </a:prstGeom>
          <a:solidFill>
            <a:srgbClr val="FFFFCC"/>
          </a:solidFill>
          <a:ln>
            <a:solidFill>
              <a:schemeClr val="bg2">
                <a:lumMod val="60000"/>
                <a:lumOff val="40000"/>
              </a:schemeClr>
            </a:solidFill>
          </a:ln>
        </p:spPr>
        <p:txBody>
          <a:bodyPr wrap="square" rtlCol="0">
            <a:spAutoFit/>
          </a:bodyPr>
          <a:lstStyle/>
          <a:p>
            <a:r>
              <a:rPr lang="ja-JP" altLang="en-US" dirty="0"/>
              <a:t>　</a:t>
            </a:r>
            <a:r>
              <a:rPr lang="en-US" altLang="ja-JP" dirty="0"/>
              <a:t>Children's math skills have also improved. But most importantly, they have grown into nice people.</a:t>
            </a:r>
            <a:endParaRPr kumimoji="1" lang="ja-JP" altLang="en-US" dirty="0"/>
          </a:p>
        </p:txBody>
      </p:sp>
    </p:spTree>
    <p:extLst>
      <p:ext uri="{BB962C8B-B14F-4D97-AF65-F5344CB8AC3E}">
        <p14:creationId xmlns:p14="http://schemas.microsoft.com/office/powerpoint/2010/main" val="4293684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1DC8691-1181-4B8F-87F2-676FC0149043}"/>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9888FA0B-2A12-4E7B-A1CD-70292C2FA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83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正方形/長方形 9">
            <a:extLst>
              <a:ext uri="{FF2B5EF4-FFF2-40B4-BE49-F238E27FC236}">
                <a16:creationId xmlns:a16="http://schemas.microsoft.com/office/drawing/2014/main" id="{B82939E0-CB49-45DA-9BC1-BAD73857B934}"/>
              </a:ext>
            </a:extLst>
          </p:cNvPr>
          <p:cNvSpPr>
            <a:spLocks noChangeArrowheads="1"/>
          </p:cNvSpPr>
          <p:nvPr/>
        </p:nvSpPr>
        <p:spPr bwMode="auto">
          <a:xfrm>
            <a:off x="107950" y="2084098"/>
            <a:ext cx="3863975" cy="4153214"/>
          </a:xfrm>
          <a:prstGeom prst="rect">
            <a:avLst/>
          </a:prstGeom>
          <a:noFill/>
          <a:ln w="28575">
            <a:solidFill>
              <a:srgbClr val="FF0000"/>
            </a:solidFill>
            <a:bevel/>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a:endParaRPr lang="ja-JP" altLang="ja-JP" sz="1600">
              <a:solidFill>
                <a:srgbClr val="FFFFFF"/>
              </a:solidFill>
            </a:endParaRPr>
          </a:p>
        </p:txBody>
      </p:sp>
      <p:sp>
        <p:nvSpPr>
          <p:cNvPr id="3077" name="正方形/長方形 10">
            <a:extLst>
              <a:ext uri="{FF2B5EF4-FFF2-40B4-BE49-F238E27FC236}">
                <a16:creationId xmlns:a16="http://schemas.microsoft.com/office/drawing/2014/main" id="{59D2DBE8-9783-4E1D-9F0E-87A01DF7FF3D}"/>
              </a:ext>
            </a:extLst>
          </p:cNvPr>
          <p:cNvSpPr>
            <a:spLocks noChangeArrowheads="1"/>
          </p:cNvSpPr>
          <p:nvPr/>
        </p:nvSpPr>
        <p:spPr bwMode="auto">
          <a:xfrm>
            <a:off x="4797425" y="2084098"/>
            <a:ext cx="4252913" cy="4153214"/>
          </a:xfrm>
          <a:prstGeom prst="rect">
            <a:avLst/>
          </a:prstGeom>
          <a:noFill/>
          <a:ln w="66675" cmpd="thickThin">
            <a:solidFill>
              <a:srgbClr val="0000CC"/>
            </a:solidFill>
            <a:bevel/>
            <a:headEnd/>
            <a:tailE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a:endParaRPr lang="ja-JP" altLang="ja-JP" sz="1600">
              <a:solidFill>
                <a:srgbClr val="FFFFFF"/>
              </a:solidFill>
            </a:endParaRPr>
          </a:p>
        </p:txBody>
      </p:sp>
      <p:sp>
        <p:nvSpPr>
          <p:cNvPr id="3079" name="円/楕円 15">
            <a:extLst>
              <a:ext uri="{FF2B5EF4-FFF2-40B4-BE49-F238E27FC236}">
                <a16:creationId xmlns:a16="http://schemas.microsoft.com/office/drawing/2014/main" id="{4714B42D-0113-40B7-A5F6-4B40C2388C7D}"/>
              </a:ext>
            </a:extLst>
          </p:cNvPr>
          <p:cNvSpPr>
            <a:spLocks noChangeArrowheads="1"/>
          </p:cNvSpPr>
          <p:nvPr/>
        </p:nvSpPr>
        <p:spPr bwMode="auto">
          <a:xfrm>
            <a:off x="384174" y="1083430"/>
            <a:ext cx="3395760" cy="819931"/>
          </a:xfrm>
          <a:prstGeom prst="ellipse">
            <a:avLst/>
          </a:prstGeom>
          <a:solidFill>
            <a:srgbClr val="FAD2F7"/>
          </a:solidFill>
          <a:ln w="25400">
            <a:solidFill>
              <a:srgbClr val="C00000"/>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a:endParaRPr lang="ja-JP" altLang="ja-JP" sz="1600">
              <a:solidFill>
                <a:srgbClr val="FFFFFF"/>
              </a:solidFill>
            </a:endParaRPr>
          </a:p>
        </p:txBody>
      </p:sp>
      <p:sp>
        <p:nvSpPr>
          <p:cNvPr id="3080" name="角丸四角形吹き出し 11">
            <a:extLst>
              <a:ext uri="{FF2B5EF4-FFF2-40B4-BE49-F238E27FC236}">
                <a16:creationId xmlns:a16="http://schemas.microsoft.com/office/drawing/2014/main" id="{BA72EFA3-BD07-4392-BFD6-9A08CA606AD3}"/>
              </a:ext>
            </a:extLst>
          </p:cNvPr>
          <p:cNvSpPr>
            <a:spLocks noChangeArrowheads="1"/>
          </p:cNvSpPr>
          <p:nvPr/>
        </p:nvSpPr>
        <p:spPr bwMode="auto">
          <a:xfrm>
            <a:off x="623887" y="5338054"/>
            <a:ext cx="3509962" cy="1347630"/>
          </a:xfrm>
          <a:prstGeom prst="wedgeRoundRectCallout">
            <a:avLst>
              <a:gd name="adj1" fmla="val 72308"/>
              <a:gd name="adj2" fmla="val -33406"/>
              <a:gd name="adj3" fmla="val 16667"/>
            </a:avLst>
          </a:prstGeom>
          <a:solidFill>
            <a:srgbClr val="FFFF00"/>
          </a:solidFill>
          <a:ln w="25400">
            <a:solidFill>
              <a:srgbClr val="7070BA"/>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r>
              <a:rPr lang="en-US" altLang="ja-JP" b="1" dirty="0">
                <a:latin typeface="AR P丸ゴシック体E" panose="020F0900000000000000" pitchFamily="50" charset="-128"/>
                <a:ea typeface="AR P丸ゴシック体E" panose="020F0900000000000000" pitchFamily="50" charset="-128"/>
                <a:sym typeface="AR P丸ゴシック体E" panose="020F0900000000000000" pitchFamily="50" charset="-128"/>
              </a:rPr>
              <a:t>This idea is ESD itself. And is the basis for the revision of this curriculum guideline.</a:t>
            </a:r>
            <a:endParaRPr lang="ja-JP" altLang="zh-CN" b="1" dirty="0">
              <a:latin typeface="AR P丸ゴシック体E" panose="020F0900000000000000" pitchFamily="50" charset="-128"/>
              <a:ea typeface="AR P丸ゴシック体E" panose="020F0900000000000000" pitchFamily="50" charset="-128"/>
              <a:sym typeface="AR P丸ゴシック体E" panose="020F0900000000000000" pitchFamily="50" charset="-128"/>
            </a:endParaRPr>
          </a:p>
        </p:txBody>
      </p:sp>
      <p:sp>
        <p:nvSpPr>
          <p:cNvPr id="3081" name="テキスト ボックス 12">
            <a:extLst>
              <a:ext uri="{FF2B5EF4-FFF2-40B4-BE49-F238E27FC236}">
                <a16:creationId xmlns:a16="http://schemas.microsoft.com/office/drawing/2014/main" id="{9F18CCC1-39BE-48F1-AAA8-8D6033EBBCA3}"/>
              </a:ext>
            </a:extLst>
          </p:cNvPr>
          <p:cNvSpPr>
            <a:spLocks noChangeArrowheads="1"/>
          </p:cNvSpPr>
          <p:nvPr/>
        </p:nvSpPr>
        <p:spPr bwMode="auto">
          <a:xfrm>
            <a:off x="753918" y="1255307"/>
            <a:ext cx="2593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r>
              <a:rPr lang="ja-JP" altLang="en-US" sz="2400" b="1" dirty="0">
                <a:solidFill>
                  <a:srgbClr val="FF0000"/>
                </a:solidFill>
                <a:sym typeface="Arial" panose="020B0604020202020204" pitchFamily="34" charset="0"/>
              </a:rPr>
              <a:t>Personal growth</a:t>
            </a:r>
          </a:p>
        </p:txBody>
      </p:sp>
      <p:sp>
        <p:nvSpPr>
          <p:cNvPr id="3082" name="円/楕円 16">
            <a:extLst>
              <a:ext uri="{FF2B5EF4-FFF2-40B4-BE49-F238E27FC236}">
                <a16:creationId xmlns:a16="http://schemas.microsoft.com/office/drawing/2014/main" id="{BE2454A8-B3E3-4123-84BE-FA690D0F991A}"/>
              </a:ext>
            </a:extLst>
          </p:cNvPr>
          <p:cNvSpPr>
            <a:spLocks noChangeArrowheads="1"/>
          </p:cNvSpPr>
          <p:nvPr/>
        </p:nvSpPr>
        <p:spPr bwMode="auto">
          <a:xfrm>
            <a:off x="5076042" y="1052880"/>
            <a:ext cx="3683783" cy="860023"/>
          </a:xfrm>
          <a:prstGeom prst="ellipse">
            <a:avLst/>
          </a:prstGeom>
          <a:solidFill>
            <a:srgbClr val="D6D6FF"/>
          </a:solidFill>
          <a:ln w="25400">
            <a:solidFill>
              <a:srgbClr val="5757FF"/>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a:endParaRPr lang="ja-JP" altLang="ja-JP" sz="1600">
              <a:solidFill>
                <a:srgbClr val="FFFFFF"/>
              </a:solidFill>
            </a:endParaRPr>
          </a:p>
        </p:txBody>
      </p:sp>
      <p:sp>
        <p:nvSpPr>
          <p:cNvPr id="3083" name="テキスト ボックス 14">
            <a:extLst>
              <a:ext uri="{FF2B5EF4-FFF2-40B4-BE49-F238E27FC236}">
                <a16:creationId xmlns:a16="http://schemas.microsoft.com/office/drawing/2014/main" id="{1A022FE2-F347-42E8-9EE6-76BC843041B5}"/>
              </a:ext>
            </a:extLst>
          </p:cNvPr>
          <p:cNvSpPr>
            <a:spLocks noChangeArrowheads="1"/>
          </p:cNvSpPr>
          <p:nvPr/>
        </p:nvSpPr>
        <p:spPr bwMode="auto">
          <a:xfrm>
            <a:off x="5724096" y="1097224"/>
            <a:ext cx="2982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r>
              <a:rPr lang="en-US" altLang="ja-JP" sz="2000" b="1" dirty="0">
                <a:solidFill>
                  <a:srgbClr val="000000"/>
                </a:solidFill>
                <a:sym typeface="Arial" panose="020B0604020202020204" pitchFamily="34" charset="0"/>
              </a:rPr>
              <a:t>Responsibility as a member of society</a:t>
            </a:r>
            <a:endParaRPr lang="ja-JP" altLang="en-US" sz="2000" b="1" dirty="0">
              <a:solidFill>
                <a:srgbClr val="000000"/>
              </a:solidFill>
              <a:sym typeface="Arial" panose="020B0604020202020204" pitchFamily="34" charset="0"/>
            </a:endParaRPr>
          </a:p>
        </p:txBody>
      </p:sp>
      <p:sp>
        <p:nvSpPr>
          <p:cNvPr id="3084" name="正方形/長方形 17">
            <a:extLst>
              <a:ext uri="{FF2B5EF4-FFF2-40B4-BE49-F238E27FC236}">
                <a16:creationId xmlns:a16="http://schemas.microsoft.com/office/drawing/2014/main" id="{E91A1068-1BE2-455B-BC6E-B4D3E45B2A0E}"/>
              </a:ext>
            </a:extLst>
          </p:cNvPr>
          <p:cNvSpPr>
            <a:spLocks noChangeArrowheads="1"/>
          </p:cNvSpPr>
          <p:nvPr/>
        </p:nvSpPr>
        <p:spPr bwMode="auto">
          <a:xfrm>
            <a:off x="0" y="44624"/>
            <a:ext cx="9108504" cy="769441"/>
          </a:xfrm>
          <a:prstGeom prst="rect">
            <a:avLst/>
          </a:prstGeom>
          <a:solidFill>
            <a:srgbClr val="FFC000"/>
          </a:solidFill>
          <a:ln>
            <a:noFill/>
          </a:ln>
          <a:extLs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r>
              <a:rPr lang="en-US" altLang="ja-JP" sz="2200" b="1" dirty="0"/>
              <a:t>The Course of Study has been revised with the promotion of ESD </a:t>
            </a:r>
          </a:p>
          <a:p>
            <a:r>
              <a:rPr lang="en-US" altLang="ja-JP" sz="2200" b="1" dirty="0"/>
              <a:t>as the basic principle.</a:t>
            </a:r>
            <a:endParaRPr lang="ja-JP" altLang="en-US" sz="2200" b="1" dirty="0"/>
          </a:p>
        </p:txBody>
      </p:sp>
      <p:sp>
        <p:nvSpPr>
          <p:cNvPr id="3" name="テキスト ボックス 2">
            <a:extLst>
              <a:ext uri="{FF2B5EF4-FFF2-40B4-BE49-F238E27FC236}">
                <a16:creationId xmlns:a16="http://schemas.microsoft.com/office/drawing/2014/main" id="{C1066ACD-D319-484E-A86E-1D6A075DDD79}"/>
              </a:ext>
            </a:extLst>
          </p:cNvPr>
          <p:cNvSpPr txBox="1"/>
          <p:nvPr/>
        </p:nvSpPr>
        <p:spPr>
          <a:xfrm>
            <a:off x="188071" y="2172726"/>
            <a:ext cx="4067704" cy="1200329"/>
          </a:xfrm>
          <a:prstGeom prst="rect">
            <a:avLst/>
          </a:prstGeom>
          <a:noFill/>
        </p:spPr>
        <p:txBody>
          <a:bodyPr wrap="square" rtlCol="0">
            <a:spAutoFit/>
          </a:bodyPr>
          <a:lstStyle/>
          <a:p>
            <a:r>
              <a:rPr lang="en-US" altLang="ja-JP" sz="2400" b="1" dirty="0">
                <a:solidFill>
                  <a:srgbClr val="FF0000"/>
                </a:solidFill>
              </a:rPr>
              <a:t>Recognize your own goodness and potential,</a:t>
            </a:r>
          </a:p>
          <a:p>
            <a:endParaRPr kumimoji="1" lang="ja-JP" altLang="en-US" sz="2400" dirty="0"/>
          </a:p>
        </p:txBody>
      </p:sp>
      <p:sp>
        <p:nvSpPr>
          <p:cNvPr id="4" name="テキスト ボックス 3">
            <a:extLst>
              <a:ext uri="{FF2B5EF4-FFF2-40B4-BE49-F238E27FC236}">
                <a16:creationId xmlns:a16="http://schemas.microsoft.com/office/drawing/2014/main" id="{7709DA9E-7A8C-422D-9770-C6544339431B}"/>
              </a:ext>
            </a:extLst>
          </p:cNvPr>
          <p:cNvSpPr txBox="1"/>
          <p:nvPr/>
        </p:nvSpPr>
        <p:spPr>
          <a:xfrm>
            <a:off x="3611808" y="2892690"/>
            <a:ext cx="1261884" cy="369332"/>
          </a:xfrm>
          <a:prstGeom prst="rect">
            <a:avLst/>
          </a:prstGeom>
          <a:noFill/>
        </p:spPr>
        <p:txBody>
          <a:bodyPr wrap="none" rtlCol="0">
            <a:spAutoFit/>
          </a:bodyPr>
          <a:lstStyle/>
          <a:p>
            <a:r>
              <a:rPr lang="ja-JP" altLang="en-US" b="1" dirty="0">
                <a:solidFill>
                  <a:srgbClr val="000000"/>
                </a:solidFill>
                <a:sym typeface="Arial" panose="020B0604020202020204" pitchFamily="34" charset="0"/>
              </a:rPr>
              <a:t>as well as</a:t>
            </a:r>
            <a:endParaRPr kumimoji="1" lang="ja-JP" altLang="en-US" dirty="0"/>
          </a:p>
        </p:txBody>
      </p:sp>
      <p:sp>
        <p:nvSpPr>
          <p:cNvPr id="5" name="テキスト ボックス 4">
            <a:extLst>
              <a:ext uri="{FF2B5EF4-FFF2-40B4-BE49-F238E27FC236}">
                <a16:creationId xmlns:a16="http://schemas.microsoft.com/office/drawing/2014/main" id="{586DF69A-4252-4B62-9EF1-80F6C6989E1C}"/>
              </a:ext>
            </a:extLst>
          </p:cNvPr>
          <p:cNvSpPr txBox="1"/>
          <p:nvPr/>
        </p:nvSpPr>
        <p:spPr>
          <a:xfrm>
            <a:off x="4860032" y="2448264"/>
            <a:ext cx="4248354" cy="2308324"/>
          </a:xfrm>
          <a:prstGeom prst="rect">
            <a:avLst/>
          </a:prstGeom>
          <a:noFill/>
        </p:spPr>
        <p:txBody>
          <a:bodyPr wrap="square" rtlCol="0">
            <a:spAutoFit/>
          </a:bodyPr>
          <a:lstStyle/>
          <a:p>
            <a:r>
              <a:rPr lang="en-US" altLang="ja-JP" sz="2400" b="1" dirty="0">
                <a:solidFill>
                  <a:schemeClr val="accent1">
                    <a:lumMod val="50000"/>
                  </a:schemeClr>
                </a:solidFill>
              </a:rPr>
              <a:t>we respect everyone else as a precious being, and we overcome various social changes while talking with various people.</a:t>
            </a:r>
          </a:p>
          <a:p>
            <a:endParaRPr kumimoji="1" lang="ja-JP" altLang="en-US" sz="2400" dirty="0"/>
          </a:p>
        </p:txBody>
      </p:sp>
      <p:sp>
        <p:nvSpPr>
          <p:cNvPr id="6" name="テキスト ボックス 5">
            <a:extLst>
              <a:ext uri="{FF2B5EF4-FFF2-40B4-BE49-F238E27FC236}">
                <a16:creationId xmlns:a16="http://schemas.microsoft.com/office/drawing/2014/main" id="{C0588243-290E-4E6A-BF10-4263705517B5}"/>
              </a:ext>
            </a:extLst>
          </p:cNvPr>
          <p:cNvSpPr txBox="1"/>
          <p:nvPr/>
        </p:nvSpPr>
        <p:spPr>
          <a:xfrm>
            <a:off x="186130" y="4213861"/>
            <a:ext cx="3708066" cy="830997"/>
          </a:xfrm>
          <a:prstGeom prst="rect">
            <a:avLst/>
          </a:prstGeom>
          <a:noFill/>
        </p:spPr>
        <p:txBody>
          <a:bodyPr wrap="none" rtlCol="0">
            <a:spAutoFit/>
          </a:bodyPr>
          <a:lstStyle/>
          <a:p>
            <a:r>
              <a:rPr lang="en-US" altLang="ja-JP" sz="2400" b="1" dirty="0">
                <a:solidFill>
                  <a:srgbClr val="FF0000"/>
                </a:solidFill>
              </a:rPr>
              <a:t>And at the same time as</a:t>
            </a:r>
          </a:p>
          <a:p>
            <a:r>
              <a:rPr lang="en-US" altLang="ja-JP" sz="2400" b="1" dirty="0">
                <a:solidFill>
                  <a:srgbClr val="FF0000"/>
                </a:solidFill>
              </a:rPr>
              <a:t> creating a rich life</a:t>
            </a:r>
            <a:r>
              <a:rPr lang="ja-JP" altLang="en-US" sz="2400" b="1" dirty="0">
                <a:solidFill>
                  <a:srgbClr val="FF0000"/>
                </a:solidFill>
                <a:sym typeface="Arial" panose="020B0604020202020204" pitchFamily="34" charset="0"/>
              </a:rPr>
              <a:t>,</a:t>
            </a:r>
            <a:endParaRPr kumimoji="1" lang="ja-JP" altLang="en-US" sz="2400" dirty="0">
              <a:solidFill>
                <a:srgbClr val="FF0000"/>
              </a:solidFill>
            </a:endParaRPr>
          </a:p>
        </p:txBody>
      </p:sp>
      <p:sp>
        <p:nvSpPr>
          <p:cNvPr id="7" name="正方形/長方形 6">
            <a:extLst>
              <a:ext uri="{FF2B5EF4-FFF2-40B4-BE49-F238E27FC236}">
                <a16:creationId xmlns:a16="http://schemas.microsoft.com/office/drawing/2014/main" id="{06A1DCEC-0BC4-4FC5-BE87-CA8B9D5FE18C}"/>
              </a:ext>
            </a:extLst>
          </p:cNvPr>
          <p:cNvSpPr/>
          <p:nvPr/>
        </p:nvSpPr>
        <p:spPr>
          <a:xfrm>
            <a:off x="4854482" y="4583193"/>
            <a:ext cx="4289518" cy="830997"/>
          </a:xfrm>
          <a:prstGeom prst="rect">
            <a:avLst/>
          </a:prstGeom>
        </p:spPr>
        <p:txBody>
          <a:bodyPr wrap="square">
            <a:spAutoFit/>
          </a:bodyPr>
          <a:lstStyle/>
          <a:p>
            <a:r>
              <a:rPr lang="ja-JP" altLang="en-US" sz="2400" b="1" dirty="0">
                <a:solidFill>
                  <a:schemeClr val="accent1">
                    <a:lumMod val="50000"/>
                  </a:schemeClr>
                </a:solidFill>
                <a:sym typeface="Arial" panose="020B0604020202020204" pitchFamily="34" charset="0"/>
              </a:rPr>
              <a:t>  </a:t>
            </a:r>
            <a:r>
              <a:rPr lang="en-US" altLang="ja-JP" sz="2400" b="1" dirty="0">
                <a:solidFill>
                  <a:schemeClr val="accent1">
                    <a:lumMod val="50000"/>
                  </a:schemeClr>
                </a:solidFill>
              </a:rPr>
              <a:t>Growing up as a creator of a sustainable society.</a:t>
            </a:r>
            <a:endParaRPr lang="ja-JP" altLang="en-US" sz="2400" b="1" dirty="0">
              <a:solidFill>
                <a:schemeClr val="accent1">
                  <a:lumMod val="50000"/>
                </a:schemeClr>
              </a:solidFill>
            </a:endParaRPr>
          </a:p>
        </p:txBody>
      </p:sp>
      <p:cxnSp>
        <p:nvCxnSpPr>
          <p:cNvPr id="10" name="直線コネクタ 9">
            <a:extLst>
              <a:ext uri="{FF2B5EF4-FFF2-40B4-BE49-F238E27FC236}">
                <a16:creationId xmlns:a16="http://schemas.microsoft.com/office/drawing/2014/main" id="{A231BD3A-726C-4F24-A3C0-2867BF6779D1}"/>
              </a:ext>
            </a:extLst>
          </p:cNvPr>
          <p:cNvCxnSpPr/>
          <p:nvPr/>
        </p:nvCxnSpPr>
        <p:spPr bwMode="auto">
          <a:xfrm>
            <a:off x="4983362" y="5368023"/>
            <a:ext cx="254096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直線コネクタ 13">
            <a:extLst>
              <a:ext uri="{FF2B5EF4-FFF2-40B4-BE49-F238E27FC236}">
                <a16:creationId xmlns:a16="http://schemas.microsoft.com/office/drawing/2014/main" id="{2C47BF56-16EC-4B3A-B285-EA070E6FDF52}"/>
              </a:ext>
            </a:extLst>
          </p:cNvPr>
          <p:cNvSpPr>
            <a:spLocks noChangeShapeType="1"/>
          </p:cNvSpPr>
          <p:nvPr/>
        </p:nvSpPr>
        <p:spPr bwMode="auto">
          <a:xfrm flipV="1">
            <a:off x="4969873" y="5013250"/>
            <a:ext cx="3274535" cy="12552"/>
          </a:xfrm>
          <a:prstGeom prst="line">
            <a:avLst/>
          </a:prstGeom>
          <a:noFill/>
          <a:ln w="28575">
            <a:solidFill>
              <a:srgbClr val="FF0000"/>
            </a:solidFill>
            <a:bevel/>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p:cBhvr>
                                        <p:cTn id="7" dur="500"/>
                                        <p:tgtEl>
                                          <p:spTgt spid="30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p:cBhvr>
                                        <p:cTn id="10" dur="500"/>
                                        <p:tgtEl>
                                          <p:spTgt spid="30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082"/>
                                        </p:tgtEl>
                                        <p:attrNameLst>
                                          <p:attrName>style.visibility</p:attrName>
                                        </p:attrNameLst>
                                      </p:cBhvr>
                                      <p:to>
                                        <p:strVal val="visible"/>
                                      </p:to>
                                    </p:set>
                                    <p:animEffect>
                                      <p:cBhvr>
                                        <p:cTn id="15" dur="500"/>
                                        <p:tgtEl>
                                          <p:spTgt spid="308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83"/>
                                        </p:tgtEl>
                                        <p:attrNameLst>
                                          <p:attrName>style.visibility</p:attrName>
                                        </p:attrNameLst>
                                      </p:cBhvr>
                                      <p:to>
                                        <p:strVal val="visible"/>
                                      </p:to>
                                    </p:set>
                                    <p:animEffect>
                                      <p:cBhvr>
                                        <p:cTn id="18" dur="500"/>
                                        <p:tgtEl>
                                          <p:spTgt spid="308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p:cTn id="23" dur="500" fill="hold"/>
                                        <p:tgtEl>
                                          <p:spTgt spid="3076"/>
                                        </p:tgtEl>
                                        <p:attrNameLst>
                                          <p:attrName>ppt_x</p:attrName>
                                        </p:attrNameLst>
                                      </p:cBhvr>
                                      <p:tavLst>
                                        <p:tav tm="0">
                                          <p:val>
                                            <p:strVal val="#ppt_x"/>
                                          </p:val>
                                        </p:tav>
                                        <p:tav tm="100000">
                                          <p:val>
                                            <p:strVal val="#ppt_x"/>
                                          </p:val>
                                        </p:tav>
                                      </p:tavLst>
                                    </p:anim>
                                    <p:anim calcmode="lin" valueType="num">
                                      <p:cBhvr>
                                        <p:cTn id="24" dur="500" fill="hold"/>
                                        <p:tgtEl>
                                          <p:spTgt spid="307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3077"/>
                                        </p:tgtEl>
                                        <p:attrNameLst>
                                          <p:attrName>style.visibility</p:attrName>
                                        </p:attrNameLst>
                                      </p:cBhvr>
                                      <p:to>
                                        <p:strVal val="visible"/>
                                      </p:to>
                                    </p:set>
                                    <p:anim calcmode="lin" valueType="num">
                                      <p:cBhvr>
                                        <p:cTn id="28" dur="500" fill="hold"/>
                                        <p:tgtEl>
                                          <p:spTgt spid="3077"/>
                                        </p:tgtEl>
                                        <p:attrNameLst>
                                          <p:attrName>ppt_x</p:attrName>
                                        </p:attrNameLst>
                                      </p:cBhvr>
                                      <p:tavLst>
                                        <p:tav tm="0">
                                          <p:val>
                                            <p:strVal val="#ppt_x"/>
                                          </p:val>
                                        </p:tav>
                                        <p:tav tm="100000">
                                          <p:val>
                                            <p:strVal val="#ppt_x"/>
                                          </p:val>
                                        </p:tav>
                                      </p:tavLst>
                                    </p:anim>
                                    <p:anim calcmode="lin" valueType="num">
                                      <p:cBhvr>
                                        <p:cTn id="29"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080"/>
                                        </p:tgtEl>
                                        <p:attrNameLst>
                                          <p:attrName>style.visibility</p:attrName>
                                        </p:attrNameLst>
                                      </p:cBhvr>
                                      <p:to>
                                        <p:strVal val="visible"/>
                                      </p:to>
                                    </p:set>
                                    <p:animEffect>
                                      <p:cBhvr>
                                        <p:cTn id="73" dur="1000"/>
                                        <p:tgtEl>
                                          <p:spTgt spid="3080"/>
                                        </p:tgtEl>
                                      </p:cBhvr>
                                    </p:animEffect>
                                    <p:anim calcmode="lin" valueType="num">
                                      <p:cBhvr>
                                        <p:cTn id="74" dur="1000" fill="hold"/>
                                        <p:tgtEl>
                                          <p:spTgt spid="3080"/>
                                        </p:tgtEl>
                                        <p:attrNameLst>
                                          <p:attrName>ppt_x</p:attrName>
                                        </p:attrNameLst>
                                      </p:cBhvr>
                                      <p:tavLst>
                                        <p:tav tm="0">
                                          <p:val>
                                            <p:strVal val="#ppt_x"/>
                                          </p:val>
                                        </p:tav>
                                        <p:tav tm="100000">
                                          <p:val>
                                            <p:strVal val="#ppt_x"/>
                                          </p:val>
                                        </p:tav>
                                      </p:tavLst>
                                    </p:anim>
                                    <p:anim calcmode="lin" valueType="num">
                                      <p:cBhvr>
                                        <p:cTn id="75"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ppt_x</p:attrName>
                                        </p:attrNameLst>
                                      </p:cBhvr>
                                      <p:tavLst>
                                        <p:tav tm="0">
                                          <p:val>
                                            <p:strVal val="#ppt_x"/>
                                          </p:val>
                                        </p:tav>
                                        <p:tav tm="100000">
                                          <p:val>
                                            <p:strVal val="#ppt_x"/>
                                          </p:val>
                                        </p:tav>
                                      </p:tavLst>
                                    </p:anim>
                                    <p:anim calcmode="lin" valueType="num">
                                      <p:cBhvr>
                                        <p:cTn id="8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ldLvl="0" animBg="1" autoUpdateAnimBg="0"/>
      <p:bldP spid="3077" grpId="0" bldLvl="0" animBg="1" autoUpdateAnimBg="0"/>
      <p:bldP spid="3079" grpId="0" bldLvl="0" animBg="1" autoUpdateAnimBg="0"/>
      <p:bldP spid="3080" grpId="0" bldLvl="0" animBg="1" autoUpdateAnimBg="0"/>
      <p:bldP spid="3081" grpId="0" bldLvl="0" autoUpdateAnimBg="0"/>
      <p:bldP spid="3082" grpId="0" bldLvl="0" animBg="1" autoUpdateAnimBg="0"/>
      <p:bldP spid="3083" grpId="0" bldLvl="0" autoUpdateAnimBg="0"/>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正方形/長方形 5">
            <a:extLst>
              <a:ext uri="{FF2B5EF4-FFF2-40B4-BE49-F238E27FC236}">
                <a16:creationId xmlns:a16="http://schemas.microsoft.com/office/drawing/2014/main" id="{9C7A596C-D5F6-4642-8AE8-A679069F48A9}"/>
              </a:ext>
            </a:extLst>
          </p:cNvPr>
          <p:cNvSpPr>
            <a:spLocks noChangeArrowheads="1"/>
          </p:cNvSpPr>
          <p:nvPr/>
        </p:nvSpPr>
        <p:spPr bwMode="auto">
          <a:xfrm>
            <a:off x="0" y="27384"/>
            <a:ext cx="9144000" cy="6858000"/>
          </a:xfrm>
          <a:prstGeom prst="rect">
            <a:avLst/>
          </a:prstGeom>
          <a:solidFill>
            <a:schemeClr val="bg1"/>
          </a:solidFill>
          <a:ln>
            <a:noFill/>
          </a:ln>
          <a:extLst>
            <a:ext uri="{91240B29-F687-4F45-9708-019B960494DF}">
              <a14:hiddenLine xmlns:a14="http://schemas.microsoft.com/office/drawing/2010/main" w="25400">
                <a:solidFill>
                  <a:srgbClr val="7070BA"/>
                </a:solidFill>
                <a:bevel/>
                <a:headEnd/>
                <a:tailEnd/>
              </a14:hiddenLine>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lgn="ctr">
              <a:spcBef>
                <a:spcPct val="0"/>
              </a:spcBef>
              <a:buClrTx/>
              <a:buSzTx/>
              <a:buFont typeface="Arial" panose="020B0604020202020204" pitchFamily="34" charset="0"/>
              <a:buNone/>
            </a:pPr>
            <a:endParaRPr lang="ja-JP" altLang="ja-JP" sz="1800">
              <a:solidFill>
                <a:srgbClr val="FFFFFF"/>
              </a:solidFill>
            </a:endParaRPr>
          </a:p>
        </p:txBody>
      </p:sp>
      <p:sp>
        <p:nvSpPr>
          <p:cNvPr id="4100" name="テキスト ボックス 1">
            <a:extLst>
              <a:ext uri="{FF2B5EF4-FFF2-40B4-BE49-F238E27FC236}">
                <a16:creationId xmlns:a16="http://schemas.microsoft.com/office/drawing/2014/main" id="{B5C4C4F6-C6F2-427D-99BA-C456324D661C}"/>
              </a:ext>
            </a:extLst>
          </p:cNvPr>
          <p:cNvSpPr>
            <a:spLocks noChangeArrowheads="1"/>
          </p:cNvSpPr>
          <p:nvPr/>
        </p:nvSpPr>
        <p:spPr bwMode="auto">
          <a:xfrm>
            <a:off x="252413" y="260350"/>
            <a:ext cx="889158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1pPr>
            <a:lvl2pPr marL="742950" indent="-28575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2pPr>
            <a:lvl3pPr marL="11430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3pPr>
            <a:lvl4pPr marL="16002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4pPr>
            <a:lvl5pPr marL="2057400" indent="-228600">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defRPr/>
            </a:pPr>
            <a:r>
              <a:rPr lang="en-US" altLang="ja-JP" sz="2800" b="1" dirty="0"/>
              <a:t>Curriculum for nurturing “Creating a Sustainable Society”</a:t>
            </a:r>
            <a:r>
              <a:rPr lang="ja-JP" altLang="en-US" sz="2800" b="1" dirty="0"/>
              <a:t>　</a:t>
            </a:r>
            <a:r>
              <a:rPr lang="en-US" altLang="ja-JP" sz="2800" b="1" dirty="0"/>
              <a:t>For organizing, two perspectives were shown.</a:t>
            </a:r>
          </a:p>
          <a:p>
            <a:pPr>
              <a:defRPr/>
            </a:pPr>
            <a:r>
              <a:rPr kumimoji="1" lang="ja-JP" altLang="en-US" sz="1600" b="1" dirty="0"/>
              <a:t>「持続可能な社会の創り手」を育成するための教育課程</a:t>
            </a:r>
            <a:r>
              <a:rPr lang="ja-JP" altLang="en-US" sz="1600" b="1" dirty="0"/>
              <a:t>編成のために、２つの視点が示された。</a:t>
            </a:r>
            <a:endParaRPr lang="ja-JP" altLang="en-US" sz="1600" b="1" dirty="0">
              <a:solidFill>
                <a:srgbClr val="000000"/>
              </a:solidFill>
              <a:sym typeface="Arial" panose="020B0604020202020204" pitchFamily="34" charset="0"/>
            </a:endParaRPr>
          </a:p>
          <a:p>
            <a:pPr>
              <a:defRPr/>
            </a:pPr>
            <a:r>
              <a:rPr lang="ja-JP" altLang="en-US" sz="1600" b="1" dirty="0">
                <a:solidFill>
                  <a:srgbClr val="000000"/>
                </a:solidFill>
                <a:sym typeface="Arial" panose="020B0604020202020204" pitchFamily="34" charset="0"/>
              </a:rPr>
              <a:t>　</a:t>
            </a:r>
            <a:endParaRPr lang="en-US" altLang="ja-JP" sz="1600" b="1" dirty="0">
              <a:solidFill>
                <a:srgbClr val="000000"/>
              </a:solidFill>
              <a:sym typeface="Arial" panose="020B0604020202020204" pitchFamily="34" charset="0"/>
            </a:endParaRPr>
          </a:p>
          <a:p>
            <a:pPr>
              <a:defRPr/>
            </a:pPr>
            <a:r>
              <a:rPr lang="ja-JP" altLang="en-US" sz="2400" b="1" dirty="0">
                <a:solidFill>
                  <a:srgbClr val="000000"/>
                </a:solidFill>
                <a:sym typeface="Arial" panose="020B0604020202020204" pitchFamily="34" charset="0"/>
              </a:rPr>
              <a:t>①　Through improving a session for realization of subject-    </a:t>
            </a:r>
            <a:endParaRPr lang="en-US" altLang="ja-JP" sz="2400" b="1" dirty="0">
              <a:solidFill>
                <a:srgbClr val="000000"/>
              </a:solidFill>
              <a:sym typeface="Arial" panose="020B0604020202020204" pitchFamily="34" charset="0"/>
            </a:endParaRPr>
          </a:p>
          <a:p>
            <a:pPr>
              <a:defRPr/>
            </a:pPr>
            <a:r>
              <a:rPr lang="en-US" altLang="ja-JP" sz="2400" b="1" dirty="0">
                <a:solidFill>
                  <a:srgbClr val="000000"/>
                </a:solidFill>
                <a:sym typeface="Arial" panose="020B0604020202020204" pitchFamily="34" charset="0"/>
              </a:rPr>
              <a:t> </a:t>
            </a:r>
            <a:r>
              <a:rPr lang="ja-JP" altLang="en-US" sz="2400" b="1" dirty="0">
                <a:solidFill>
                  <a:srgbClr val="000000"/>
                </a:solidFill>
                <a:sym typeface="Arial" panose="020B0604020202020204" pitchFamily="34" charset="0"/>
              </a:rPr>
              <a:t>　　</a:t>
            </a:r>
            <a:r>
              <a:rPr lang="en-US" altLang="ja-JP" sz="2400" b="1" dirty="0">
                <a:solidFill>
                  <a:srgbClr val="000000"/>
                </a:solidFill>
                <a:sym typeface="Arial" panose="020B0604020202020204" pitchFamily="34" charset="0"/>
              </a:rPr>
              <a:t> </a:t>
            </a:r>
            <a:r>
              <a:rPr lang="ja-JP" altLang="en-US" sz="2400" b="1" dirty="0">
                <a:solidFill>
                  <a:srgbClr val="000000"/>
                </a:solidFill>
                <a:sym typeface="Arial" panose="020B0604020202020204" pitchFamily="34" charset="0"/>
              </a:rPr>
              <a:t>like and interactive and deep learning, </a:t>
            </a:r>
            <a:r>
              <a:rPr lang="en-US" altLang="ja-JP" sz="2400" b="1" dirty="0">
                <a:latin typeface="ＭＳ Ｐゴシック" panose="020B0600070205080204" pitchFamily="50" charset="-128"/>
              </a:rPr>
              <a:t>To nurture the </a:t>
            </a:r>
            <a:r>
              <a:rPr lang="ja-JP" altLang="en-US" sz="2400" b="1" dirty="0">
                <a:latin typeface="ＭＳ Ｐゴシック" panose="020B0600070205080204" pitchFamily="50" charset="-128"/>
              </a:rPr>
              <a:t>　</a:t>
            </a:r>
            <a:endParaRPr lang="en-US" altLang="ja-JP" sz="2400" b="1" dirty="0">
              <a:latin typeface="ＭＳ Ｐゴシック" panose="020B0600070205080204" pitchFamily="50" charset="-128"/>
            </a:endParaRPr>
          </a:p>
          <a:p>
            <a:pPr>
              <a:defRPr/>
            </a:pPr>
            <a:r>
              <a:rPr lang="ja-JP" altLang="en-US" sz="2400" b="1" dirty="0">
                <a:latin typeface="ＭＳ Ｐゴシック" panose="020B0600070205080204" pitchFamily="50" charset="-128"/>
              </a:rPr>
              <a:t>　　　</a:t>
            </a:r>
            <a:r>
              <a:rPr lang="en-US" altLang="ja-JP" sz="2400" b="1" dirty="0">
                <a:latin typeface="ＭＳ Ｐゴシック" panose="020B0600070205080204" pitchFamily="50" charset="-128"/>
              </a:rPr>
              <a:t>power to live strongly</a:t>
            </a:r>
            <a:r>
              <a:rPr lang="ja-JP" altLang="en-US" sz="2400" b="1" dirty="0" err="1">
                <a:latin typeface="ＭＳ Ｐゴシック" panose="020B0600070205080204" pitchFamily="50" charset="-128"/>
              </a:rPr>
              <a:t>．</a:t>
            </a:r>
            <a:r>
              <a:rPr lang="ja-JP" altLang="en-US" sz="2400" b="1" dirty="0">
                <a:latin typeface="ＭＳ Ｐゴシック" panose="020B0600070205080204" pitchFamily="50" charset="-128"/>
              </a:rPr>
              <a:t>　</a:t>
            </a:r>
            <a:endParaRPr lang="en-US" altLang="ja-JP" sz="2400" b="1" dirty="0">
              <a:latin typeface="ＭＳ Ｐゴシック" panose="020B0600070205080204" pitchFamily="50" charset="-128"/>
            </a:endParaRPr>
          </a:p>
          <a:p>
            <a:pPr>
              <a:defRPr/>
            </a:pPr>
            <a:r>
              <a:rPr lang="ja-JP" altLang="en-US" sz="2400" b="1" dirty="0">
                <a:latin typeface="ＭＳ Ｐゴシック" panose="020B0600070205080204" pitchFamily="50" charset="-128"/>
              </a:rPr>
              <a:t>　　　　　　</a:t>
            </a:r>
            <a:r>
              <a:rPr lang="ja-JP" altLang="en-US" sz="1600" b="1" u="sng" dirty="0"/>
              <a:t>主体的・対話的で深い学びの実現</a:t>
            </a:r>
            <a:r>
              <a:rPr lang="ja-JP" altLang="en-US" sz="1600" b="1" dirty="0"/>
              <a:t>に向けた授業改善を通して、生きる力を育む　</a:t>
            </a:r>
            <a:endParaRPr lang="en-US" altLang="ja-JP" sz="1600" b="1" dirty="0"/>
          </a:p>
          <a:p>
            <a:pPr>
              <a:defRPr/>
            </a:pPr>
            <a:endParaRPr lang="en-US" altLang="ja-JP" sz="800" b="1" dirty="0"/>
          </a:p>
          <a:p>
            <a:r>
              <a:rPr lang="ja-JP" altLang="en-US" sz="1600" b="1" dirty="0"/>
              <a:t>　　　</a:t>
            </a:r>
            <a:r>
              <a:rPr lang="ja-JP" altLang="en-US" sz="2000" b="1" dirty="0"/>
              <a:t>　</a:t>
            </a:r>
            <a:r>
              <a:rPr lang="en-US" altLang="ja-JP" sz="2000" b="1" dirty="0"/>
              <a:t>A problem solving-like learning process is emphasized and a </a:t>
            </a:r>
          </a:p>
          <a:p>
            <a:r>
              <a:rPr lang="ja-JP" altLang="en-US" sz="2000" b="1" dirty="0"/>
              <a:t>　　　 </a:t>
            </a:r>
            <a:r>
              <a:rPr lang="en-US" altLang="ja-JP" sz="2000" b="1" dirty="0"/>
              <a:t>dialogue situation is placed by a cooperative situation in it.</a:t>
            </a:r>
          </a:p>
          <a:p>
            <a:r>
              <a:rPr lang="ja-JP" altLang="en-US" sz="2000" b="1" dirty="0"/>
              <a:t>　　　　　　　</a:t>
            </a:r>
            <a:r>
              <a:rPr kumimoji="1" lang="ja-JP" altLang="en-US" sz="1600" b="1" u="sng" dirty="0"/>
              <a:t>問題解決的な学習過程</a:t>
            </a:r>
            <a:r>
              <a:rPr kumimoji="1" lang="ja-JP" altLang="en-US" sz="1600" b="1" dirty="0"/>
              <a:t>を重視して、その中の協働場面で、</a:t>
            </a:r>
            <a:r>
              <a:rPr kumimoji="1" lang="ja-JP" altLang="en-US" sz="1600" b="1" u="sng" dirty="0"/>
              <a:t>対話場面</a:t>
            </a:r>
            <a:r>
              <a:rPr kumimoji="1" lang="ja-JP" altLang="en-US" sz="1600" b="1" dirty="0"/>
              <a:t>を位置づける。</a:t>
            </a:r>
            <a:endParaRPr kumimoji="1" lang="en-US" altLang="ja-JP" sz="1600" b="1" dirty="0"/>
          </a:p>
          <a:p>
            <a:endParaRPr kumimoji="1" lang="ja-JP" altLang="en-US" sz="1600" b="1" dirty="0"/>
          </a:p>
          <a:p>
            <a:endParaRPr lang="en-US" altLang="ja-JP" sz="1600" b="1" dirty="0"/>
          </a:p>
          <a:p>
            <a:r>
              <a:rPr lang="ja-JP" altLang="en-US" sz="2400" b="1" dirty="0">
                <a:solidFill>
                  <a:srgbClr val="000000"/>
                </a:solidFill>
                <a:sym typeface="Arial" panose="020B0604020202020204" pitchFamily="34" charset="0"/>
              </a:rPr>
              <a:t>②　 “Curriculum management”　</a:t>
            </a:r>
            <a:r>
              <a:rPr lang="ja-JP" altLang="en-US" sz="2400" b="1" u="sng" dirty="0">
                <a:solidFill>
                  <a:srgbClr val="000000"/>
                </a:solidFill>
                <a:latin typeface="ＭＳ Ｐゴシック" panose="020B0600070205080204" pitchFamily="50" charset="-128"/>
                <a:sym typeface="Arial" panose="020B0604020202020204" pitchFamily="34" charset="0"/>
              </a:rPr>
              <a:t>カリキュラム・マネジメント</a:t>
            </a:r>
            <a:endParaRPr lang="ja-JP" altLang="en-US" sz="2400" b="1" dirty="0">
              <a:solidFill>
                <a:srgbClr val="000000"/>
              </a:solidFill>
              <a:sym typeface="Arial" panose="020B0604020202020204" pitchFamily="34" charset="0"/>
            </a:endParaRPr>
          </a:p>
          <a:p>
            <a:r>
              <a:rPr lang="ja-JP" altLang="en-US" sz="2400" b="1" dirty="0">
                <a:solidFill>
                  <a:srgbClr val="000000"/>
                </a:solidFill>
                <a:sym typeface="Arial" panose="020B0604020202020204" pitchFamily="34" charset="0"/>
              </a:rPr>
              <a:t>  　　* </a:t>
            </a:r>
            <a:r>
              <a:rPr lang="en-US" altLang="ja-JP" sz="2400" b="1" dirty="0">
                <a:solidFill>
                  <a:srgbClr val="000000"/>
                </a:solidFill>
                <a:sym typeface="Arial" panose="020B0604020202020204" pitchFamily="34" charset="0"/>
              </a:rPr>
              <a:t>Focus on cross-curriculum  </a:t>
            </a:r>
            <a:r>
              <a:rPr lang="ja-JP" altLang="en-US" sz="1600" b="1" u="sng" dirty="0">
                <a:solidFill>
                  <a:srgbClr val="000000"/>
                </a:solidFill>
                <a:latin typeface="ＭＳ Ｐゴシック" panose="020B0600070205080204" pitchFamily="50" charset="-128"/>
                <a:sym typeface="Arial" panose="020B0604020202020204" pitchFamily="34" charset="0"/>
              </a:rPr>
              <a:t>教科横断的な指導</a:t>
            </a:r>
            <a:endParaRPr lang="en-US" altLang="ja-JP" sz="1600" b="1" u="sng" dirty="0">
              <a:solidFill>
                <a:srgbClr val="000000"/>
              </a:solidFill>
              <a:latin typeface="ＭＳ Ｐゴシック" panose="020B0600070205080204" pitchFamily="50" charset="-128"/>
              <a:sym typeface="Arial" panose="020B0604020202020204" pitchFamily="34" charset="0"/>
            </a:endParaRPr>
          </a:p>
          <a:p>
            <a:endParaRPr lang="en-US" altLang="ja-JP" sz="1000" b="1" u="sng" dirty="0">
              <a:solidFill>
                <a:srgbClr val="000000"/>
              </a:solidFill>
              <a:latin typeface="ＭＳ Ｐゴシック" panose="020B0600070205080204" pitchFamily="50" charset="-128"/>
              <a:sym typeface="Arial" panose="020B0604020202020204" pitchFamily="34" charset="0"/>
            </a:endParaRPr>
          </a:p>
          <a:p>
            <a:r>
              <a:rPr lang="ja-JP" altLang="en-US" sz="1600" b="1" dirty="0">
                <a:solidFill>
                  <a:srgbClr val="000000"/>
                </a:solidFill>
                <a:latin typeface="ＭＳ Ｐゴシック" panose="020B0600070205080204" pitchFamily="50" charset="-128"/>
                <a:sym typeface="Arial" panose="020B0604020202020204" pitchFamily="34" charset="0"/>
              </a:rPr>
              <a:t>　　　</a:t>
            </a:r>
            <a:r>
              <a:rPr lang="ja-JP" altLang="en-US" sz="1600" b="1" dirty="0">
                <a:solidFill>
                  <a:schemeClr val="accent1">
                    <a:lumMod val="50000"/>
                  </a:schemeClr>
                </a:solidFill>
                <a:latin typeface="ＭＳ Ｐゴシック" panose="020B0600070205080204" pitchFamily="50" charset="-128"/>
                <a:sym typeface="Arial" panose="020B0604020202020204" pitchFamily="34" charset="0"/>
              </a:rPr>
              <a:t>　</a:t>
            </a:r>
            <a:r>
              <a:rPr lang="ja-JP" altLang="en-US" sz="1600" b="1" dirty="0">
                <a:solidFill>
                  <a:schemeClr val="accent1">
                    <a:lumMod val="50000"/>
                  </a:schemeClr>
                </a:solidFill>
                <a:sym typeface="Arial" panose="020B0604020202020204" pitchFamily="34" charset="0"/>
              </a:rPr>
              <a:t>※ About the importance of the curriculum management</a:t>
            </a:r>
          </a:p>
          <a:p>
            <a:r>
              <a:rPr lang="ja-JP" altLang="en-US" sz="1600" b="1" dirty="0">
                <a:solidFill>
                  <a:schemeClr val="accent1">
                    <a:lumMod val="50000"/>
                  </a:schemeClr>
                </a:solidFill>
                <a:sym typeface="Arial" panose="020B0604020202020204" pitchFamily="34" charset="0"/>
              </a:rPr>
              <a:t> 　　　　   By the House of Councillors budget committee in October, 2014, the one in the 　　　</a:t>
            </a:r>
            <a:endParaRPr lang="en-US" altLang="ja-JP" sz="1600" b="1" dirty="0">
              <a:solidFill>
                <a:schemeClr val="accent1">
                  <a:lumMod val="50000"/>
                </a:schemeClr>
              </a:solidFill>
              <a:sym typeface="Arial" panose="020B0604020202020204" pitchFamily="34" charset="0"/>
            </a:endParaRPr>
          </a:p>
          <a:p>
            <a:r>
              <a:rPr lang="ja-JP" altLang="en-US" sz="1600" b="1" dirty="0">
                <a:solidFill>
                  <a:schemeClr val="accent1">
                    <a:lumMod val="50000"/>
                  </a:schemeClr>
                </a:solidFill>
                <a:sym typeface="Arial" panose="020B0604020202020204" pitchFamily="34" charset="0"/>
              </a:rPr>
              <a:t>　　　　　　those days， Shi</a:t>
            </a:r>
            <a:r>
              <a:rPr lang="en-US" altLang="ja-JP" sz="1600" b="1" dirty="0" err="1">
                <a:solidFill>
                  <a:schemeClr val="accent1">
                    <a:lumMod val="50000"/>
                  </a:schemeClr>
                </a:solidFill>
                <a:sym typeface="Arial" panose="020B0604020202020204" pitchFamily="34" charset="0"/>
              </a:rPr>
              <a:t>mo</a:t>
            </a:r>
            <a:r>
              <a:rPr lang="ja-JP" altLang="en-US" sz="1600" b="1" dirty="0">
                <a:solidFill>
                  <a:schemeClr val="accent1">
                    <a:lumMod val="50000"/>
                  </a:schemeClr>
                </a:solidFill>
                <a:sym typeface="Arial" panose="020B0604020202020204" pitchFamily="34" charset="0"/>
              </a:rPr>
              <a:t>mura Minister of MEXT is speaking importantly.　</a:t>
            </a:r>
            <a:endParaRPr lang="en-US" altLang="ja-JP" sz="1600" b="1" dirty="0">
              <a:solidFill>
                <a:schemeClr val="accent1">
                  <a:lumMod val="50000"/>
                </a:schemeClr>
              </a:solidFill>
              <a:sym typeface="Arial" panose="020B0604020202020204" pitchFamily="34" charset="0"/>
            </a:endParaRPr>
          </a:p>
        </p:txBody>
      </p:sp>
      <p:sp>
        <p:nvSpPr>
          <p:cNvPr id="2" name="四角形: 角を丸くする 1">
            <a:extLst>
              <a:ext uri="{FF2B5EF4-FFF2-40B4-BE49-F238E27FC236}">
                <a16:creationId xmlns:a16="http://schemas.microsoft.com/office/drawing/2014/main" id="{996EC1C4-00D2-4159-BD29-B1B801720071}"/>
              </a:ext>
            </a:extLst>
          </p:cNvPr>
          <p:cNvSpPr/>
          <p:nvPr/>
        </p:nvSpPr>
        <p:spPr>
          <a:xfrm>
            <a:off x="107504" y="1988839"/>
            <a:ext cx="8928992" cy="262229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F8410608-524D-4406-8B1E-5333FD9D86FB}"/>
              </a:ext>
            </a:extLst>
          </p:cNvPr>
          <p:cNvSpPr/>
          <p:nvPr/>
        </p:nvSpPr>
        <p:spPr>
          <a:xfrm>
            <a:off x="107504" y="4742085"/>
            <a:ext cx="8928992" cy="20123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100">
                                            <p:txEl>
                                              <p:pRg st="3" end="3"/>
                                            </p:txEl>
                                          </p:spTgt>
                                        </p:tgtEl>
                                        <p:attrNameLst>
                                          <p:attrName>style.visibility</p:attrName>
                                        </p:attrNameLst>
                                      </p:cBhvr>
                                      <p:to>
                                        <p:strVal val="visible"/>
                                      </p:to>
                                    </p:set>
                                    <p:animEffect transition="in" filter="fade">
                                      <p:cBhvr>
                                        <p:cTn id="11" dur="1000"/>
                                        <p:tgtEl>
                                          <p:spTgt spid="4100">
                                            <p:txEl>
                                              <p:pRg st="3" end="3"/>
                                            </p:txEl>
                                          </p:spTgt>
                                        </p:tgtEl>
                                      </p:cBhvr>
                                    </p:animEffect>
                                    <p:anim calcmode="lin" valueType="num">
                                      <p:cBhvr>
                                        <p:cTn id="12"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100">
                                            <p:txEl>
                                              <p:pRg st="4" end="4"/>
                                            </p:txEl>
                                          </p:spTgt>
                                        </p:tgtEl>
                                        <p:attrNameLst>
                                          <p:attrName>style.visibility</p:attrName>
                                        </p:attrNameLst>
                                      </p:cBhvr>
                                      <p:to>
                                        <p:strVal val="visible"/>
                                      </p:to>
                                    </p:set>
                                    <p:animEffect transition="in" filter="fade">
                                      <p:cBhvr>
                                        <p:cTn id="16" dur="1000"/>
                                        <p:tgtEl>
                                          <p:spTgt spid="4100">
                                            <p:txEl>
                                              <p:pRg st="4" end="4"/>
                                            </p:txEl>
                                          </p:spTgt>
                                        </p:tgtEl>
                                      </p:cBhvr>
                                    </p:animEffect>
                                    <p:anim calcmode="lin" valueType="num">
                                      <p:cBhvr>
                                        <p:cTn id="17"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100">
                                            <p:txEl>
                                              <p:pRg st="5" end="5"/>
                                            </p:txEl>
                                          </p:spTgt>
                                        </p:tgtEl>
                                        <p:attrNameLst>
                                          <p:attrName>style.visibility</p:attrName>
                                        </p:attrNameLst>
                                      </p:cBhvr>
                                      <p:to>
                                        <p:strVal val="visible"/>
                                      </p:to>
                                    </p:set>
                                    <p:animEffect transition="in" filter="fade">
                                      <p:cBhvr>
                                        <p:cTn id="21" dur="1000"/>
                                        <p:tgtEl>
                                          <p:spTgt spid="4100">
                                            <p:txEl>
                                              <p:pRg st="5" end="5"/>
                                            </p:txEl>
                                          </p:spTgt>
                                        </p:tgtEl>
                                      </p:cBhvr>
                                    </p:animEffect>
                                    <p:anim calcmode="lin" valueType="num">
                                      <p:cBhvr>
                                        <p:cTn id="22"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100">
                                            <p:txEl>
                                              <p:pRg st="6" end="6"/>
                                            </p:txEl>
                                          </p:spTgt>
                                        </p:tgtEl>
                                        <p:attrNameLst>
                                          <p:attrName>style.visibility</p:attrName>
                                        </p:attrNameLst>
                                      </p:cBhvr>
                                      <p:to>
                                        <p:strVal val="visible"/>
                                      </p:to>
                                    </p:set>
                                    <p:animEffect transition="in" filter="fade">
                                      <p:cBhvr>
                                        <p:cTn id="26" dur="1000"/>
                                        <p:tgtEl>
                                          <p:spTgt spid="4100">
                                            <p:txEl>
                                              <p:pRg st="6" end="6"/>
                                            </p:txEl>
                                          </p:spTgt>
                                        </p:tgtEl>
                                      </p:cBhvr>
                                    </p:animEffect>
                                    <p:anim calcmode="lin" valueType="num">
                                      <p:cBhvr>
                                        <p:cTn id="27"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100">
                                            <p:txEl>
                                              <p:pRg st="13" end="13"/>
                                            </p:txEl>
                                          </p:spTgt>
                                        </p:tgtEl>
                                        <p:attrNameLst>
                                          <p:attrName>style.visibility</p:attrName>
                                        </p:attrNameLst>
                                      </p:cBhvr>
                                      <p:to>
                                        <p:strVal val="visible"/>
                                      </p:to>
                                    </p:set>
                                    <p:animEffect transition="in" filter="fade">
                                      <p:cBhvr>
                                        <p:cTn id="38" dur="1000"/>
                                        <p:tgtEl>
                                          <p:spTgt spid="4100">
                                            <p:txEl>
                                              <p:pRg st="13" end="13"/>
                                            </p:txEl>
                                          </p:spTgt>
                                        </p:tgtEl>
                                      </p:cBhvr>
                                    </p:animEffect>
                                    <p:anim calcmode="lin" valueType="num">
                                      <p:cBhvr>
                                        <p:cTn id="39" dur="1000" fill="hold"/>
                                        <p:tgtEl>
                                          <p:spTgt spid="4100">
                                            <p:txEl>
                                              <p:pRg st="13" end="13"/>
                                            </p:txEl>
                                          </p:spTgt>
                                        </p:tgtEl>
                                        <p:attrNameLst>
                                          <p:attrName>ppt_x</p:attrName>
                                        </p:attrNameLst>
                                      </p:cBhvr>
                                      <p:tavLst>
                                        <p:tav tm="0">
                                          <p:val>
                                            <p:strVal val="#ppt_x"/>
                                          </p:val>
                                        </p:tav>
                                        <p:tav tm="100000">
                                          <p:val>
                                            <p:strVal val="#ppt_x"/>
                                          </p:val>
                                        </p:tav>
                                      </p:tavLst>
                                    </p:anim>
                                    <p:anim calcmode="lin" valueType="num">
                                      <p:cBhvr>
                                        <p:cTn id="40" dur="1000" fill="hold"/>
                                        <p:tgtEl>
                                          <p:spTgt spid="4100">
                                            <p:txEl>
                                              <p:pRg st="13" end="1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100">
                                            <p:txEl>
                                              <p:pRg st="14" end="14"/>
                                            </p:txEl>
                                          </p:spTgt>
                                        </p:tgtEl>
                                        <p:attrNameLst>
                                          <p:attrName>style.visibility</p:attrName>
                                        </p:attrNameLst>
                                      </p:cBhvr>
                                      <p:to>
                                        <p:strVal val="visible"/>
                                      </p:to>
                                    </p:set>
                                    <p:animEffect transition="in" filter="fade">
                                      <p:cBhvr>
                                        <p:cTn id="43" dur="1000"/>
                                        <p:tgtEl>
                                          <p:spTgt spid="4100">
                                            <p:txEl>
                                              <p:pRg st="14" end="14"/>
                                            </p:txEl>
                                          </p:spTgt>
                                        </p:tgtEl>
                                      </p:cBhvr>
                                    </p:animEffect>
                                    <p:anim calcmode="lin" valueType="num">
                                      <p:cBhvr>
                                        <p:cTn id="44" dur="1000" fill="hold"/>
                                        <p:tgtEl>
                                          <p:spTgt spid="4100">
                                            <p:txEl>
                                              <p:pRg st="14" end="14"/>
                                            </p:txEl>
                                          </p:spTgt>
                                        </p:tgtEl>
                                        <p:attrNameLst>
                                          <p:attrName>ppt_x</p:attrName>
                                        </p:attrNameLst>
                                      </p:cBhvr>
                                      <p:tavLst>
                                        <p:tav tm="0">
                                          <p:val>
                                            <p:strVal val="#ppt_x"/>
                                          </p:val>
                                        </p:tav>
                                        <p:tav tm="100000">
                                          <p:val>
                                            <p:strVal val="#ppt_x"/>
                                          </p:val>
                                        </p:tav>
                                      </p:tavLst>
                                    </p:anim>
                                    <p:anim calcmode="lin" valueType="num">
                                      <p:cBhvr>
                                        <p:cTn id="45" dur="1000" fill="hold"/>
                                        <p:tgtEl>
                                          <p:spTgt spid="4100">
                                            <p:txEl>
                                              <p:pRg st="14" end="1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00">
                                            <p:txEl>
                                              <p:pRg st="8" end="8"/>
                                            </p:txEl>
                                          </p:spTgt>
                                        </p:tgtEl>
                                        <p:attrNameLst>
                                          <p:attrName>style.visibility</p:attrName>
                                        </p:attrNameLst>
                                      </p:cBhvr>
                                      <p:to>
                                        <p:strVal val="visible"/>
                                      </p:to>
                                    </p:set>
                                    <p:animEffect transition="in" filter="fade">
                                      <p:cBhvr>
                                        <p:cTn id="55" dur="1000"/>
                                        <p:tgtEl>
                                          <p:spTgt spid="4100">
                                            <p:txEl>
                                              <p:pRg st="8" end="8"/>
                                            </p:txEl>
                                          </p:spTgt>
                                        </p:tgtEl>
                                      </p:cBhvr>
                                    </p:animEffect>
                                    <p:anim calcmode="lin" valueType="num">
                                      <p:cBhvr>
                                        <p:cTn id="56"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100">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100">
                                            <p:txEl>
                                              <p:pRg st="9" end="9"/>
                                            </p:txEl>
                                          </p:spTgt>
                                        </p:tgtEl>
                                        <p:attrNameLst>
                                          <p:attrName>style.visibility</p:attrName>
                                        </p:attrNameLst>
                                      </p:cBhvr>
                                      <p:to>
                                        <p:strVal val="visible"/>
                                      </p:to>
                                    </p:set>
                                    <p:animEffect transition="in" filter="fade">
                                      <p:cBhvr>
                                        <p:cTn id="60" dur="1000"/>
                                        <p:tgtEl>
                                          <p:spTgt spid="4100">
                                            <p:txEl>
                                              <p:pRg st="9" end="9"/>
                                            </p:txEl>
                                          </p:spTgt>
                                        </p:tgtEl>
                                      </p:cBhvr>
                                    </p:animEffect>
                                    <p:anim calcmode="lin" valueType="num">
                                      <p:cBhvr>
                                        <p:cTn id="61" dur="1000" fill="hold"/>
                                        <p:tgtEl>
                                          <p:spTgt spid="4100">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4100">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100">
                                            <p:txEl>
                                              <p:pRg st="10" end="10"/>
                                            </p:txEl>
                                          </p:spTgt>
                                        </p:tgtEl>
                                        <p:attrNameLst>
                                          <p:attrName>style.visibility</p:attrName>
                                        </p:attrNameLst>
                                      </p:cBhvr>
                                      <p:to>
                                        <p:strVal val="visible"/>
                                      </p:to>
                                    </p:set>
                                    <p:animEffect transition="in" filter="fade">
                                      <p:cBhvr>
                                        <p:cTn id="65" dur="1000"/>
                                        <p:tgtEl>
                                          <p:spTgt spid="4100">
                                            <p:txEl>
                                              <p:pRg st="10" end="10"/>
                                            </p:txEl>
                                          </p:spTgt>
                                        </p:tgtEl>
                                      </p:cBhvr>
                                    </p:animEffect>
                                    <p:anim calcmode="lin" valueType="num">
                                      <p:cBhvr>
                                        <p:cTn id="66" dur="1000" fill="hold"/>
                                        <p:tgtEl>
                                          <p:spTgt spid="4100">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410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100">
                                            <p:txEl>
                                              <p:pRg st="16" end="16"/>
                                            </p:txEl>
                                          </p:spTgt>
                                        </p:tgtEl>
                                        <p:attrNameLst>
                                          <p:attrName>style.visibility</p:attrName>
                                        </p:attrNameLst>
                                      </p:cBhvr>
                                      <p:to>
                                        <p:strVal val="visible"/>
                                      </p:to>
                                    </p:set>
                                    <p:animEffect transition="in" filter="fade">
                                      <p:cBhvr>
                                        <p:cTn id="72" dur="1000"/>
                                        <p:tgtEl>
                                          <p:spTgt spid="4100">
                                            <p:txEl>
                                              <p:pRg st="16" end="16"/>
                                            </p:txEl>
                                          </p:spTgt>
                                        </p:tgtEl>
                                      </p:cBhvr>
                                    </p:animEffect>
                                    <p:anim calcmode="lin" valueType="num">
                                      <p:cBhvr>
                                        <p:cTn id="73" dur="1000" fill="hold"/>
                                        <p:tgtEl>
                                          <p:spTgt spid="4100">
                                            <p:txEl>
                                              <p:pRg st="16" end="16"/>
                                            </p:txEl>
                                          </p:spTgt>
                                        </p:tgtEl>
                                        <p:attrNameLst>
                                          <p:attrName>ppt_x</p:attrName>
                                        </p:attrNameLst>
                                      </p:cBhvr>
                                      <p:tavLst>
                                        <p:tav tm="0">
                                          <p:val>
                                            <p:strVal val="#ppt_x"/>
                                          </p:val>
                                        </p:tav>
                                        <p:tav tm="100000">
                                          <p:val>
                                            <p:strVal val="#ppt_x"/>
                                          </p:val>
                                        </p:tav>
                                      </p:tavLst>
                                    </p:anim>
                                    <p:anim calcmode="lin" valueType="num">
                                      <p:cBhvr>
                                        <p:cTn id="74" dur="1000" fill="hold"/>
                                        <p:tgtEl>
                                          <p:spTgt spid="4100">
                                            <p:txEl>
                                              <p:pRg st="16" end="16"/>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100">
                                            <p:txEl>
                                              <p:pRg st="17" end="17"/>
                                            </p:txEl>
                                          </p:spTgt>
                                        </p:tgtEl>
                                        <p:attrNameLst>
                                          <p:attrName>style.visibility</p:attrName>
                                        </p:attrNameLst>
                                      </p:cBhvr>
                                      <p:to>
                                        <p:strVal val="visible"/>
                                      </p:to>
                                    </p:set>
                                    <p:animEffect transition="in" filter="fade">
                                      <p:cBhvr>
                                        <p:cTn id="77" dur="1000"/>
                                        <p:tgtEl>
                                          <p:spTgt spid="4100">
                                            <p:txEl>
                                              <p:pRg st="17" end="17"/>
                                            </p:txEl>
                                          </p:spTgt>
                                        </p:tgtEl>
                                      </p:cBhvr>
                                    </p:animEffect>
                                    <p:anim calcmode="lin" valueType="num">
                                      <p:cBhvr>
                                        <p:cTn id="78" dur="1000" fill="hold"/>
                                        <p:tgtEl>
                                          <p:spTgt spid="4100">
                                            <p:txEl>
                                              <p:pRg st="17" end="17"/>
                                            </p:txEl>
                                          </p:spTgt>
                                        </p:tgtEl>
                                        <p:attrNameLst>
                                          <p:attrName>ppt_x</p:attrName>
                                        </p:attrNameLst>
                                      </p:cBhvr>
                                      <p:tavLst>
                                        <p:tav tm="0">
                                          <p:val>
                                            <p:strVal val="#ppt_x"/>
                                          </p:val>
                                        </p:tav>
                                        <p:tav tm="100000">
                                          <p:val>
                                            <p:strVal val="#ppt_x"/>
                                          </p:val>
                                        </p:tav>
                                      </p:tavLst>
                                    </p:anim>
                                    <p:anim calcmode="lin" valueType="num">
                                      <p:cBhvr>
                                        <p:cTn id="79" dur="1000" fill="hold"/>
                                        <p:tgtEl>
                                          <p:spTgt spid="4100">
                                            <p:txEl>
                                              <p:pRg st="17" end="17"/>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100">
                                            <p:txEl>
                                              <p:pRg st="18" end="18"/>
                                            </p:txEl>
                                          </p:spTgt>
                                        </p:tgtEl>
                                        <p:attrNameLst>
                                          <p:attrName>style.visibility</p:attrName>
                                        </p:attrNameLst>
                                      </p:cBhvr>
                                      <p:to>
                                        <p:strVal val="visible"/>
                                      </p:to>
                                    </p:set>
                                    <p:animEffect transition="in" filter="fade">
                                      <p:cBhvr>
                                        <p:cTn id="82" dur="1000"/>
                                        <p:tgtEl>
                                          <p:spTgt spid="4100">
                                            <p:txEl>
                                              <p:pRg st="18" end="18"/>
                                            </p:txEl>
                                          </p:spTgt>
                                        </p:tgtEl>
                                      </p:cBhvr>
                                    </p:animEffect>
                                    <p:anim calcmode="lin" valueType="num">
                                      <p:cBhvr>
                                        <p:cTn id="83" dur="1000" fill="hold"/>
                                        <p:tgtEl>
                                          <p:spTgt spid="4100">
                                            <p:txEl>
                                              <p:pRg st="18" end="18"/>
                                            </p:txEl>
                                          </p:spTgt>
                                        </p:tgtEl>
                                        <p:attrNameLst>
                                          <p:attrName>ppt_x</p:attrName>
                                        </p:attrNameLst>
                                      </p:cBhvr>
                                      <p:tavLst>
                                        <p:tav tm="0">
                                          <p:val>
                                            <p:strVal val="#ppt_x"/>
                                          </p:val>
                                        </p:tav>
                                        <p:tav tm="100000">
                                          <p:val>
                                            <p:strVal val="#ppt_x"/>
                                          </p:val>
                                        </p:tav>
                                      </p:tavLst>
                                    </p:anim>
                                    <p:anim calcmode="lin" valueType="num">
                                      <p:cBhvr>
                                        <p:cTn id="84" dur="1000" fill="hold"/>
                                        <p:tgtEl>
                                          <p:spTgt spid="4100">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0813A0AC-D2B2-4C80-A8A9-D59C44B1DEEC}"/>
              </a:ext>
            </a:extLst>
          </p:cNvPr>
          <p:cNvGrpSpPr>
            <a:grpSpLocks/>
          </p:cNvGrpSpPr>
          <p:nvPr/>
        </p:nvGrpSpPr>
        <p:grpSpPr bwMode="auto">
          <a:xfrm>
            <a:off x="0" y="0"/>
            <a:ext cx="9144000" cy="6858000"/>
            <a:chOff x="0" y="0"/>
            <a:chExt cx="5760" cy="4320"/>
          </a:xfrm>
        </p:grpSpPr>
        <p:sp>
          <p:nvSpPr>
            <p:cNvPr id="7180" name="Rectangle 3">
              <a:extLst>
                <a:ext uri="{FF2B5EF4-FFF2-40B4-BE49-F238E27FC236}">
                  <a16:creationId xmlns:a16="http://schemas.microsoft.com/office/drawing/2014/main" id="{6492CBE7-A6E5-40FD-8796-C208D13EA197}"/>
                </a:ext>
              </a:extLst>
            </p:cNvPr>
            <p:cNvSpPr>
              <a:spLocks noChangeArrowheads="1"/>
            </p:cNvSpPr>
            <p:nvPr/>
          </p:nvSpPr>
          <p:spPr bwMode="auto">
            <a:xfrm>
              <a:off x="0" y="0"/>
              <a:ext cx="2208" cy="4320"/>
            </a:xfrm>
            <a:prstGeom prst="rect">
              <a:avLst/>
            </a:prstGeom>
            <a:gradFill rotWithShape="0">
              <a:gsLst>
                <a:gs pos="0">
                  <a:srgbClr val="CCCCE6"/>
                </a:gs>
                <a:gs pos="100000">
                  <a:srgbClr val="FFFFFF"/>
                </a:gs>
              </a:gsLst>
              <a:lin ang="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lgn="ct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81" name="Rectangle 4">
              <a:extLst>
                <a:ext uri="{FF2B5EF4-FFF2-40B4-BE49-F238E27FC236}">
                  <a16:creationId xmlns:a16="http://schemas.microsoft.com/office/drawing/2014/main" id="{B733A51B-CDB2-40D7-90D4-EB62A25FEE89}"/>
                </a:ext>
              </a:extLst>
            </p:cNvPr>
            <p:cNvSpPr>
              <a:spLocks noChangeArrowheads="1"/>
            </p:cNvSpPr>
            <p:nvPr/>
          </p:nvSpPr>
          <p:spPr bwMode="auto">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grpSp>
          <p:nvGrpSpPr>
            <p:cNvPr id="7182" name="Group 5">
              <a:extLst>
                <a:ext uri="{FF2B5EF4-FFF2-40B4-BE49-F238E27FC236}">
                  <a16:creationId xmlns:a16="http://schemas.microsoft.com/office/drawing/2014/main" id="{4840ED8B-CC1A-401D-B08A-D3122220A958}"/>
                </a:ext>
              </a:extLst>
            </p:cNvPr>
            <p:cNvGrpSpPr>
              <a:grpSpLocks/>
            </p:cNvGrpSpPr>
            <p:nvPr/>
          </p:nvGrpSpPr>
          <p:grpSpPr bwMode="auto">
            <a:xfrm>
              <a:off x="0" y="672"/>
              <a:ext cx="1806" cy="1989"/>
              <a:chOff x="0" y="0"/>
              <a:chExt cx="1806" cy="1989"/>
            </a:xfrm>
          </p:grpSpPr>
          <p:sp>
            <p:nvSpPr>
              <p:cNvPr id="7183" name="Rectangle 6">
                <a:extLst>
                  <a:ext uri="{FF2B5EF4-FFF2-40B4-BE49-F238E27FC236}">
                    <a16:creationId xmlns:a16="http://schemas.microsoft.com/office/drawing/2014/main" id="{E5169CCA-E2B9-4200-A995-0E8DF17E8DC3}"/>
                  </a:ext>
                </a:extLst>
              </p:cNvPr>
              <p:cNvSpPr>
                <a:spLocks noChangeArrowheads="1"/>
              </p:cNvSpPr>
              <p:nvPr/>
            </p:nvSpPr>
            <p:spPr bwMode="auto">
              <a:xfrm>
                <a:off x="361" y="1585"/>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84" name="Rectangle 7">
                <a:extLst>
                  <a:ext uri="{FF2B5EF4-FFF2-40B4-BE49-F238E27FC236}">
                    <a16:creationId xmlns:a16="http://schemas.microsoft.com/office/drawing/2014/main" id="{A3D159F6-A727-40F2-85B8-7002FA6F7692}"/>
                  </a:ext>
                </a:extLst>
              </p:cNvPr>
              <p:cNvSpPr>
                <a:spLocks noChangeArrowheads="1"/>
              </p:cNvSpPr>
              <p:nvPr/>
            </p:nvSpPr>
            <p:spPr bwMode="auto">
              <a:xfrm>
                <a:off x="1081" y="393"/>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85" name="Rectangle 8">
                <a:extLst>
                  <a:ext uri="{FF2B5EF4-FFF2-40B4-BE49-F238E27FC236}">
                    <a16:creationId xmlns:a16="http://schemas.microsoft.com/office/drawing/2014/main" id="{1A0C4BAF-A403-415A-B4F7-EEC7A36CFAF6}"/>
                  </a:ext>
                </a:extLst>
              </p:cNvPr>
              <p:cNvSpPr>
                <a:spLocks noChangeArrowheads="1"/>
              </p:cNvSpPr>
              <p:nvPr/>
            </p:nvSpPr>
            <p:spPr bwMode="auto">
              <a:xfrm>
                <a:off x="1437" y="0"/>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86" name="Rectangle 9">
                <a:extLst>
                  <a:ext uri="{FF2B5EF4-FFF2-40B4-BE49-F238E27FC236}">
                    <a16:creationId xmlns:a16="http://schemas.microsoft.com/office/drawing/2014/main" id="{9DE0CDAE-14AB-4044-8FA9-C4A4FD5BED67}"/>
                  </a:ext>
                </a:extLst>
              </p:cNvPr>
              <p:cNvSpPr>
                <a:spLocks noChangeArrowheads="1"/>
              </p:cNvSpPr>
              <p:nvPr/>
            </p:nvSpPr>
            <p:spPr bwMode="auto">
              <a:xfrm>
                <a:off x="719" y="1585"/>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87" name="Rectangle 10">
                <a:extLst>
                  <a:ext uri="{FF2B5EF4-FFF2-40B4-BE49-F238E27FC236}">
                    <a16:creationId xmlns:a16="http://schemas.microsoft.com/office/drawing/2014/main" id="{3413658A-4279-4C85-8C60-4C5AB951D64F}"/>
                  </a:ext>
                </a:extLst>
              </p:cNvPr>
              <p:cNvSpPr>
                <a:spLocks noChangeArrowheads="1"/>
              </p:cNvSpPr>
              <p:nvPr/>
            </p:nvSpPr>
            <p:spPr bwMode="auto">
              <a:xfrm>
                <a:off x="1437" y="393"/>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88" name="Rectangle 11">
                <a:extLst>
                  <a:ext uri="{FF2B5EF4-FFF2-40B4-BE49-F238E27FC236}">
                    <a16:creationId xmlns:a16="http://schemas.microsoft.com/office/drawing/2014/main" id="{AFDB6C8A-D5BC-428C-BDD5-8837F7D1F708}"/>
                  </a:ext>
                </a:extLst>
              </p:cNvPr>
              <p:cNvSpPr>
                <a:spLocks noChangeArrowheads="1"/>
              </p:cNvSpPr>
              <p:nvPr/>
            </p:nvSpPr>
            <p:spPr bwMode="auto">
              <a:xfrm>
                <a:off x="719" y="792"/>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89" name="Rectangle 12">
                <a:extLst>
                  <a:ext uri="{FF2B5EF4-FFF2-40B4-BE49-F238E27FC236}">
                    <a16:creationId xmlns:a16="http://schemas.microsoft.com/office/drawing/2014/main" id="{D52F4EB7-3961-468B-9472-86960C4C6FED}"/>
                  </a:ext>
                </a:extLst>
              </p:cNvPr>
              <p:cNvSpPr>
                <a:spLocks noChangeArrowheads="1"/>
              </p:cNvSpPr>
              <p:nvPr/>
            </p:nvSpPr>
            <p:spPr bwMode="auto">
              <a:xfrm>
                <a:off x="0" y="792"/>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90" name="Rectangle 13">
                <a:extLst>
                  <a:ext uri="{FF2B5EF4-FFF2-40B4-BE49-F238E27FC236}">
                    <a16:creationId xmlns:a16="http://schemas.microsoft.com/office/drawing/2014/main" id="{F7AB460A-5932-42ED-A639-A38634292210}"/>
                  </a:ext>
                </a:extLst>
              </p:cNvPr>
              <p:cNvSpPr>
                <a:spLocks noChangeArrowheads="1"/>
              </p:cNvSpPr>
              <p:nvPr/>
            </p:nvSpPr>
            <p:spPr bwMode="auto">
              <a:xfrm>
                <a:off x="1081" y="792"/>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91" name="Rectangle 14">
                <a:extLst>
                  <a:ext uri="{FF2B5EF4-FFF2-40B4-BE49-F238E27FC236}">
                    <a16:creationId xmlns:a16="http://schemas.microsoft.com/office/drawing/2014/main" id="{B1E0E099-7D1F-4732-807D-63ADF918CC3B}"/>
                  </a:ext>
                </a:extLst>
              </p:cNvPr>
              <p:cNvSpPr>
                <a:spLocks noChangeArrowheads="1"/>
              </p:cNvSpPr>
              <p:nvPr/>
            </p:nvSpPr>
            <p:spPr bwMode="auto">
              <a:xfrm>
                <a:off x="361" y="1185"/>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sp>
            <p:nvSpPr>
              <p:cNvPr id="7192" name="Rectangle 15">
                <a:extLst>
                  <a:ext uri="{FF2B5EF4-FFF2-40B4-BE49-F238E27FC236}">
                    <a16:creationId xmlns:a16="http://schemas.microsoft.com/office/drawing/2014/main" id="{F7388180-94E8-4434-9285-D302B8878C01}"/>
                  </a:ext>
                </a:extLst>
              </p:cNvPr>
              <p:cNvSpPr>
                <a:spLocks noChangeArrowheads="1"/>
              </p:cNvSpPr>
              <p:nvPr/>
            </p:nvSpPr>
            <p:spPr bwMode="auto">
              <a:xfrm>
                <a:off x="719" y="1185"/>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eaLnBrk="1" hangingPunct="1">
                  <a:spcBef>
                    <a:spcPct val="0"/>
                  </a:spcBef>
                  <a:buClrTx/>
                  <a:buSzTx/>
                  <a:buFont typeface="Arial" panose="020B0604020202020204" pitchFamily="34" charset="0"/>
                  <a:buNone/>
                </a:pPr>
                <a:endParaRPr lang="ja-JP" altLang="ja-JP" sz="2400">
                  <a:latin typeface="Times New Roman" panose="02020603050405020304" pitchFamily="18" charset="0"/>
                  <a:sym typeface="Times New Roman" panose="02020603050405020304" pitchFamily="18" charset="0"/>
                </a:endParaRPr>
              </a:p>
            </p:txBody>
          </p:sp>
        </p:grpSp>
      </p:grpSp>
      <p:sp>
        <p:nvSpPr>
          <p:cNvPr id="7171" name="正方形/長方形 12">
            <a:extLst>
              <a:ext uri="{FF2B5EF4-FFF2-40B4-BE49-F238E27FC236}">
                <a16:creationId xmlns:a16="http://schemas.microsoft.com/office/drawing/2014/main" id="{3E1BB7FB-CCA7-4DDF-9E16-B9B0803A60DC}"/>
              </a:ext>
            </a:extLst>
          </p:cNvPr>
          <p:cNvSpPr>
            <a:spLocks noChangeArrowheads="1"/>
          </p:cNvSpPr>
          <p:nvPr/>
        </p:nvSpPr>
        <p:spPr bwMode="auto">
          <a:xfrm>
            <a:off x="0" y="-26988"/>
            <a:ext cx="9144000" cy="6858001"/>
          </a:xfrm>
          <a:prstGeom prst="rect">
            <a:avLst/>
          </a:prstGeom>
          <a:solidFill>
            <a:schemeClr val="bg1"/>
          </a:solidFill>
          <a:ln>
            <a:noFill/>
          </a:ln>
          <a:extLst>
            <a:ext uri="{91240B29-F687-4F45-9708-019B960494DF}">
              <a14:hiddenLine xmlns:a14="http://schemas.microsoft.com/office/drawing/2010/main" w="25400">
                <a:solidFill>
                  <a:srgbClr val="7070BA"/>
                </a:solidFill>
                <a:bevel/>
                <a:headEnd/>
                <a:tailEnd/>
              </a14:hiddenLine>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lgn="ctr">
              <a:spcBef>
                <a:spcPct val="0"/>
              </a:spcBef>
              <a:buClrTx/>
              <a:buSzTx/>
              <a:buFont typeface="Arial" panose="020B0604020202020204" pitchFamily="34" charset="0"/>
              <a:buNone/>
            </a:pPr>
            <a:endParaRPr lang="ja-JP" altLang="ja-JP" sz="1800">
              <a:solidFill>
                <a:srgbClr val="FFFFFF"/>
              </a:solidFill>
            </a:endParaRPr>
          </a:p>
        </p:txBody>
      </p:sp>
      <p:pic>
        <p:nvPicPr>
          <p:cNvPr id="7172" name="図 4">
            <a:extLst>
              <a:ext uri="{FF2B5EF4-FFF2-40B4-BE49-F238E27FC236}">
                <a16:creationId xmlns:a16="http://schemas.microsoft.com/office/drawing/2014/main" id="{3019AA93-7D0A-4652-93CF-81196CFB8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2155825"/>
            <a:ext cx="42418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RIMG1145">
            <a:extLst>
              <a:ext uri="{FF2B5EF4-FFF2-40B4-BE49-F238E27FC236}">
                <a16:creationId xmlns:a16="http://schemas.microsoft.com/office/drawing/2014/main" id="{D505461D-C705-46AD-9CD0-6B0CF2271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252412"/>
            <a:ext cx="42259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5139" name="吹き出し: 角を丸めた四角形 6">
            <a:extLst>
              <a:ext uri="{FF2B5EF4-FFF2-40B4-BE49-F238E27FC236}">
                <a16:creationId xmlns:a16="http://schemas.microsoft.com/office/drawing/2014/main" id="{BD12E026-F43F-45B8-80B0-3E3BC5E3A4BF}"/>
              </a:ext>
            </a:extLst>
          </p:cNvPr>
          <p:cNvSpPr>
            <a:spLocks noChangeArrowheads="1"/>
          </p:cNvSpPr>
          <p:nvPr/>
        </p:nvSpPr>
        <p:spPr bwMode="auto">
          <a:xfrm>
            <a:off x="101600" y="3832225"/>
            <a:ext cx="5153025" cy="2976563"/>
          </a:xfrm>
          <a:prstGeom prst="wedgeRoundRectCallout">
            <a:avLst>
              <a:gd name="adj1" fmla="val -23676"/>
              <a:gd name="adj2" fmla="val -62759"/>
              <a:gd name="adj3" fmla="val 16667"/>
            </a:avLst>
          </a:prstGeom>
          <a:solidFill>
            <a:srgbClr val="B3FC92"/>
          </a:solidFill>
          <a:ln w="25400">
            <a:solidFill>
              <a:srgbClr val="7070BA"/>
            </a:solidFill>
            <a:bevel/>
            <a:headEnd/>
            <a:tailEnd/>
          </a:ln>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lgn="ctr">
              <a:spcBef>
                <a:spcPct val="0"/>
              </a:spcBef>
              <a:buClrTx/>
              <a:buSzTx/>
              <a:buFont typeface="Arial" panose="020B0604020202020204" pitchFamily="34" charset="0"/>
              <a:buNone/>
            </a:pPr>
            <a:endParaRPr lang="ja-JP" altLang="ja-JP" sz="1800">
              <a:solidFill>
                <a:srgbClr val="FFFFFF"/>
              </a:solidFill>
            </a:endParaRPr>
          </a:p>
        </p:txBody>
      </p:sp>
      <p:sp>
        <p:nvSpPr>
          <p:cNvPr id="5140" name="テキスト ボックス 5">
            <a:extLst>
              <a:ext uri="{FF2B5EF4-FFF2-40B4-BE49-F238E27FC236}">
                <a16:creationId xmlns:a16="http://schemas.microsoft.com/office/drawing/2014/main" id="{B5912109-8853-4323-B985-780F410172CE}"/>
              </a:ext>
            </a:extLst>
          </p:cNvPr>
          <p:cNvSpPr>
            <a:spLocks noChangeArrowheads="1"/>
          </p:cNvSpPr>
          <p:nvPr/>
        </p:nvSpPr>
        <p:spPr bwMode="auto">
          <a:xfrm>
            <a:off x="161925" y="3976688"/>
            <a:ext cx="51530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en-US" altLang="ja-JP" sz="2400" b="1" dirty="0">
                <a:solidFill>
                  <a:srgbClr val="000000"/>
                </a:solidFill>
              </a:rPr>
              <a:t>I am familiar with Koto Ward YANAGAWA Elementary School.</a:t>
            </a:r>
          </a:p>
          <a:p>
            <a:pPr>
              <a:spcBef>
                <a:spcPct val="0"/>
              </a:spcBef>
              <a:buClrTx/>
              <a:buSzTx/>
              <a:buFont typeface="Arial" panose="020B0604020202020204" pitchFamily="34" charset="0"/>
              <a:buNone/>
            </a:pPr>
            <a:r>
              <a:rPr lang="en-US" altLang="ja-JP" sz="2400" b="1" dirty="0">
                <a:solidFill>
                  <a:srgbClr val="000000"/>
                </a:solidFill>
              </a:rPr>
              <a:t>I</a:t>
            </a:r>
            <a:r>
              <a:rPr lang="ja-JP" altLang="en-US" sz="2400" b="1" dirty="0">
                <a:solidFill>
                  <a:srgbClr val="000000"/>
                </a:solidFill>
              </a:rPr>
              <a:t>'d like to spread </a:t>
            </a:r>
            <a:r>
              <a:rPr lang="ja-JP" altLang="en-US" sz="2400" b="1" u="sng" dirty="0">
                <a:solidFill>
                  <a:srgbClr val="C00000"/>
                </a:solidFill>
              </a:rPr>
              <a:t>a ESD calendar </a:t>
            </a:r>
            <a:r>
              <a:rPr lang="ja-JP" altLang="en-US" sz="2400" b="1" dirty="0">
                <a:solidFill>
                  <a:srgbClr val="000000"/>
                </a:solidFill>
              </a:rPr>
              <a:t>among a school education in the whole country as well as UNESCO school</a:t>
            </a:r>
            <a:r>
              <a:rPr lang="en-US" altLang="ja-JP" sz="2400" b="1" dirty="0">
                <a:solidFill>
                  <a:srgbClr val="000000"/>
                </a:solidFill>
              </a:rPr>
              <a:t>s</a:t>
            </a:r>
            <a:r>
              <a:rPr lang="ja-JP" altLang="en-US" sz="2400" b="1" dirty="0">
                <a:solidFill>
                  <a:srgbClr val="000000"/>
                </a:solidFill>
              </a:rPr>
              <a:t>.</a:t>
            </a:r>
          </a:p>
        </p:txBody>
      </p:sp>
      <p:sp>
        <p:nvSpPr>
          <p:cNvPr id="7176" name="テキスト ボックス 7">
            <a:extLst>
              <a:ext uri="{FF2B5EF4-FFF2-40B4-BE49-F238E27FC236}">
                <a16:creationId xmlns:a16="http://schemas.microsoft.com/office/drawing/2014/main" id="{040A8BD0-ABC9-40AC-A011-CBAE299CE4BD}"/>
              </a:ext>
            </a:extLst>
          </p:cNvPr>
          <p:cNvSpPr>
            <a:spLocks noChangeArrowheads="1"/>
          </p:cNvSpPr>
          <p:nvPr/>
        </p:nvSpPr>
        <p:spPr bwMode="auto">
          <a:xfrm>
            <a:off x="5264150" y="6092825"/>
            <a:ext cx="38449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ja-JP" altLang="en-US" sz="1800" b="1">
                <a:solidFill>
                  <a:srgbClr val="000000"/>
                </a:solidFill>
              </a:rPr>
              <a:t>Oct, 8 2014　参議院予算委員会にて</a:t>
            </a:r>
            <a:endParaRPr lang="en-US" altLang="ja-JP" sz="1800" b="1">
              <a:solidFill>
                <a:srgbClr val="000000"/>
              </a:solidFill>
            </a:endParaRPr>
          </a:p>
          <a:p>
            <a:pPr>
              <a:spcBef>
                <a:spcPct val="0"/>
              </a:spcBef>
              <a:buClrTx/>
              <a:buSzTx/>
              <a:buFont typeface="Arial" panose="020B0604020202020204" pitchFamily="34" charset="0"/>
              <a:buNone/>
            </a:pPr>
            <a:r>
              <a:rPr lang="ja-JP" altLang="en-US" sz="2000" b="1">
                <a:solidFill>
                  <a:srgbClr val="000000"/>
                </a:solidFill>
              </a:rPr>
              <a:t>（</a:t>
            </a:r>
            <a:r>
              <a:rPr lang="ja-JP" altLang="en-US" sz="2000">
                <a:solidFill>
                  <a:srgbClr val="000000"/>
                </a:solidFill>
              </a:rPr>
              <a:t>ＮＨＫ national diet news</a:t>
            </a:r>
            <a:r>
              <a:rPr lang="ja-JP" altLang="en-US" sz="2000" b="1">
                <a:solidFill>
                  <a:srgbClr val="000000"/>
                </a:solidFill>
              </a:rPr>
              <a:t>）</a:t>
            </a:r>
            <a:endParaRPr lang="ja-JP" altLang="en-US" sz="1800"/>
          </a:p>
        </p:txBody>
      </p:sp>
      <p:sp>
        <p:nvSpPr>
          <p:cNvPr id="7177" name="吹き出し: 角を丸めた四角形 8">
            <a:extLst>
              <a:ext uri="{FF2B5EF4-FFF2-40B4-BE49-F238E27FC236}">
                <a16:creationId xmlns:a16="http://schemas.microsoft.com/office/drawing/2014/main" id="{15943F5D-0C11-4C6D-A2EC-C9636133AB7C}"/>
              </a:ext>
            </a:extLst>
          </p:cNvPr>
          <p:cNvSpPr>
            <a:spLocks noChangeArrowheads="1"/>
          </p:cNvSpPr>
          <p:nvPr/>
        </p:nvSpPr>
        <p:spPr bwMode="auto">
          <a:xfrm>
            <a:off x="4421188" y="49213"/>
            <a:ext cx="4389437" cy="1962150"/>
          </a:xfrm>
          <a:prstGeom prst="wedgeRoundRectCallout">
            <a:avLst>
              <a:gd name="adj1" fmla="val -1782"/>
              <a:gd name="adj2" fmla="val 81764"/>
              <a:gd name="adj3" fmla="val 16667"/>
            </a:avLst>
          </a:prstGeom>
          <a:solidFill>
            <a:srgbClr val="B3FC92"/>
          </a:solidFill>
          <a:ln w="25400">
            <a:solidFill>
              <a:srgbClr val="7070BA"/>
            </a:solidFill>
            <a:bevel/>
            <a:headEnd/>
            <a:tailEnd/>
          </a:ln>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en-US" altLang="ja-JP" sz="2400" b="1" dirty="0">
                <a:latin typeface="+mn-ea"/>
                <a:ea typeface="+mn-ea"/>
                <a:sym typeface="ＭＳ ゴシック" panose="020B0609070205080204" pitchFamily="49" charset="-128"/>
              </a:rPr>
              <a:t>How about introducing an "</a:t>
            </a:r>
            <a:r>
              <a:rPr lang="en-US" altLang="ja-JP" sz="2400" b="1" dirty="0">
                <a:solidFill>
                  <a:srgbClr val="FF0000"/>
                </a:solidFill>
                <a:latin typeface="+mn-ea"/>
                <a:ea typeface="+mn-ea"/>
                <a:sym typeface="ＭＳ ゴシック" panose="020B0609070205080204" pitchFamily="49" charset="-128"/>
              </a:rPr>
              <a:t>ESD calendar</a:t>
            </a:r>
            <a:r>
              <a:rPr lang="en-US" altLang="ja-JP" sz="2400" b="1" dirty="0">
                <a:latin typeface="+mn-ea"/>
                <a:ea typeface="+mn-ea"/>
                <a:sym typeface="ＭＳ ゴシック" panose="020B0609070205080204" pitchFamily="49" charset="-128"/>
              </a:rPr>
              <a:t>" into Japanese school education to promote ESD? </a:t>
            </a:r>
            <a:endParaRPr lang="ja-JP" altLang="en-US" sz="1800" b="1" dirty="0">
              <a:latin typeface="+mn-ea"/>
              <a:ea typeface="+mn-ea"/>
            </a:endParaRPr>
          </a:p>
        </p:txBody>
      </p:sp>
      <p:sp>
        <p:nvSpPr>
          <p:cNvPr id="7178" name="テキスト ボックス 9">
            <a:extLst>
              <a:ext uri="{FF2B5EF4-FFF2-40B4-BE49-F238E27FC236}">
                <a16:creationId xmlns:a16="http://schemas.microsoft.com/office/drawing/2014/main" id="{03DF661D-2152-40B9-9135-818838FEB0F0}"/>
              </a:ext>
            </a:extLst>
          </p:cNvPr>
          <p:cNvSpPr>
            <a:spLocks noChangeArrowheads="1"/>
          </p:cNvSpPr>
          <p:nvPr/>
        </p:nvSpPr>
        <p:spPr bwMode="auto">
          <a:xfrm>
            <a:off x="6189663" y="5468938"/>
            <a:ext cx="295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ja-JP" altLang="en-US" sz="1800">
                <a:solidFill>
                  <a:srgbClr val="000000"/>
                </a:solidFill>
              </a:rPr>
              <a:t>（公明党荒木参議院議員）</a:t>
            </a:r>
            <a:endParaRPr lang="ja-JP" altLang="en-US" sz="1800"/>
          </a:p>
        </p:txBody>
      </p:sp>
      <p:sp>
        <p:nvSpPr>
          <p:cNvPr id="2" name="テキスト ボックス 1">
            <a:extLst>
              <a:ext uri="{FF2B5EF4-FFF2-40B4-BE49-F238E27FC236}">
                <a16:creationId xmlns:a16="http://schemas.microsoft.com/office/drawing/2014/main" id="{437F2425-697C-4ABD-8F5E-562611AC6D94}"/>
              </a:ext>
            </a:extLst>
          </p:cNvPr>
          <p:cNvSpPr txBox="1"/>
          <p:nvPr/>
        </p:nvSpPr>
        <p:spPr>
          <a:xfrm>
            <a:off x="878796" y="3068960"/>
            <a:ext cx="3390672" cy="369332"/>
          </a:xfrm>
          <a:prstGeom prst="rect">
            <a:avLst/>
          </a:prstGeom>
          <a:noFill/>
        </p:spPr>
        <p:txBody>
          <a:bodyPr wrap="none" rtlCol="0">
            <a:spAutoFit/>
          </a:bodyPr>
          <a:lstStyle/>
          <a:p>
            <a:r>
              <a:rPr lang="ja-JP" altLang="en-US" b="1" dirty="0">
                <a:solidFill>
                  <a:schemeClr val="bg1"/>
                </a:solidFill>
                <a:sym typeface="Arial" panose="020B0604020202020204" pitchFamily="34" charset="0"/>
              </a:rPr>
              <a:t>Shi</a:t>
            </a:r>
            <a:r>
              <a:rPr lang="en-US" altLang="ja-JP" b="1" dirty="0" err="1">
                <a:solidFill>
                  <a:schemeClr val="bg1"/>
                </a:solidFill>
                <a:sym typeface="Arial" panose="020B0604020202020204" pitchFamily="34" charset="0"/>
              </a:rPr>
              <a:t>mo</a:t>
            </a:r>
            <a:r>
              <a:rPr lang="ja-JP" altLang="en-US" b="1" dirty="0">
                <a:solidFill>
                  <a:schemeClr val="bg1"/>
                </a:solidFill>
                <a:sym typeface="Arial" panose="020B0604020202020204" pitchFamily="34" charset="0"/>
              </a:rPr>
              <a:t>mura Minister of MEXT</a:t>
            </a:r>
            <a:endParaRPr kumimoji="1" lang="ja-JP"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39"/>
                                        </p:tgtEl>
                                        <p:attrNameLst>
                                          <p:attrName>style.visibility</p:attrName>
                                        </p:attrNameLst>
                                      </p:cBhvr>
                                      <p:to>
                                        <p:strVal val="visible"/>
                                      </p:to>
                                    </p:set>
                                    <p:animEffect>
                                      <p:cBhvr>
                                        <p:cTn id="7" dur="1000"/>
                                        <p:tgtEl>
                                          <p:spTgt spid="5139"/>
                                        </p:tgtEl>
                                      </p:cBhvr>
                                    </p:animEffect>
                                    <p:anim calcmode="lin" valueType="num">
                                      <p:cBhvr>
                                        <p:cTn id="8" dur="1000" fill="hold"/>
                                        <p:tgtEl>
                                          <p:spTgt spid="5139"/>
                                        </p:tgtEl>
                                        <p:attrNameLst>
                                          <p:attrName>ppt_x</p:attrName>
                                        </p:attrNameLst>
                                      </p:cBhvr>
                                      <p:tavLst>
                                        <p:tav tm="0">
                                          <p:val>
                                            <p:strVal val="#ppt_x"/>
                                          </p:val>
                                        </p:tav>
                                        <p:tav tm="100000">
                                          <p:val>
                                            <p:strVal val="#ppt_x"/>
                                          </p:val>
                                        </p:tav>
                                      </p:tavLst>
                                    </p:anim>
                                    <p:anim calcmode="lin" valueType="num">
                                      <p:cBhvr>
                                        <p:cTn id="9" dur="1000" fill="hold"/>
                                        <p:tgtEl>
                                          <p:spTgt spid="51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40"/>
                                        </p:tgtEl>
                                        <p:attrNameLst>
                                          <p:attrName>style.visibility</p:attrName>
                                        </p:attrNameLst>
                                      </p:cBhvr>
                                      <p:to>
                                        <p:strVal val="visible"/>
                                      </p:to>
                                    </p:set>
                                    <p:animEffect>
                                      <p:cBhvr>
                                        <p:cTn id="12" dur="1000"/>
                                        <p:tgtEl>
                                          <p:spTgt spid="5140"/>
                                        </p:tgtEl>
                                      </p:cBhvr>
                                    </p:animEffect>
                                    <p:anim calcmode="lin" valueType="num">
                                      <p:cBhvr>
                                        <p:cTn id="13" dur="1000" fill="hold"/>
                                        <p:tgtEl>
                                          <p:spTgt spid="5140"/>
                                        </p:tgtEl>
                                        <p:attrNameLst>
                                          <p:attrName>ppt_x</p:attrName>
                                        </p:attrNameLst>
                                      </p:cBhvr>
                                      <p:tavLst>
                                        <p:tav tm="0">
                                          <p:val>
                                            <p:strVal val="#ppt_x"/>
                                          </p:val>
                                        </p:tav>
                                        <p:tav tm="100000">
                                          <p:val>
                                            <p:strVal val="#ppt_x"/>
                                          </p:val>
                                        </p:tav>
                                      </p:tavLst>
                                    </p:anim>
                                    <p:anim calcmode="lin" valueType="num">
                                      <p:cBhvr>
                                        <p:cTn id="14" dur="1000" fill="hold"/>
                                        <p:tgtEl>
                                          <p:spTgt spid="5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bldLvl="0" animBg="1" autoUpdateAnimBg="0"/>
      <p:bldP spid="5140"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19">
            <a:extLst>
              <a:ext uri="{FF2B5EF4-FFF2-40B4-BE49-F238E27FC236}">
                <a16:creationId xmlns:a16="http://schemas.microsoft.com/office/drawing/2014/main" id="{D0FF2972-259B-4ACB-9B52-041B00C19F41}"/>
              </a:ext>
            </a:extLst>
          </p:cNvPr>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5400">
                <a:solidFill>
                  <a:srgbClr val="7070BA"/>
                </a:solidFill>
                <a:bevel/>
                <a:headEnd/>
                <a:tailEnd/>
              </a14:hiddenLine>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lgn="ctr">
              <a:spcBef>
                <a:spcPct val="0"/>
              </a:spcBef>
              <a:buClrTx/>
              <a:buSzTx/>
              <a:buFont typeface="Arial" panose="020B0604020202020204" pitchFamily="34" charset="0"/>
              <a:buNone/>
            </a:pPr>
            <a:endParaRPr lang="ja-JP" altLang="ja-JP" sz="1800">
              <a:solidFill>
                <a:srgbClr val="FFFFFF"/>
              </a:solidFill>
            </a:endParaRPr>
          </a:p>
        </p:txBody>
      </p:sp>
      <p:pic>
        <p:nvPicPr>
          <p:cNvPr id="6147" name="図 2">
            <a:extLst>
              <a:ext uri="{FF2B5EF4-FFF2-40B4-BE49-F238E27FC236}">
                <a16:creationId xmlns:a16="http://schemas.microsoft.com/office/drawing/2014/main" id="{7EFA8E76-C06A-477D-A573-47D9C2093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811"/>
          <a:stretch>
            <a:fillRect/>
          </a:stretch>
        </p:blipFill>
        <p:spPr bwMode="auto">
          <a:xfrm>
            <a:off x="1403736" y="418360"/>
            <a:ext cx="591978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正方形/長方形 4">
            <a:extLst>
              <a:ext uri="{FF2B5EF4-FFF2-40B4-BE49-F238E27FC236}">
                <a16:creationId xmlns:a16="http://schemas.microsoft.com/office/drawing/2014/main" id="{6DB75D04-D695-44B6-B82E-71C5BD655E46}"/>
              </a:ext>
            </a:extLst>
          </p:cNvPr>
          <p:cNvSpPr>
            <a:spLocks noChangeArrowheads="1"/>
          </p:cNvSpPr>
          <p:nvPr/>
        </p:nvSpPr>
        <p:spPr bwMode="auto">
          <a:xfrm>
            <a:off x="1172368" y="2395752"/>
            <a:ext cx="1184275" cy="457200"/>
          </a:xfrm>
          <a:prstGeom prst="rect">
            <a:avLst/>
          </a:prstGeom>
          <a:solidFill>
            <a:srgbClr val="FDFB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ja-JP" altLang="en-US" sz="2400" dirty="0">
                <a:solidFill>
                  <a:srgbClr val="000000"/>
                </a:solidFill>
                <a:ea typeface="ＭＳ ゴシック" panose="020B0609070205080204" pitchFamily="49" charset="-128"/>
              </a:rPr>
              <a:t>English</a:t>
            </a:r>
            <a:endParaRPr lang="ja-JP" altLang="en-US" sz="1800" dirty="0"/>
          </a:p>
        </p:txBody>
      </p:sp>
      <p:sp>
        <p:nvSpPr>
          <p:cNvPr id="6149" name="リボン: 下に曲がる 13">
            <a:extLst>
              <a:ext uri="{FF2B5EF4-FFF2-40B4-BE49-F238E27FC236}">
                <a16:creationId xmlns:a16="http://schemas.microsoft.com/office/drawing/2014/main" id="{6DB706FC-8B80-43A7-8112-CFE8B9EFCB82}"/>
              </a:ext>
            </a:extLst>
          </p:cNvPr>
          <p:cNvSpPr>
            <a:spLocks noChangeArrowheads="1"/>
          </p:cNvSpPr>
          <p:nvPr/>
        </p:nvSpPr>
        <p:spPr bwMode="auto">
          <a:xfrm>
            <a:off x="2470150" y="5719763"/>
            <a:ext cx="4129088" cy="1070822"/>
          </a:xfrm>
          <a:prstGeom prst="ribbon">
            <a:avLst>
              <a:gd name="adj1" fmla="val 16667"/>
              <a:gd name="adj2" fmla="val 66704"/>
            </a:avLst>
          </a:prstGeom>
          <a:solidFill>
            <a:srgbClr val="00B0F0"/>
          </a:solidFill>
          <a:ln w="25400">
            <a:solidFill>
              <a:srgbClr val="7070BA"/>
            </a:solidFill>
            <a:bevel/>
            <a:headEnd/>
            <a:tailEnd/>
          </a:ln>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lgn="ctr">
              <a:spcBef>
                <a:spcPct val="0"/>
              </a:spcBef>
              <a:buClrTx/>
              <a:buSzTx/>
              <a:buFont typeface="Arial" panose="020B0604020202020204" pitchFamily="34" charset="0"/>
              <a:buNone/>
            </a:pPr>
            <a:r>
              <a:rPr lang="ja-JP" altLang="en-US" b="1"/>
              <a:t>Deep Learning</a:t>
            </a:r>
            <a:endParaRPr lang="ja-JP" altLang="en-US" sz="1800"/>
          </a:p>
        </p:txBody>
      </p:sp>
      <p:sp>
        <p:nvSpPr>
          <p:cNvPr id="8198" name="テキスト ボックス 5">
            <a:extLst>
              <a:ext uri="{FF2B5EF4-FFF2-40B4-BE49-F238E27FC236}">
                <a16:creationId xmlns:a16="http://schemas.microsoft.com/office/drawing/2014/main" id="{D9F25984-2069-4C12-BB21-151DD655D2F9}"/>
              </a:ext>
            </a:extLst>
          </p:cNvPr>
          <p:cNvSpPr>
            <a:spLocks noChangeArrowheads="1"/>
          </p:cNvSpPr>
          <p:nvPr/>
        </p:nvSpPr>
        <p:spPr bwMode="auto">
          <a:xfrm>
            <a:off x="3043456" y="1103313"/>
            <a:ext cx="4339650" cy="461665"/>
          </a:xfrm>
          <a:prstGeom prst="rect">
            <a:avLst/>
          </a:prstGeom>
          <a:solidFill>
            <a:srgbClr val="B3FC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en-US" altLang="ja-JP" sz="24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C</a:t>
            </a:r>
            <a:r>
              <a:rPr lang="ja-JP" altLang="en-US" sz="24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omprehensive learning 総合</a:t>
            </a:r>
          </a:p>
        </p:txBody>
      </p:sp>
      <p:sp>
        <p:nvSpPr>
          <p:cNvPr id="8199" name="正方形/長方形 7">
            <a:extLst>
              <a:ext uri="{FF2B5EF4-FFF2-40B4-BE49-F238E27FC236}">
                <a16:creationId xmlns:a16="http://schemas.microsoft.com/office/drawing/2014/main" id="{45CB360A-D3C8-41D3-A7EF-D1758AF40FB3}"/>
              </a:ext>
            </a:extLst>
          </p:cNvPr>
          <p:cNvSpPr>
            <a:spLocks noChangeArrowheads="1"/>
          </p:cNvSpPr>
          <p:nvPr/>
        </p:nvSpPr>
        <p:spPr bwMode="auto">
          <a:xfrm>
            <a:off x="15360" y="1427480"/>
            <a:ext cx="2285049" cy="430887"/>
          </a:xfrm>
          <a:prstGeom prst="rect">
            <a:avLst/>
          </a:prstGeom>
          <a:solidFill>
            <a:srgbClr val="FDFB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ja-JP" altLang="en-US" sz="2200" dirty="0">
                <a:solidFill>
                  <a:srgbClr val="000000"/>
                </a:solidFill>
                <a:ea typeface="ＭＳ ゴシック" panose="020B0609070205080204" pitchFamily="49" charset="-128"/>
              </a:rPr>
              <a:t>Special Activities</a:t>
            </a:r>
          </a:p>
        </p:txBody>
      </p:sp>
      <p:sp>
        <p:nvSpPr>
          <p:cNvPr id="8200" name="正方形/長方形 8">
            <a:extLst>
              <a:ext uri="{FF2B5EF4-FFF2-40B4-BE49-F238E27FC236}">
                <a16:creationId xmlns:a16="http://schemas.microsoft.com/office/drawing/2014/main" id="{9F41EA6C-7F37-411E-B45F-BA7226C7DDEF}"/>
              </a:ext>
            </a:extLst>
          </p:cNvPr>
          <p:cNvSpPr>
            <a:spLocks noChangeArrowheads="1"/>
          </p:cNvSpPr>
          <p:nvPr/>
        </p:nvSpPr>
        <p:spPr bwMode="auto">
          <a:xfrm>
            <a:off x="1172368" y="1938445"/>
            <a:ext cx="755650" cy="365125"/>
          </a:xfrm>
          <a:prstGeom prst="rect">
            <a:avLst/>
          </a:prstGeom>
          <a:solidFill>
            <a:srgbClr val="FDFB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ja-JP" altLang="en-US" sz="1800" dirty="0"/>
              <a:t>moral</a:t>
            </a:r>
          </a:p>
        </p:txBody>
      </p:sp>
      <p:grpSp>
        <p:nvGrpSpPr>
          <p:cNvPr id="6153" name="グループ化 11">
            <a:extLst>
              <a:ext uri="{FF2B5EF4-FFF2-40B4-BE49-F238E27FC236}">
                <a16:creationId xmlns:a16="http://schemas.microsoft.com/office/drawing/2014/main" id="{906C64FF-4E0C-4A72-859D-171E94A17298}"/>
              </a:ext>
            </a:extLst>
          </p:cNvPr>
          <p:cNvGrpSpPr>
            <a:grpSpLocks/>
          </p:cNvGrpSpPr>
          <p:nvPr/>
        </p:nvGrpSpPr>
        <p:grpSpPr bwMode="auto">
          <a:xfrm>
            <a:off x="6648391" y="1704180"/>
            <a:ext cx="2471738" cy="4179095"/>
            <a:chOff x="0" y="0"/>
            <a:chExt cx="2260600" cy="4287968"/>
          </a:xfrm>
        </p:grpSpPr>
        <p:sp>
          <p:nvSpPr>
            <p:cNvPr id="8208" name="吹き出し: 四角形 9">
              <a:extLst>
                <a:ext uri="{FF2B5EF4-FFF2-40B4-BE49-F238E27FC236}">
                  <a16:creationId xmlns:a16="http://schemas.microsoft.com/office/drawing/2014/main" id="{8215F933-5A66-4281-A295-99CFF8E951A4}"/>
                </a:ext>
              </a:extLst>
            </p:cNvPr>
            <p:cNvSpPr>
              <a:spLocks noChangeArrowheads="1"/>
            </p:cNvSpPr>
            <p:nvPr/>
          </p:nvSpPr>
          <p:spPr bwMode="auto">
            <a:xfrm>
              <a:off x="0" y="0"/>
              <a:ext cx="2260600" cy="4287968"/>
            </a:xfrm>
            <a:prstGeom prst="wedgeRectCallout">
              <a:avLst>
                <a:gd name="adj1" fmla="val -64278"/>
                <a:gd name="adj2" fmla="val -32523"/>
              </a:avLst>
            </a:prstGeom>
            <a:solidFill>
              <a:srgbClr val="F2F2F2"/>
            </a:solidFill>
            <a:ln w="25400">
              <a:solidFill>
                <a:srgbClr val="7070BA"/>
              </a:solidFill>
              <a:bevel/>
              <a:headEnd/>
              <a:tailEnd/>
            </a:ln>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lgn="ctr">
                <a:spcBef>
                  <a:spcPct val="0"/>
                </a:spcBef>
                <a:buClrTx/>
                <a:buSzTx/>
                <a:buFont typeface="Arial" panose="020B0604020202020204" pitchFamily="34" charset="0"/>
                <a:buNone/>
              </a:pPr>
              <a:endParaRPr lang="ja-JP" altLang="ja-JP" sz="1800">
                <a:solidFill>
                  <a:srgbClr val="FFFFFF"/>
                </a:solidFill>
              </a:endParaRPr>
            </a:p>
          </p:txBody>
        </p:sp>
        <p:sp>
          <p:nvSpPr>
            <p:cNvPr id="8210" name="テキスト ボックス 6">
              <a:extLst>
                <a:ext uri="{FF2B5EF4-FFF2-40B4-BE49-F238E27FC236}">
                  <a16:creationId xmlns:a16="http://schemas.microsoft.com/office/drawing/2014/main" id="{B1D86CD6-EFFF-4BE8-AB05-56CAD35469DD}"/>
                </a:ext>
              </a:extLst>
            </p:cNvPr>
            <p:cNvSpPr>
              <a:spLocks noChangeArrowheads="1"/>
            </p:cNvSpPr>
            <p:nvPr/>
          </p:nvSpPr>
          <p:spPr bwMode="auto">
            <a:xfrm>
              <a:off x="81423" y="56055"/>
              <a:ext cx="2162751" cy="38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en-US" altLang="ja-JP"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 </a:t>
              </a: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Japanese</a:t>
              </a: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Society</a:t>
              </a: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Mathematics</a:t>
              </a: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Science</a:t>
              </a: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Music</a:t>
              </a: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Fine arts</a:t>
              </a: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Technology and</a:t>
              </a:r>
              <a:endParaRPr lang="en-US" altLang="ja-JP"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endParaRP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 household</a:t>
              </a: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Health education </a:t>
              </a:r>
              <a:endParaRPr lang="en-US" altLang="ja-JP"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endParaRP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 and physical </a:t>
              </a:r>
              <a:endParaRPr lang="en-US" altLang="ja-JP"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endParaRPr>
            </a:p>
            <a:p>
              <a:pPr>
                <a:spcBef>
                  <a:spcPct val="0"/>
                </a:spcBef>
                <a:buClrTx/>
                <a:buSzTx/>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 education</a:t>
              </a:r>
            </a:p>
          </p:txBody>
        </p:sp>
      </p:grpSp>
      <p:sp>
        <p:nvSpPr>
          <p:cNvPr id="6157" name="楕円 12">
            <a:extLst>
              <a:ext uri="{FF2B5EF4-FFF2-40B4-BE49-F238E27FC236}">
                <a16:creationId xmlns:a16="http://schemas.microsoft.com/office/drawing/2014/main" id="{6C23F4D2-8A83-4AAD-A591-CE7666424CFD}"/>
              </a:ext>
            </a:extLst>
          </p:cNvPr>
          <p:cNvSpPr>
            <a:spLocks noChangeArrowheads="1"/>
          </p:cNvSpPr>
          <p:nvPr/>
        </p:nvSpPr>
        <p:spPr bwMode="auto">
          <a:xfrm>
            <a:off x="3124200" y="3657600"/>
            <a:ext cx="2651125" cy="1016000"/>
          </a:xfrm>
          <a:prstGeom prst="ellipse">
            <a:avLst/>
          </a:prstGeom>
          <a:noFill/>
          <a:ln w="38100">
            <a:solidFill>
              <a:srgbClr val="FF0000"/>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lgn="ctr">
              <a:spcBef>
                <a:spcPct val="0"/>
              </a:spcBef>
              <a:buClrTx/>
              <a:buSzTx/>
              <a:buFont typeface="Arial" panose="020B0604020202020204" pitchFamily="34" charset="0"/>
              <a:buNone/>
            </a:pPr>
            <a:endParaRPr lang="ja-JP" altLang="ja-JP" sz="1800">
              <a:solidFill>
                <a:srgbClr val="FFFFFF"/>
              </a:solidFill>
            </a:endParaRPr>
          </a:p>
        </p:txBody>
      </p:sp>
      <p:sp>
        <p:nvSpPr>
          <p:cNvPr id="6158" name="テキスト ボックス 1">
            <a:extLst>
              <a:ext uri="{FF2B5EF4-FFF2-40B4-BE49-F238E27FC236}">
                <a16:creationId xmlns:a16="http://schemas.microsoft.com/office/drawing/2014/main" id="{4A8182E9-CFC5-4D56-A410-966F97F9E442}"/>
              </a:ext>
            </a:extLst>
          </p:cNvPr>
          <p:cNvSpPr>
            <a:spLocks noChangeArrowheads="1"/>
          </p:cNvSpPr>
          <p:nvPr/>
        </p:nvSpPr>
        <p:spPr bwMode="auto">
          <a:xfrm>
            <a:off x="73025" y="133350"/>
            <a:ext cx="3449983" cy="461665"/>
          </a:xfrm>
          <a:prstGeom prst="rect">
            <a:avLst/>
          </a:prstGeom>
          <a:solidFill>
            <a:srgbClr val="FFFFFF"/>
          </a:solidFill>
          <a:ln>
            <a:noFill/>
          </a:ln>
          <a:extLst>
            <a:ext uri="{91240B29-F687-4F45-9708-019B960494DF}">
              <a14:hiddenLine xmlns:a14="http://schemas.microsoft.com/office/drawing/2010/main" w="25400">
                <a:solidFill>
                  <a:srgbClr val="000000"/>
                </a:solidFill>
                <a:bevel/>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ja-JP" altLang="en-US" sz="2400" b="1"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Curriculum management</a:t>
            </a:r>
          </a:p>
        </p:txBody>
      </p:sp>
      <p:sp>
        <p:nvSpPr>
          <p:cNvPr id="8204" name="テキスト ボックス 14">
            <a:extLst>
              <a:ext uri="{FF2B5EF4-FFF2-40B4-BE49-F238E27FC236}">
                <a16:creationId xmlns:a16="http://schemas.microsoft.com/office/drawing/2014/main" id="{2EB4D794-E96B-49CC-B57B-38F9CC9F8658}"/>
              </a:ext>
            </a:extLst>
          </p:cNvPr>
          <p:cNvSpPr>
            <a:spLocks noChangeArrowheads="1"/>
          </p:cNvSpPr>
          <p:nvPr/>
        </p:nvSpPr>
        <p:spPr bwMode="auto">
          <a:xfrm>
            <a:off x="3059874" y="618331"/>
            <a:ext cx="5109091" cy="461665"/>
          </a:xfrm>
          <a:prstGeom prst="rect">
            <a:avLst/>
          </a:prstGeom>
          <a:solidFill>
            <a:srgbClr val="B3FC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ja-JP" altLang="en-US" sz="24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LivingEnvironmentStudies　生活科</a:t>
            </a:r>
          </a:p>
        </p:txBody>
      </p:sp>
      <p:sp>
        <p:nvSpPr>
          <p:cNvPr id="6161" name="テキスト ボックス 10">
            <a:extLst>
              <a:ext uri="{FF2B5EF4-FFF2-40B4-BE49-F238E27FC236}">
                <a16:creationId xmlns:a16="http://schemas.microsoft.com/office/drawing/2014/main" id="{2F1D0BBD-FB17-4321-8AC6-D71B5B99E0DF}"/>
              </a:ext>
            </a:extLst>
          </p:cNvPr>
          <p:cNvSpPr>
            <a:spLocks noChangeArrowheads="1"/>
          </p:cNvSpPr>
          <p:nvPr/>
        </p:nvSpPr>
        <p:spPr bwMode="auto">
          <a:xfrm>
            <a:off x="73025" y="3262204"/>
            <a:ext cx="30501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en-US" altLang="ja-JP" sz="24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rPr>
              <a:t>Conventionally, it is important to link the content that has been taught by subjects and areas with a viewpoint.</a:t>
            </a:r>
            <a:endParaRPr lang="ja-JP" altLang="en-US" sz="2400" dirty="0">
              <a:solidFill>
                <a:srgbClr val="000000"/>
              </a:solidFill>
              <a:latin typeface="ＭＳ ゴシック" panose="020B0609070205080204" pitchFamily="49" charset="-128"/>
              <a:ea typeface="ＭＳ ゴシック" panose="020B0609070205080204" pitchFamily="49" charset="-128"/>
              <a:sym typeface="ＭＳ ゴシック" panose="020B0609070205080204" pitchFamily="49" charset="-128"/>
            </a:endParaRPr>
          </a:p>
        </p:txBody>
      </p:sp>
      <p:sp>
        <p:nvSpPr>
          <p:cNvPr id="6162" name="テキスト ボックス 16">
            <a:extLst>
              <a:ext uri="{FF2B5EF4-FFF2-40B4-BE49-F238E27FC236}">
                <a16:creationId xmlns:a16="http://schemas.microsoft.com/office/drawing/2014/main" id="{749CC53A-9BF5-4800-81C1-C2AFF6EA291E}"/>
              </a:ext>
            </a:extLst>
          </p:cNvPr>
          <p:cNvSpPr>
            <a:spLocks noChangeArrowheads="1"/>
          </p:cNvSpPr>
          <p:nvPr/>
        </p:nvSpPr>
        <p:spPr bwMode="auto">
          <a:xfrm>
            <a:off x="6831013" y="6184900"/>
            <a:ext cx="10461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lr>
                <a:schemeClr val="bg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a:spcBef>
                <a:spcPct val="0"/>
              </a:spcBef>
              <a:buClrTx/>
              <a:buSzTx/>
              <a:buFont typeface="Arial" panose="020B0604020202020204" pitchFamily="34" charset="0"/>
              <a:buNone/>
            </a:pPr>
            <a:r>
              <a:rPr lang="ja-JP" altLang="en-US" sz="1800"/>
              <a:t>of cleate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58"/>
                                        </p:tgtEl>
                                        <p:attrNameLst>
                                          <p:attrName>style.visibility</p:attrName>
                                        </p:attrNameLst>
                                      </p:cBhvr>
                                      <p:to>
                                        <p:strVal val="visible"/>
                                      </p:to>
                                    </p:set>
                                    <p:animEffect>
                                      <p:cBhvr>
                                        <p:cTn id="7" dur="1000"/>
                                        <p:tgtEl>
                                          <p:spTgt spid="6158"/>
                                        </p:tgtEl>
                                      </p:cBhvr>
                                    </p:animEffect>
                                    <p:anim calcmode="lin" valueType="num">
                                      <p:cBhvr>
                                        <p:cTn id="8" dur="1000" fill="hold"/>
                                        <p:tgtEl>
                                          <p:spTgt spid="6158"/>
                                        </p:tgtEl>
                                        <p:attrNameLst>
                                          <p:attrName>ppt_x</p:attrName>
                                        </p:attrNameLst>
                                      </p:cBhvr>
                                      <p:tavLst>
                                        <p:tav tm="0">
                                          <p:val>
                                            <p:strVal val="#ppt_x"/>
                                          </p:val>
                                        </p:tav>
                                        <p:tav tm="100000">
                                          <p:val>
                                            <p:strVal val="#ppt_x"/>
                                          </p:val>
                                        </p:tav>
                                      </p:tavLst>
                                    </p:anim>
                                    <p:anim calcmode="lin" valueType="num">
                                      <p:cBhvr>
                                        <p:cTn id="9" dur="1000" fill="hold"/>
                                        <p:tgtEl>
                                          <p:spTgt spid="615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500" fill="hold"/>
                                        <p:tgtEl>
                                          <p:spTgt spid="6153"/>
                                        </p:tgtEl>
                                        <p:attrNameLst>
                                          <p:attrName>ppt_x</p:attrName>
                                        </p:attrNameLst>
                                      </p:cBhvr>
                                      <p:tavLst>
                                        <p:tav tm="0">
                                          <p:val>
                                            <p:strVal val="1+#ppt_w/2"/>
                                          </p:val>
                                        </p:tav>
                                        <p:tav tm="100000">
                                          <p:val>
                                            <p:strVal val="#ppt_x"/>
                                          </p:val>
                                        </p:tav>
                                      </p:tavLst>
                                    </p:anim>
                                    <p:anim calcmode="lin" valueType="num">
                                      <p:cBhvr>
                                        <p:cTn id="15"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6147"/>
                                        </p:tgtEl>
                                        <p:attrNameLst>
                                          <p:attrName>style.visibility</p:attrName>
                                        </p:attrNameLst>
                                      </p:cBhvr>
                                      <p:to>
                                        <p:strVal val="visible"/>
                                      </p:to>
                                    </p:set>
                                    <p:animEffect>
                                      <p:cBhvr>
                                        <p:cTn id="20" dur="1000"/>
                                        <p:tgtEl>
                                          <p:spTgt spid="6147"/>
                                        </p:tgtEl>
                                      </p:cBhvr>
                                    </p:animEffect>
                                    <p:anim calcmode="lin" valueType="num">
                                      <p:cBhvr>
                                        <p:cTn id="21" dur="1000" fill="hold"/>
                                        <p:tgtEl>
                                          <p:spTgt spid="6147"/>
                                        </p:tgtEl>
                                        <p:attrNameLst>
                                          <p:attrName>ppt_x</p:attrName>
                                        </p:attrNameLst>
                                      </p:cBhvr>
                                      <p:tavLst>
                                        <p:tav tm="0">
                                          <p:val>
                                            <p:strVal val="#ppt_x"/>
                                          </p:val>
                                        </p:tav>
                                        <p:tav tm="100000">
                                          <p:val>
                                            <p:strVal val="#ppt_x"/>
                                          </p:val>
                                        </p:tav>
                                      </p:tavLst>
                                    </p:anim>
                                    <p:anim calcmode="lin" valueType="num">
                                      <p:cBhvr>
                                        <p:cTn id="22"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161"/>
                                        </p:tgtEl>
                                        <p:attrNameLst>
                                          <p:attrName>style.visibility</p:attrName>
                                        </p:attrNameLst>
                                      </p:cBhvr>
                                      <p:to>
                                        <p:strVal val="visible"/>
                                      </p:to>
                                    </p:set>
                                    <p:animEffect>
                                      <p:cBhvr>
                                        <p:cTn id="27" dur="1000"/>
                                        <p:tgtEl>
                                          <p:spTgt spid="6161"/>
                                        </p:tgtEl>
                                      </p:cBhvr>
                                    </p:animEffect>
                                    <p:anim calcmode="lin" valueType="num">
                                      <p:cBhvr>
                                        <p:cTn id="28" dur="1000" fill="hold"/>
                                        <p:tgtEl>
                                          <p:spTgt spid="6161"/>
                                        </p:tgtEl>
                                        <p:attrNameLst>
                                          <p:attrName>ppt_x</p:attrName>
                                        </p:attrNameLst>
                                      </p:cBhvr>
                                      <p:tavLst>
                                        <p:tav tm="0">
                                          <p:val>
                                            <p:strVal val="#ppt_x"/>
                                          </p:val>
                                        </p:tav>
                                        <p:tav tm="100000">
                                          <p:val>
                                            <p:strVal val="#ppt_x"/>
                                          </p:val>
                                        </p:tav>
                                      </p:tavLst>
                                    </p:anim>
                                    <p:anim calcmode="lin" valueType="num">
                                      <p:cBhvr>
                                        <p:cTn id="29" dur="1000" fill="hold"/>
                                        <p:tgtEl>
                                          <p:spTgt spid="616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157"/>
                                        </p:tgtEl>
                                        <p:attrNameLst>
                                          <p:attrName>style.visibility</p:attrName>
                                        </p:attrNameLst>
                                      </p:cBhvr>
                                      <p:to>
                                        <p:strVal val="visible"/>
                                      </p:to>
                                    </p:set>
                                    <p:animEffect>
                                      <p:cBhvr>
                                        <p:cTn id="34" dur="1000"/>
                                        <p:tgtEl>
                                          <p:spTgt spid="6157"/>
                                        </p:tgtEl>
                                      </p:cBhvr>
                                    </p:animEffect>
                                    <p:anim calcmode="lin" valueType="num">
                                      <p:cBhvr>
                                        <p:cTn id="35" dur="1000" fill="hold"/>
                                        <p:tgtEl>
                                          <p:spTgt spid="6157"/>
                                        </p:tgtEl>
                                        <p:attrNameLst>
                                          <p:attrName>ppt_x</p:attrName>
                                        </p:attrNameLst>
                                      </p:cBhvr>
                                      <p:tavLst>
                                        <p:tav tm="0">
                                          <p:val>
                                            <p:strVal val="#ppt_x"/>
                                          </p:val>
                                        </p:tav>
                                        <p:tav tm="100000">
                                          <p:val>
                                            <p:strVal val="#ppt_x"/>
                                          </p:val>
                                        </p:tav>
                                      </p:tavLst>
                                    </p:anim>
                                    <p:anim calcmode="lin" valueType="num">
                                      <p:cBhvr>
                                        <p:cTn id="36" dur="1000" fill="hold"/>
                                        <p:tgtEl>
                                          <p:spTgt spid="6157"/>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000"/>
                            </p:stCondLst>
                            <p:childTnLst>
                              <p:par>
                                <p:cTn id="38" presetID="8" presetClass="emph" presetSubtype="0" fill="hold" grpId="1" nodeType="afterEffect">
                                  <p:stCondLst>
                                    <p:cond delay="0"/>
                                  </p:stCondLst>
                                  <p:childTnLst>
                                    <p:animRot by="21600000">
                                      <p:cBhvr>
                                        <p:cTn id="39" dur="2000" fill="hold"/>
                                        <p:tgtEl>
                                          <p:spTgt spid="6157"/>
                                        </p:tgtEl>
                                        <p:attrNameLst>
                                          <p:attrName>r</p:attrName>
                                        </p:attrNameLst>
                                      </p:cBhvr>
                                    </p:animRo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p:cBhvr>
                                        <p:cTn id="44" dur="1000"/>
                                        <p:tgtEl>
                                          <p:spTgt spid="6149"/>
                                        </p:tgtEl>
                                      </p:cBhvr>
                                    </p:animEffect>
                                    <p:anim calcmode="lin" valueType="num">
                                      <p:cBhvr>
                                        <p:cTn id="45" dur="1000" fill="hold"/>
                                        <p:tgtEl>
                                          <p:spTgt spid="6149"/>
                                        </p:tgtEl>
                                        <p:attrNameLst>
                                          <p:attrName>ppt_x</p:attrName>
                                        </p:attrNameLst>
                                      </p:cBhvr>
                                      <p:tavLst>
                                        <p:tav tm="0">
                                          <p:val>
                                            <p:strVal val="#ppt_x"/>
                                          </p:val>
                                        </p:tav>
                                        <p:tav tm="100000">
                                          <p:val>
                                            <p:strVal val="#ppt_x"/>
                                          </p:val>
                                        </p:tav>
                                      </p:tavLst>
                                    </p:anim>
                                    <p:anim calcmode="lin" valueType="num">
                                      <p:cBhvr>
                                        <p:cTn id="46" dur="1000" fill="hold"/>
                                        <p:tgtEl>
                                          <p:spTgt spid="6149"/>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6162"/>
                                        </p:tgtEl>
                                        <p:attrNameLst>
                                          <p:attrName>style.visibility</p:attrName>
                                        </p:attrNameLst>
                                      </p:cBhvr>
                                      <p:to>
                                        <p:strVal val="visible"/>
                                      </p:to>
                                    </p:set>
                                    <p:animEffect>
                                      <p:cBhvr>
                                        <p:cTn id="50" dur="1000"/>
                                        <p:tgtEl>
                                          <p:spTgt spid="6162"/>
                                        </p:tgtEl>
                                      </p:cBhvr>
                                    </p:animEffect>
                                    <p:anim calcmode="lin" valueType="num">
                                      <p:cBhvr>
                                        <p:cTn id="51" dur="1000" fill="hold"/>
                                        <p:tgtEl>
                                          <p:spTgt spid="6162"/>
                                        </p:tgtEl>
                                        <p:attrNameLst>
                                          <p:attrName>ppt_x</p:attrName>
                                        </p:attrNameLst>
                                      </p:cBhvr>
                                      <p:tavLst>
                                        <p:tav tm="0">
                                          <p:val>
                                            <p:strVal val="#ppt_x"/>
                                          </p:val>
                                        </p:tav>
                                        <p:tav tm="100000">
                                          <p:val>
                                            <p:strVal val="#ppt_x"/>
                                          </p:val>
                                        </p:tav>
                                      </p:tavLst>
                                    </p:anim>
                                    <p:anim calcmode="lin" valueType="num">
                                      <p:cBhvr>
                                        <p:cTn id="52" dur="1000" fill="hold"/>
                                        <p:tgtEl>
                                          <p:spTgt spid="6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ldLvl="0" animBg="1" autoUpdateAnimBg="0"/>
      <p:bldP spid="6157" grpId="0" bldLvl="0" animBg="1" autoUpdateAnimBg="0"/>
      <p:bldP spid="6157" grpId="1" bldLvl="0" animBg="1" autoUpdateAnimBg="0"/>
      <p:bldP spid="6158" grpId="0" bldLvl="0" animBg="1" autoUpdateAnimBg="0"/>
      <p:bldP spid="6161" grpId="0" bldLvl="0" autoUpdateAnimBg="0"/>
      <p:bldP spid="6162"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WordArt 4">
            <a:extLst>
              <a:ext uri="{FF2B5EF4-FFF2-40B4-BE49-F238E27FC236}">
                <a16:creationId xmlns:a16="http://schemas.microsoft.com/office/drawing/2014/main" id="{DA9803A4-1C56-45D3-8E90-F6E2DFC1ADE6}"/>
              </a:ext>
            </a:extLst>
          </p:cNvPr>
          <p:cNvSpPr>
            <a:spLocks noChangeArrowheads="1" noChangeShapeType="1" noTextEdit="1"/>
          </p:cNvSpPr>
          <p:nvPr/>
        </p:nvSpPr>
        <p:spPr bwMode="auto">
          <a:xfrm>
            <a:off x="395536" y="764704"/>
            <a:ext cx="7772400" cy="2449513"/>
          </a:xfrm>
          <a:prstGeom prst="rect">
            <a:avLst/>
          </a:prstGeom>
        </p:spPr>
        <p:txBody>
          <a:bodyPr wrap="none" fromWordArt="1">
            <a:prstTxWarp prst="textPlain">
              <a:avLst>
                <a:gd name="adj" fmla="val 50000"/>
              </a:avLst>
            </a:prstTxWarp>
          </a:bodyPr>
          <a:lstStyle/>
          <a:p>
            <a:pPr algn="ctr" eaLnBrk="1" hangingPunct="1">
              <a:defRPr/>
            </a:pPr>
            <a:r>
              <a:rPr lang="ja-JP" altLang="en-US" sz="3600" kern="10" dirty="0">
                <a:ln w="9525">
                  <a:noFill/>
                  <a:round/>
                  <a:headEnd/>
                  <a:tailEnd/>
                </a:ln>
                <a:latin typeface="HG創英角ﾎﾟｯﾌﾟ体"/>
                <a:ea typeface="HG創英角ﾎﾟｯﾌﾟ体"/>
              </a:rPr>
              <a:t>現実社会で起きている問題を</a:t>
            </a:r>
            <a:endParaRPr lang="en-US" altLang="ja-JP" sz="3600" kern="10" dirty="0">
              <a:ln w="9525">
                <a:noFill/>
                <a:round/>
                <a:headEnd/>
                <a:tailEnd/>
              </a:ln>
              <a:latin typeface="HG創英角ﾎﾟｯﾌﾟ体"/>
              <a:ea typeface="HG創英角ﾎﾟｯﾌﾟ体"/>
            </a:endParaRPr>
          </a:p>
          <a:p>
            <a:pPr algn="ctr" eaLnBrk="1" hangingPunct="1">
              <a:defRPr/>
            </a:pPr>
            <a:r>
              <a:rPr lang="ja-JP" altLang="en-US" sz="3600" kern="10" dirty="0">
                <a:ln w="9525">
                  <a:noFill/>
                  <a:round/>
                  <a:headEnd/>
                  <a:tailEnd/>
                </a:ln>
                <a:latin typeface="HG創英角ﾎﾟｯﾌﾟ体"/>
                <a:ea typeface="HG創英角ﾎﾟｯﾌﾟ体"/>
              </a:rPr>
              <a:t>解決するには、既存の科目の</a:t>
            </a:r>
            <a:endParaRPr lang="en-US" altLang="ja-JP" sz="3600" kern="10" dirty="0">
              <a:ln w="9525">
                <a:noFill/>
                <a:round/>
                <a:headEnd/>
                <a:tailEnd/>
              </a:ln>
              <a:latin typeface="HG創英角ﾎﾟｯﾌﾟ体"/>
              <a:ea typeface="HG創英角ﾎﾟｯﾌﾟ体"/>
            </a:endParaRPr>
          </a:p>
          <a:p>
            <a:pPr algn="ctr" eaLnBrk="1" hangingPunct="1">
              <a:defRPr/>
            </a:pPr>
            <a:r>
              <a:rPr lang="ja-JP" altLang="en-US" sz="3600" kern="10" dirty="0">
                <a:ln w="9525">
                  <a:noFill/>
                  <a:round/>
                  <a:headEnd/>
                  <a:tailEnd/>
                </a:ln>
                <a:latin typeface="HG創英角ﾎﾟｯﾌﾟ体"/>
                <a:ea typeface="HG創英角ﾎﾟｯﾌﾟ体"/>
              </a:rPr>
              <a:t>勉強だけでは不可能です。</a:t>
            </a:r>
          </a:p>
        </p:txBody>
      </p:sp>
      <p:sp>
        <p:nvSpPr>
          <p:cNvPr id="8195" name="Rectangle 5">
            <a:extLst>
              <a:ext uri="{FF2B5EF4-FFF2-40B4-BE49-F238E27FC236}">
                <a16:creationId xmlns:a16="http://schemas.microsoft.com/office/drawing/2014/main" id="{136B1054-3A56-4C42-97EA-D4197E49B497}"/>
              </a:ext>
            </a:extLst>
          </p:cNvPr>
          <p:cNvSpPr>
            <a:spLocks noChangeArrowheads="1"/>
          </p:cNvSpPr>
          <p:nvPr/>
        </p:nvSpPr>
        <p:spPr bwMode="auto">
          <a:xfrm>
            <a:off x="0" y="3860800"/>
            <a:ext cx="9144000" cy="1938992"/>
          </a:xfrm>
          <a:prstGeom prst="rect">
            <a:avLst/>
          </a:prstGeom>
          <a:gradFill rotWithShape="1">
            <a:gsLst>
              <a:gs pos="0">
                <a:srgbClr val="FF9999"/>
              </a:gs>
              <a:gs pos="50000">
                <a:srgbClr val="FFFFFF"/>
              </a:gs>
              <a:gs pos="100000">
                <a:srgbClr val="FF99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b="1" dirty="0"/>
              <a:t>　　　</a:t>
            </a:r>
            <a:r>
              <a:rPr lang="ko-KR" altLang="en-US" sz="4000" b="1" dirty="0"/>
              <a:t>현실 사회에서 일어나고있는 문제를 해결하려면 기존 과목의 공부만으로는 불가능합니다</a:t>
            </a:r>
            <a:r>
              <a:rPr lang="en-US" altLang="ko-KR" sz="4000" b="1" dirty="0"/>
              <a:t>.</a:t>
            </a:r>
            <a:endParaRPr lang="en-US" altLang="ja-JP" sz="3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a:extLst>
              <a:ext uri="{FF2B5EF4-FFF2-40B4-BE49-F238E27FC236}">
                <a16:creationId xmlns:a16="http://schemas.microsoft.com/office/drawing/2014/main" id="{CBB890A0-6153-43FE-A0F2-39CD9B574DE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263769"/>
            <a:ext cx="8440615" cy="6330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 name="直線コネクタ 2"/>
          <p:cNvCxnSpPr/>
          <p:nvPr/>
        </p:nvCxnSpPr>
        <p:spPr>
          <a:xfrm>
            <a:off x="5658674" y="2299165"/>
            <a:ext cx="0" cy="830874"/>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直線コネクタ 3"/>
          <p:cNvCxnSpPr>
            <a:cxnSpLocks/>
          </p:cNvCxnSpPr>
          <p:nvPr/>
        </p:nvCxnSpPr>
        <p:spPr>
          <a:xfrm flipH="1">
            <a:off x="6574860" y="3206033"/>
            <a:ext cx="24736" cy="2447421"/>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直線コネクタ 4"/>
          <p:cNvCxnSpPr/>
          <p:nvPr/>
        </p:nvCxnSpPr>
        <p:spPr>
          <a:xfrm flipH="1">
            <a:off x="5991317" y="1239692"/>
            <a:ext cx="0" cy="1856642"/>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a:off x="6854428" y="2697750"/>
            <a:ext cx="0" cy="864577"/>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flipH="1">
            <a:off x="7653063" y="3206033"/>
            <a:ext cx="754673" cy="13189"/>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直線コネクタ 7"/>
          <p:cNvCxnSpPr>
            <a:cxnSpLocks/>
          </p:cNvCxnSpPr>
          <p:nvPr/>
        </p:nvCxnSpPr>
        <p:spPr>
          <a:xfrm>
            <a:off x="8384289" y="2831100"/>
            <a:ext cx="0" cy="374933"/>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rot="10800000">
            <a:off x="2566713" y="2547205"/>
            <a:ext cx="2341685" cy="1466"/>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rot="16200000" flipH="1">
            <a:off x="4076791" y="2975441"/>
            <a:ext cx="73122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5459382" y="4825488"/>
            <a:ext cx="279155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3721436" y="3272181"/>
            <a:ext cx="8792" cy="1251438"/>
          </a:xfrm>
          <a:prstGeom prst="line">
            <a:avLst/>
          </a:prstGeom>
          <a:ln w="3175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066409" y="3229685"/>
            <a:ext cx="0" cy="1595803"/>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H="1">
            <a:off x="7286717" y="3080010"/>
            <a:ext cx="1465" cy="47625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直線コネクタ 14"/>
          <p:cNvCxnSpPr>
            <a:cxnSpLocks/>
          </p:cNvCxnSpPr>
          <p:nvPr/>
        </p:nvCxnSpPr>
        <p:spPr>
          <a:xfrm>
            <a:off x="1404663" y="3206033"/>
            <a:ext cx="0" cy="820615"/>
          </a:xfrm>
          <a:prstGeom prst="line">
            <a:avLst/>
          </a:prstGeom>
          <a:ln w="19050"/>
        </p:spPr>
        <p:style>
          <a:lnRef idx="1">
            <a:schemeClr val="dk1"/>
          </a:lnRef>
          <a:fillRef idx="0">
            <a:schemeClr val="dk1"/>
          </a:fillRef>
          <a:effectRef idx="0">
            <a:schemeClr val="dk1"/>
          </a:effectRef>
          <a:fontRef idx="minor">
            <a:schemeClr val="tx1"/>
          </a:fontRef>
        </p:style>
      </p:cxnSp>
      <p:sp>
        <p:nvSpPr>
          <p:cNvPr id="16" name="テキスト ボックス 1"/>
          <p:cNvSpPr txBox="1"/>
          <p:nvPr/>
        </p:nvSpPr>
        <p:spPr>
          <a:xfrm>
            <a:off x="6734266" y="3503506"/>
            <a:ext cx="1050681" cy="379534"/>
          </a:xfrm>
          <a:prstGeom prst="rect">
            <a:avLst/>
          </a:prstGeom>
          <a:solidFill>
            <a:schemeClr val="lt1"/>
          </a:solidFill>
          <a:ln w="31750" cmpd="dbl">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108" b="1" dirty="0" err="1"/>
              <a:t>Yanagawa</a:t>
            </a:r>
            <a:r>
              <a:rPr lang="en-US" altLang="ja-JP" sz="1108" b="1" dirty="0"/>
              <a:t> Festival</a:t>
            </a:r>
            <a:endParaRPr lang="ja-JP" altLang="en-US" sz="1108" b="1" dirty="0"/>
          </a:p>
        </p:txBody>
      </p:sp>
      <p:sp>
        <p:nvSpPr>
          <p:cNvPr id="17" name="テキスト ボックス 2"/>
          <p:cNvSpPr txBox="1"/>
          <p:nvPr/>
        </p:nvSpPr>
        <p:spPr>
          <a:xfrm>
            <a:off x="2799709" y="6220558"/>
            <a:ext cx="1113692" cy="373673"/>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Environmental education</a:t>
            </a:r>
            <a:endParaRPr lang="ja-JP" altLang="en-US" sz="923" b="1" dirty="0"/>
          </a:p>
        </p:txBody>
      </p:sp>
      <p:sp>
        <p:nvSpPr>
          <p:cNvPr id="18" name="テキスト ボックス 3"/>
          <p:cNvSpPr txBox="1"/>
          <p:nvPr/>
        </p:nvSpPr>
        <p:spPr>
          <a:xfrm>
            <a:off x="4062871" y="6220558"/>
            <a:ext cx="1197219" cy="332642"/>
          </a:xfrm>
          <a:prstGeom prst="rect">
            <a:avLst/>
          </a:prstGeom>
          <a:solidFill>
            <a:srgbClr val="FFFF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Multicultural understanding</a:t>
            </a:r>
            <a:endParaRPr lang="ja-JP" altLang="en-US" sz="923" b="1" dirty="0"/>
          </a:p>
        </p:txBody>
      </p:sp>
      <p:sp>
        <p:nvSpPr>
          <p:cNvPr id="19" name="テキスト ボックス 4"/>
          <p:cNvSpPr txBox="1"/>
          <p:nvPr/>
        </p:nvSpPr>
        <p:spPr>
          <a:xfrm>
            <a:off x="5391974" y="6220558"/>
            <a:ext cx="1197220" cy="332642"/>
          </a:xfrm>
          <a:prstGeom prst="rect">
            <a:avLst/>
          </a:prstGeom>
          <a:solidFill>
            <a:srgbClr val="FF99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altLang="ja-JP" sz="923" b="1" dirty="0"/>
              <a:t>Human rights &amp;the value of life</a:t>
            </a:r>
            <a:endParaRPr lang="ja-JP" altLang="en-US" sz="923" b="1" dirty="0"/>
          </a:p>
        </p:txBody>
      </p:sp>
      <p:sp>
        <p:nvSpPr>
          <p:cNvPr id="20" name="テキスト ボックス 5"/>
          <p:cNvSpPr txBox="1"/>
          <p:nvPr/>
        </p:nvSpPr>
        <p:spPr>
          <a:xfrm>
            <a:off x="6738663" y="6220558"/>
            <a:ext cx="980342" cy="332642"/>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69" b="1" dirty="0"/>
              <a:t>Study skills</a:t>
            </a:r>
            <a:endParaRPr lang="ja-JP" altLang="en-US" sz="969" b="1" dirty="0"/>
          </a:p>
        </p:txBody>
      </p:sp>
      <p:sp>
        <p:nvSpPr>
          <p:cNvPr id="21" name="テキスト ボックス 9"/>
          <p:cNvSpPr txBox="1"/>
          <p:nvPr/>
        </p:nvSpPr>
        <p:spPr>
          <a:xfrm>
            <a:off x="3913401" y="2099873"/>
            <a:ext cx="2450123" cy="199292"/>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15" b="1" dirty="0"/>
              <a:t>Work performed by flowing  water </a:t>
            </a:r>
            <a:endParaRPr lang="ja-JP" altLang="en-US" sz="1015" b="1" dirty="0"/>
          </a:p>
        </p:txBody>
      </p:sp>
      <p:cxnSp>
        <p:nvCxnSpPr>
          <p:cNvPr id="22" name="直線コネクタ 21"/>
          <p:cNvCxnSpPr/>
          <p:nvPr/>
        </p:nvCxnSpPr>
        <p:spPr>
          <a:xfrm>
            <a:off x="1869189" y="2099873"/>
            <a:ext cx="0" cy="665285"/>
          </a:xfrm>
          <a:prstGeom prst="line">
            <a:avLst/>
          </a:prstGeom>
          <a:ln w="19050"/>
        </p:spPr>
        <p:style>
          <a:lnRef idx="1">
            <a:schemeClr val="dk1"/>
          </a:lnRef>
          <a:fillRef idx="0">
            <a:schemeClr val="dk1"/>
          </a:fillRef>
          <a:effectRef idx="0">
            <a:schemeClr val="dk1"/>
          </a:effectRef>
          <a:fontRef idx="minor">
            <a:schemeClr val="tx1"/>
          </a:fontRef>
        </p:style>
      </p:cxnSp>
      <p:grpSp>
        <p:nvGrpSpPr>
          <p:cNvPr id="23" name="グループ化 108"/>
          <p:cNvGrpSpPr>
            <a:grpSpLocks/>
          </p:cNvGrpSpPr>
          <p:nvPr/>
        </p:nvGrpSpPr>
        <p:grpSpPr bwMode="auto">
          <a:xfrm>
            <a:off x="2534474" y="3178420"/>
            <a:ext cx="2592266" cy="2842846"/>
            <a:chOff x="2555776" y="3158014"/>
            <a:chExt cx="2808312" cy="3079298"/>
          </a:xfrm>
        </p:grpSpPr>
        <p:cxnSp>
          <p:nvCxnSpPr>
            <p:cNvPr id="24" name="直線コネクタ 23"/>
            <p:cNvCxnSpPr/>
            <p:nvPr/>
          </p:nvCxnSpPr>
          <p:spPr>
            <a:xfrm rot="16200000" flipH="1">
              <a:off x="1025652" y="4697663"/>
              <a:ext cx="307929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2555776" y="6237312"/>
              <a:ext cx="2808312"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26" name="テキスト ボックス 23"/>
          <p:cNvSpPr txBox="1"/>
          <p:nvPr/>
        </p:nvSpPr>
        <p:spPr>
          <a:xfrm>
            <a:off x="919620" y="3894283"/>
            <a:ext cx="1528397" cy="235926"/>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23" b="1" dirty="0"/>
              <a:t>「</a:t>
            </a:r>
            <a:r>
              <a:rPr lang="en-US" altLang="ja-JP" sz="923" b="1" dirty="0"/>
              <a:t>Hello!</a:t>
            </a:r>
            <a:r>
              <a:rPr lang="ja-JP" altLang="en-US" sz="923" b="1" dirty="0"/>
              <a:t>」「</a:t>
            </a:r>
            <a:r>
              <a:rPr lang="en-US" altLang="ja-JP" sz="923" b="1" dirty="0"/>
              <a:t>I'm happy.</a:t>
            </a:r>
            <a:r>
              <a:rPr lang="ja-JP" altLang="en-US" sz="923" b="1" dirty="0"/>
              <a:t>」</a:t>
            </a:r>
          </a:p>
        </p:txBody>
      </p:sp>
      <p:sp>
        <p:nvSpPr>
          <p:cNvPr id="27" name="テキスト ボックス 28"/>
          <p:cNvSpPr txBox="1"/>
          <p:nvPr/>
        </p:nvSpPr>
        <p:spPr>
          <a:xfrm>
            <a:off x="2620932" y="4692139"/>
            <a:ext cx="844062" cy="347296"/>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Waste not  want  not</a:t>
            </a:r>
            <a:endParaRPr lang="ja-JP" altLang="en-US" sz="923" b="1" dirty="0"/>
          </a:p>
        </p:txBody>
      </p:sp>
      <p:sp>
        <p:nvSpPr>
          <p:cNvPr id="28" name="テキスト ボックス 37"/>
          <p:cNvSpPr txBox="1"/>
          <p:nvPr/>
        </p:nvSpPr>
        <p:spPr>
          <a:xfrm>
            <a:off x="3637909" y="4475261"/>
            <a:ext cx="1090246" cy="615462"/>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69" b="1" dirty="0"/>
              <a:t>Global warming &amp;</a:t>
            </a:r>
          </a:p>
          <a:p>
            <a:pPr algn="ctr">
              <a:defRPr/>
            </a:pPr>
            <a:r>
              <a:rPr lang="en-US" altLang="ja-JP" sz="969" b="1" dirty="0"/>
              <a:t>The disaster forests </a:t>
            </a:r>
          </a:p>
        </p:txBody>
      </p:sp>
      <p:sp>
        <p:nvSpPr>
          <p:cNvPr id="29" name="テキスト ボックス 28"/>
          <p:cNvSpPr txBox="1"/>
          <p:nvPr/>
        </p:nvSpPr>
        <p:spPr>
          <a:xfrm>
            <a:off x="4779443" y="4492847"/>
            <a:ext cx="1185497" cy="546588"/>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69" b="1" dirty="0"/>
              <a:t>Cleaning party on </a:t>
            </a:r>
            <a:r>
              <a:rPr lang="en-US" altLang="ja-JP" sz="969" b="1" dirty="0" err="1"/>
              <a:t>Chomolungma</a:t>
            </a:r>
            <a:r>
              <a:rPr lang="en-US" altLang="ja-JP" sz="969" b="1" dirty="0"/>
              <a:t> </a:t>
            </a:r>
          </a:p>
        </p:txBody>
      </p:sp>
      <p:sp>
        <p:nvSpPr>
          <p:cNvPr id="30" name="テキスト ボックス 46"/>
          <p:cNvSpPr txBox="1"/>
          <p:nvPr/>
        </p:nvSpPr>
        <p:spPr>
          <a:xfrm>
            <a:off x="1072020" y="2365498"/>
            <a:ext cx="1655885" cy="499696"/>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69" b="1" dirty="0"/>
              <a:t>Rice of the fertile </a:t>
            </a:r>
          </a:p>
          <a:p>
            <a:pPr algn="ctr">
              <a:defRPr/>
            </a:pPr>
            <a:r>
              <a:rPr lang="en-US" altLang="ja-JP" sz="969" b="1" dirty="0" err="1"/>
              <a:t>Shonai</a:t>
            </a:r>
            <a:r>
              <a:rPr lang="en-US" altLang="ja-JP" sz="969" b="1" dirty="0"/>
              <a:t> Plain</a:t>
            </a:r>
          </a:p>
        </p:txBody>
      </p:sp>
      <p:sp>
        <p:nvSpPr>
          <p:cNvPr id="31" name="テキスト ボックス 48"/>
          <p:cNvSpPr txBox="1"/>
          <p:nvPr/>
        </p:nvSpPr>
        <p:spPr>
          <a:xfrm>
            <a:off x="3863579" y="2365498"/>
            <a:ext cx="1304192" cy="448408"/>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15" b="1" dirty="0"/>
              <a:t>Our future  eating</a:t>
            </a:r>
          </a:p>
          <a:p>
            <a:pPr algn="ctr">
              <a:defRPr/>
            </a:pPr>
            <a:r>
              <a:rPr lang="en-US" altLang="ja-JP" sz="1015" b="1" dirty="0"/>
              <a:t>habits</a:t>
            </a:r>
            <a:endParaRPr lang="ja-JP" altLang="en-US" sz="1015" b="1" dirty="0"/>
          </a:p>
        </p:txBody>
      </p:sp>
      <p:sp>
        <p:nvSpPr>
          <p:cNvPr id="32" name="テキスト ボックス 51"/>
          <p:cNvSpPr txBox="1"/>
          <p:nvPr/>
        </p:nvSpPr>
        <p:spPr>
          <a:xfrm>
            <a:off x="7862612" y="2390019"/>
            <a:ext cx="697523" cy="441081"/>
          </a:xfrm>
          <a:prstGeom prst="rect">
            <a:avLst/>
          </a:prstGeom>
          <a:solidFill>
            <a:srgbClr val="FF99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831" b="1" dirty="0"/>
              <a:t>Preventing natural</a:t>
            </a:r>
          </a:p>
          <a:p>
            <a:pPr algn="ctr">
              <a:defRPr/>
            </a:pPr>
            <a:r>
              <a:rPr lang="en-US" altLang="ja-JP" sz="831" b="1" dirty="0"/>
              <a:t>disaster</a:t>
            </a:r>
          </a:p>
        </p:txBody>
      </p:sp>
      <p:cxnSp>
        <p:nvCxnSpPr>
          <p:cNvPr id="33" name="直線コネクタ 32"/>
          <p:cNvCxnSpPr/>
          <p:nvPr/>
        </p:nvCxnSpPr>
        <p:spPr>
          <a:xfrm flipH="1">
            <a:off x="7453771" y="2964450"/>
            <a:ext cx="797169" cy="0"/>
          </a:xfrm>
          <a:prstGeom prst="line">
            <a:avLst/>
          </a:prstGeom>
          <a:ln w="19050"/>
        </p:spPr>
        <p:style>
          <a:lnRef idx="1">
            <a:schemeClr val="dk1"/>
          </a:lnRef>
          <a:fillRef idx="0">
            <a:schemeClr val="dk1"/>
          </a:fillRef>
          <a:effectRef idx="0">
            <a:schemeClr val="dk1"/>
          </a:effectRef>
          <a:fontRef idx="minor">
            <a:schemeClr val="tx1"/>
          </a:fontRef>
        </p:style>
      </p:cxnSp>
      <p:sp>
        <p:nvSpPr>
          <p:cNvPr id="34" name="テキスト ボックス 64"/>
          <p:cNvSpPr txBox="1"/>
          <p:nvPr/>
        </p:nvSpPr>
        <p:spPr>
          <a:xfrm>
            <a:off x="6057258" y="2485270"/>
            <a:ext cx="814754" cy="411773"/>
          </a:xfrm>
          <a:prstGeom prst="rect">
            <a:avLst/>
          </a:prstGeom>
          <a:solidFill>
            <a:srgbClr val="FF99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Using </a:t>
            </a:r>
          </a:p>
          <a:p>
            <a:pPr algn="ctr">
              <a:defRPr/>
            </a:pPr>
            <a:r>
              <a:rPr lang="en-US" altLang="ja-JP" sz="923" b="1" dirty="0"/>
              <a:t>Information</a:t>
            </a:r>
            <a:endParaRPr lang="ja-JP" altLang="en-US" sz="923" b="1" dirty="0"/>
          </a:p>
        </p:txBody>
      </p:sp>
      <p:cxnSp>
        <p:nvCxnSpPr>
          <p:cNvPr id="35" name="直線コネクタ 34"/>
          <p:cNvCxnSpPr/>
          <p:nvPr/>
        </p:nvCxnSpPr>
        <p:spPr>
          <a:xfrm>
            <a:off x="8250940" y="2964450"/>
            <a:ext cx="0" cy="1861038"/>
          </a:xfrm>
          <a:prstGeom prst="line">
            <a:avLst/>
          </a:prstGeom>
          <a:ln w="19050"/>
        </p:spPr>
        <p:style>
          <a:lnRef idx="1">
            <a:schemeClr val="dk1"/>
          </a:lnRef>
          <a:fillRef idx="0">
            <a:schemeClr val="dk1"/>
          </a:fillRef>
          <a:effectRef idx="0">
            <a:schemeClr val="dk1"/>
          </a:effectRef>
          <a:fontRef idx="minor">
            <a:schemeClr val="tx1"/>
          </a:fontRef>
        </p:style>
      </p:cxnSp>
      <p:sp>
        <p:nvSpPr>
          <p:cNvPr id="36" name="テキスト ボックス 72"/>
          <p:cNvSpPr txBox="1"/>
          <p:nvPr/>
        </p:nvSpPr>
        <p:spPr>
          <a:xfrm>
            <a:off x="5326032" y="1034538"/>
            <a:ext cx="1147396" cy="334108"/>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69" b="1" dirty="0"/>
              <a:t>Forecasting the weather</a:t>
            </a:r>
            <a:endParaRPr lang="ja-JP" altLang="en-US" sz="969" b="1" dirty="0"/>
          </a:p>
        </p:txBody>
      </p:sp>
      <p:sp>
        <p:nvSpPr>
          <p:cNvPr id="37" name="テキスト ボックス 78"/>
          <p:cNvSpPr txBox="1"/>
          <p:nvPr/>
        </p:nvSpPr>
        <p:spPr>
          <a:xfrm>
            <a:off x="1538012" y="1025747"/>
            <a:ext cx="1395046" cy="342900"/>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15" b="1" dirty="0"/>
              <a:t>Our town 100 years </a:t>
            </a:r>
          </a:p>
          <a:p>
            <a:pPr algn="ctr">
              <a:defRPr/>
            </a:pPr>
            <a:r>
              <a:rPr lang="en-US" altLang="ja-JP" sz="1015" b="1" dirty="0"/>
              <a:t>From now</a:t>
            </a:r>
            <a:endParaRPr lang="ja-JP" altLang="en-US" sz="1015" b="1" dirty="0"/>
          </a:p>
        </p:txBody>
      </p:sp>
      <p:cxnSp>
        <p:nvCxnSpPr>
          <p:cNvPr id="38" name="直線コネクタ 37"/>
          <p:cNvCxnSpPr/>
          <p:nvPr/>
        </p:nvCxnSpPr>
        <p:spPr>
          <a:xfrm flipH="1">
            <a:off x="4794097" y="3297092"/>
            <a:ext cx="93052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H="1">
            <a:off x="3375605" y="1247019"/>
            <a:ext cx="21981" cy="1998785"/>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0" name="テキスト ボックス 88"/>
          <p:cNvSpPr txBox="1"/>
          <p:nvPr/>
        </p:nvSpPr>
        <p:spPr>
          <a:xfrm>
            <a:off x="6250689" y="5653454"/>
            <a:ext cx="1009650" cy="367812"/>
          </a:xfrm>
          <a:prstGeom prst="rect">
            <a:avLst/>
          </a:prstGeom>
          <a:solidFill>
            <a:srgbClr val="FF99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831" b="1" dirty="0"/>
              <a:t>Injury prevention</a:t>
            </a:r>
            <a:endParaRPr lang="ja-JP" altLang="en-US" sz="831" b="1" dirty="0"/>
          </a:p>
        </p:txBody>
      </p:sp>
      <p:grpSp>
        <p:nvGrpSpPr>
          <p:cNvPr id="41" name="グループ化 104"/>
          <p:cNvGrpSpPr>
            <a:grpSpLocks/>
          </p:cNvGrpSpPr>
          <p:nvPr/>
        </p:nvGrpSpPr>
        <p:grpSpPr bwMode="auto">
          <a:xfrm>
            <a:off x="3649632" y="1179612"/>
            <a:ext cx="678473" cy="1938704"/>
            <a:chOff x="3764493" y="847442"/>
            <a:chExt cx="735158" cy="2101079"/>
          </a:xfrm>
        </p:grpSpPr>
        <p:cxnSp>
          <p:nvCxnSpPr>
            <p:cNvPr id="42" name="直線コネクタ 41"/>
            <p:cNvCxnSpPr/>
            <p:nvPr/>
          </p:nvCxnSpPr>
          <p:spPr>
            <a:xfrm flipH="1">
              <a:off x="4486948" y="847442"/>
              <a:ext cx="12703" cy="762296"/>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rot="16200000" flipH="1">
              <a:off x="3089543" y="2273572"/>
              <a:ext cx="1349899" cy="0"/>
            </a:xfrm>
            <a:prstGeom prst="line">
              <a:avLst/>
            </a:prstGeom>
            <a:ln w="19050">
              <a:prstDash val="dash"/>
            </a:ln>
          </p:spPr>
          <p:style>
            <a:lnRef idx="1">
              <a:schemeClr val="dk1"/>
            </a:lnRef>
            <a:fillRef idx="0">
              <a:schemeClr val="dk1"/>
            </a:fillRef>
            <a:effectRef idx="0">
              <a:schemeClr val="dk1"/>
            </a:effectRef>
            <a:fontRef idx="minor">
              <a:schemeClr val="tx1"/>
            </a:fontRef>
          </p:style>
        </p:cxnSp>
      </p:grpSp>
      <p:cxnSp>
        <p:nvCxnSpPr>
          <p:cNvPr id="44" name="直線コネクタ 43"/>
          <p:cNvCxnSpPr/>
          <p:nvPr/>
        </p:nvCxnSpPr>
        <p:spPr>
          <a:xfrm flipH="1" flipV="1">
            <a:off x="3639375" y="1874204"/>
            <a:ext cx="3486150" cy="4397"/>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5" name="テキスト ボックス 60"/>
          <p:cNvSpPr txBox="1"/>
          <p:nvPr/>
        </p:nvSpPr>
        <p:spPr>
          <a:xfrm>
            <a:off x="4395512" y="1764301"/>
            <a:ext cx="1396512" cy="202223"/>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The sizes of units</a:t>
            </a:r>
            <a:endParaRPr lang="ja-JP" altLang="en-US" sz="923" b="1" dirty="0"/>
          </a:p>
        </p:txBody>
      </p:sp>
      <p:cxnSp>
        <p:nvCxnSpPr>
          <p:cNvPr id="46" name="直線コネクタ 45"/>
          <p:cNvCxnSpPr>
            <a:cxnSpLocks/>
          </p:cNvCxnSpPr>
          <p:nvPr/>
        </p:nvCxnSpPr>
        <p:spPr>
          <a:xfrm flipH="1">
            <a:off x="3530936" y="3178420"/>
            <a:ext cx="11083" cy="2510203"/>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7" name="テキスト ボックス 7"/>
          <p:cNvSpPr txBox="1"/>
          <p:nvPr/>
        </p:nvSpPr>
        <p:spPr>
          <a:xfrm>
            <a:off x="962117" y="3096334"/>
            <a:ext cx="4098680" cy="323850"/>
          </a:xfrm>
          <a:prstGeom prst="rect">
            <a:avLst/>
          </a:prstGeom>
          <a:solidFill>
            <a:srgbClr val="92D050"/>
          </a:solidFill>
          <a:ln w="2857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477" b="1" dirty="0"/>
              <a:t>Protecting the Earth by ourselves </a:t>
            </a:r>
            <a:endParaRPr lang="ja-JP" altLang="en-US" sz="1477" b="1" dirty="0"/>
          </a:p>
        </p:txBody>
      </p:sp>
      <p:sp>
        <p:nvSpPr>
          <p:cNvPr id="48" name="テキスト ボックス 95"/>
          <p:cNvSpPr txBox="1"/>
          <p:nvPr/>
        </p:nvSpPr>
        <p:spPr>
          <a:xfrm>
            <a:off x="2933058" y="5423389"/>
            <a:ext cx="779585" cy="26523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15" b="1" dirty="0"/>
              <a:t>Poster</a:t>
            </a:r>
            <a:endParaRPr lang="ja-JP" altLang="en-US" sz="1015" b="1" dirty="0"/>
          </a:p>
        </p:txBody>
      </p:sp>
      <p:sp>
        <p:nvSpPr>
          <p:cNvPr id="49" name="テキスト ボックス 10"/>
          <p:cNvSpPr txBox="1"/>
          <p:nvPr/>
        </p:nvSpPr>
        <p:spPr>
          <a:xfrm>
            <a:off x="910828" y="1915098"/>
            <a:ext cx="1121020" cy="383931"/>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Generation and  growth of  plants</a:t>
            </a:r>
            <a:endParaRPr lang="ja-JP" altLang="en-US" sz="923" b="1" dirty="0"/>
          </a:p>
        </p:txBody>
      </p:sp>
      <p:sp>
        <p:nvSpPr>
          <p:cNvPr id="50" name="テキスト ボックス 86"/>
          <p:cNvSpPr txBox="1"/>
          <p:nvPr/>
        </p:nvSpPr>
        <p:spPr>
          <a:xfrm>
            <a:off x="3012189" y="992042"/>
            <a:ext cx="785446" cy="523143"/>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The next step(project report)</a:t>
            </a:r>
            <a:endParaRPr lang="ja-JP" altLang="en-US" sz="923" b="1" dirty="0"/>
          </a:p>
        </p:txBody>
      </p:sp>
      <p:sp>
        <p:nvSpPr>
          <p:cNvPr id="51" name="テキスト ボックス 58"/>
          <p:cNvSpPr txBox="1"/>
          <p:nvPr/>
        </p:nvSpPr>
        <p:spPr>
          <a:xfrm>
            <a:off x="6848567" y="1754042"/>
            <a:ext cx="936381" cy="400050"/>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Percentages  &amp; graphs</a:t>
            </a:r>
            <a:endParaRPr lang="ja-JP" altLang="en-US" sz="923" b="1" dirty="0"/>
          </a:p>
        </p:txBody>
      </p:sp>
      <p:cxnSp>
        <p:nvCxnSpPr>
          <p:cNvPr id="52" name="直線コネクタ 51"/>
          <p:cNvCxnSpPr/>
          <p:nvPr/>
        </p:nvCxnSpPr>
        <p:spPr>
          <a:xfrm>
            <a:off x="2799709" y="1368647"/>
            <a:ext cx="4396" cy="1742342"/>
          </a:xfrm>
          <a:prstGeom prst="line">
            <a:avLst/>
          </a:prstGeom>
          <a:ln w="31750"/>
        </p:spPr>
        <p:style>
          <a:lnRef idx="1">
            <a:schemeClr val="dk1"/>
          </a:lnRef>
          <a:fillRef idx="0">
            <a:schemeClr val="dk1"/>
          </a:fillRef>
          <a:effectRef idx="0">
            <a:schemeClr val="dk1"/>
          </a:effectRef>
          <a:fontRef idx="minor">
            <a:schemeClr val="tx1"/>
          </a:fontRef>
        </p:style>
      </p:cxnSp>
      <p:cxnSp>
        <p:nvCxnSpPr>
          <p:cNvPr id="53" name="直線コネクタ 52"/>
          <p:cNvCxnSpPr>
            <a:cxnSpLocks/>
          </p:cNvCxnSpPr>
          <p:nvPr/>
        </p:nvCxnSpPr>
        <p:spPr>
          <a:xfrm>
            <a:off x="5724617" y="3151815"/>
            <a:ext cx="0" cy="541459"/>
          </a:xfrm>
          <a:prstGeom prst="line">
            <a:avLst/>
          </a:prstGeom>
          <a:ln w="28575"/>
        </p:spPr>
        <p:style>
          <a:lnRef idx="1">
            <a:schemeClr val="dk1"/>
          </a:lnRef>
          <a:fillRef idx="0">
            <a:schemeClr val="dk1"/>
          </a:fillRef>
          <a:effectRef idx="0">
            <a:schemeClr val="dk1"/>
          </a:effectRef>
          <a:fontRef idx="minor">
            <a:schemeClr val="tx1"/>
          </a:fontRef>
        </p:style>
      </p:cxnSp>
      <p:sp>
        <p:nvSpPr>
          <p:cNvPr id="54" name="テキスト ボックス 8"/>
          <p:cNvSpPr txBox="1"/>
          <p:nvPr/>
        </p:nvSpPr>
        <p:spPr>
          <a:xfrm>
            <a:off x="5525324" y="3030187"/>
            <a:ext cx="2614246" cy="313592"/>
          </a:xfrm>
          <a:prstGeom prst="rect">
            <a:avLst/>
          </a:prstGeom>
          <a:solidFill>
            <a:srgbClr val="FF99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292" b="1" dirty="0"/>
              <a:t>Earthquake! What to do</a:t>
            </a:r>
            <a:endParaRPr lang="ja-JP" altLang="en-US" sz="1292" b="1" dirty="0"/>
          </a:p>
        </p:txBody>
      </p:sp>
      <p:sp>
        <p:nvSpPr>
          <p:cNvPr id="55" name="テキスト ボックス 102"/>
          <p:cNvSpPr txBox="1"/>
          <p:nvPr/>
        </p:nvSpPr>
        <p:spPr>
          <a:xfrm>
            <a:off x="5205871" y="3417598"/>
            <a:ext cx="1304192" cy="339969"/>
          </a:xfrm>
          <a:prstGeom prst="rect">
            <a:avLst/>
          </a:prstGeom>
          <a:solidFill>
            <a:srgbClr val="FF99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831" b="1" dirty="0"/>
              <a:t>Learning  school  history</a:t>
            </a:r>
            <a:endParaRPr lang="ja-JP" altLang="en-US" sz="831" b="1" dirty="0"/>
          </a:p>
        </p:txBody>
      </p:sp>
      <p:sp>
        <p:nvSpPr>
          <p:cNvPr id="56" name="テキスト ボックス 50"/>
          <p:cNvSpPr txBox="1"/>
          <p:nvPr/>
        </p:nvSpPr>
        <p:spPr>
          <a:xfrm>
            <a:off x="6921836" y="2565865"/>
            <a:ext cx="864577" cy="441081"/>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831" b="1" dirty="0"/>
              <a:t>Protecting the</a:t>
            </a:r>
          </a:p>
          <a:p>
            <a:pPr algn="ctr">
              <a:defRPr/>
            </a:pPr>
            <a:r>
              <a:rPr lang="en-US" altLang="ja-JP" sz="831" b="1" dirty="0"/>
              <a:t>environment</a:t>
            </a:r>
            <a:endParaRPr lang="ja-JP" altLang="en-US" sz="831" b="1" dirty="0"/>
          </a:p>
        </p:txBody>
      </p:sp>
      <p:sp>
        <p:nvSpPr>
          <p:cNvPr id="57" name="テキスト ボックス 76"/>
          <p:cNvSpPr txBox="1"/>
          <p:nvPr/>
        </p:nvSpPr>
        <p:spPr>
          <a:xfrm>
            <a:off x="4062871" y="992042"/>
            <a:ext cx="1085850" cy="509954"/>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Investigating on the Internet</a:t>
            </a:r>
            <a:endParaRPr lang="ja-JP" altLang="en-US" sz="923" b="1" dirty="0"/>
          </a:p>
        </p:txBody>
      </p:sp>
      <p:sp>
        <p:nvSpPr>
          <p:cNvPr id="58" name="テキスト ボックス 16"/>
          <p:cNvSpPr txBox="1"/>
          <p:nvPr/>
        </p:nvSpPr>
        <p:spPr>
          <a:xfrm>
            <a:off x="4947963" y="5858608"/>
            <a:ext cx="1441938" cy="296008"/>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b="1" dirty="0"/>
              <a:t>Delicious daily food</a:t>
            </a:r>
            <a:endParaRPr lang="ja-JP" altLang="en-US" sz="923" b="1" dirty="0"/>
          </a:p>
        </p:txBody>
      </p:sp>
      <p:graphicFrame>
        <p:nvGraphicFramePr>
          <p:cNvPr id="59" name="表 58"/>
          <p:cNvGraphicFramePr>
            <a:graphicFrameLocks noGrp="1"/>
          </p:cNvGraphicFramePr>
          <p:nvPr>
            <p:extLst>
              <p:ext uri="{D42A27DB-BD31-4B8C-83A1-F6EECF244321}">
                <p14:modId xmlns:p14="http://schemas.microsoft.com/office/powerpoint/2010/main" val="2381088868"/>
              </p:ext>
            </p:extLst>
          </p:nvPr>
        </p:nvGraphicFramePr>
        <p:xfrm>
          <a:off x="185051" y="371429"/>
          <a:ext cx="8128404" cy="6342483"/>
        </p:xfrm>
        <a:graphic>
          <a:graphicData uri="http://schemas.openxmlformats.org/drawingml/2006/table">
            <a:tbl>
              <a:tblPr/>
              <a:tblGrid>
                <a:gridCol w="677470">
                  <a:extLst>
                    <a:ext uri="{9D8B030D-6E8A-4147-A177-3AD203B41FA5}">
                      <a16:colId xmlns:a16="http://schemas.microsoft.com/office/drawing/2014/main" val="20000"/>
                    </a:ext>
                  </a:extLst>
                </a:gridCol>
                <a:gridCol w="680402">
                  <a:extLst>
                    <a:ext uri="{9D8B030D-6E8A-4147-A177-3AD203B41FA5}">
                      <a16:colId xmlns:a16="http://schemas.microsoft.com/office/drawing/2014/main" val="20001"/>
                    </a:ext>
                  </a:extLst>
                </a:gridCol>
                <a:gridCol w="677470">
                  <a:extLst>
                    <a:ext uri="{9D8B030D-6E8A-4147-A177-3AD203B41FA5}">
                      <a16:colId xmlns:a16="http://schemas.microsoft.com/office/drawing/2014/main" val="20002"/>
                    </a:ext>
                  </a:extLst>
                </a:gridCol>
                <a:gridCol w="680402">
                  <a:extLst>
                    <a:ext uri="{9D8B030D-6E8A-4147-A177-3AD203B41FA5}">
                      <a16:colId xmlns:a16="http://schemas.microsoft.com/office/drawing/2014/main" val="20003"/>
                    </a:ext>
                  </a:extLst>
                </a:gridCol>
                <a:gridCol w="680402">
                  <a:extLst>
                    <a:ext uri="{9D8B030D-6E8A-4147-A177-3AD203B41FA5}">
                      <a16:colId xmlns:a16="http://schemas.microsoft.com/office/drawing/2014/main" val="20004"/>
                    </a:ext>
                  </a:extLst>
                </a:gridCol>
                <a:gridCol w="680402">
                  <a:extLst>
                    <a:ext uri="{9D8B030D-6E8A-4147-A177-3AD203B41FA5}">
                      <a16:colId xmlns:a16="http://schemas.microsoft.com/office/drawing/2014/main" val="20005"/>
                    </a:ext>
                  </a:extLst>
                </a:gridCol>
                <a:gridCol w="333375">
                  <a:extLst>
                    <a:ext uri="{9D8B030D-6E8A-4147-A177-3AD203B41FA5}">
                      <a16:colId xmlns:a16="http://schemas.microsoft.com/office/drawing/2014/main" val="20006"/>
                    </a:ext>
                  </a:extLst>
                </a:gridCol>
                <a:gridCol w="395765">
                  <a:extLst>
                    <a:ext uri="{9D8B030D-6E8A-4147-A177-3AD203B41FA5}">
                      <a16:colId xmlns:a16="http://schemas.microsoft.com/office/drawing/2014/main" val="20007"/>
                    </a:ext>
                  </a:extLst>
                </a:gridCol>
                <a:gridCol w="556398">
                  <a:extLst>
                    <a:ext uri="{9D8B030D-6E8A-4147-A177-3AD203B41FA5}">
                      <a16:colId xmlns:a16="http://schemas.microsoft.com/office/drawing/2014/main" val="20008"/>
                    </a:ext>
                  </a:extLst>
                </a:gridCol>
                <a:gridCol w="804406">
                  <a:extLst>
                    <a:ext uri="{9D8B030D-6E8A-4147-A177-3AD203B41FA5}">
                      <a16:colId xmlns:a16="http://schemas.microsoft.com/office/drawing/2014/main" val="20009"/>
                    </a:ext>
                  </a:extLst>
                </a:gridCol>
                <a:gridCol w="677470">
                  <a:extLst>
                    <a:ext uri="{9D8B030D-6E8A-4147-A177-3AD203B41FA5}">
                      <a16:colId xmlns:a16="http://schemas.microsoft.com/office/drawing/2014/main" val="20010"/>
                    </a:ext>
                  </a:extLst>
                </a:gridCol>
                <a:gridCol w="677470">
                  <a:extLst>
                    <a:ext uri="{9D8B030D-6E8A-4147-A177-3AD203B41FA5}">
                      <a16:colId xmlns:a16="http://schemas.microsoft.com/office/drawing/2014/main" val="20011"/>
                    </a:ext>
                  </a:extLst>
                </a:gridCol>
                <a:gridCol w="606972">
                  <a:extLst>
                    <a:ext uri="{9D8B030D-6E8A-4147-A177-3AD203B41FA5}">
                      <a16:colId xmlns:a16="http://schemas.microsoft.com/office/drawing/2014/main" val="20012"/>
                    </a:ext>
                  </a:extLst>
                </a:gridCol>
              </a:tblGrid>
              <a:tr h="291478">
                <a:tc gridSpan="3">
                  <a:txBody>
                    <a:bodyPr/>
                    <a:lstStyle/>
                    <a:p>
                      <a:pPr algn="ctr" fontAlgn="ctr"/>
                      <a:r>
                        <a:rPr lang="en-US" altLang="ja-JP" sz="1100" b="1" i="0" u="none" strike="noStrike" dirty="0">
                          <a:solidFill>
                            <a:srgbClr val="000000"/>
                          </a:solidFill>
                          <a:latin typeface="AR P丸ゴシック体E" pitchFamily="50" charset="-128"/>
                          <a:ea typeface="AR P丸ゴシック体E" pitchFamily="50" charset="-128"/>
                        </a:rPr>
                        <a:t>5</a:t>
                      </a:r>
                      <a:r>
                        <a:rPr lang="en-US" altLang="ja-JP" sz="1100" b="1" i="0" u="none" strike="noStrike" baseline="30000" dirty="0">
                          <a:solidFill>
                            <a:srgbClr val="000000"/>
                          </a:solidFill>
                          <a:latin typeface="AR P丸ゴシック体E" pitchFamily="50" charset="-128"/>
                          <a:ea typeface="AR P丸ゴシック体E" pitchFamily="50" charset="-128"/>
                        </a:rPr>
                        <a:t>th</a:t>
                      </a:r>
                      <a:r>
                        <a:rPr lang="en-US" altLang="ja-JP" sz="1100" b="1" i="0" u="none" strike="noStrike" baseline="0" dirty="0">
                          <a:solidFill>
                            <a:srgbClr val="000000"/>
                          </a:solidFill>
                          <a:latin typeface="AR P丸ゴシック体E" pitchFamily="50" charset="-128"/>
                          <a:ea typeface="AR P丸ゴシック体E" pitchFamily="50" charset="-128"/>
                        </a:rPr>
                        <a:t> grade</a:t>
                      </a:r>
                      <a:r>
                        <a:rPr lang="ja-JP" altLang="en-US" sz="1100" b="1" i="0" u="none" strike="noStrike" dirty="0">
                          <a:solidFill>
                            <a:srgbClr val="000000"/>
                          </a:solidFill>
                          <a:latin typeface="AR P丸ゴシック体E" pitchFamily="50" charset="-128"/>
                          <a:ea typeface="AR P丸ゴシック体E" pitchFamily="50" charset="-128"/>
                        </a:rPr>
                        <a:t>　ＥＳＤ</a:t>
                      </a:r>
                      <a:r>
                        <a:rPr lang="ja-JP" altLang="en-US" sz="1100" b="1" i="0" u="none" strike="noStrike" baseline="0" dirty="0">
                          <a:solidFill>
                            <a:srgbClr val="000000"/>
                          </a:solidFill>
                          <a:latin typeface="AR P丸ゴシック体E" pitchFamily="50" charset="-128"/>
                          <a:ea typeface="AR P丸ゴシック体E" pitchFamily="50" charset="-128"/>
                        </a:rPr>
                        <a:t>  </a:t>
                      </a:r>
                      <a:r>
                        <a:rPr lang="en-US" altLang="ja-JP" sz="1100" b="1" i="0" u="none" strike="noStrike" baseline="0" dirty="0">
                          <a:solidFill>
                            <a:srgbClr val="000000"/>
                          </a:solidFill>
                          <a:latin typeface="AR P丸ゴシック体E" pitchFamily="50" charset="-128"/>
                          <a:ea typeface="AR P丸ゴシック体E" pitchFamily="50" charset="-128"/>
                        </a:rPr>
                        <a:t>calendar</a:t>
                      </a:r>
                      <a:endParaRPr lang="ja-JP" altLang="en-US" sz="1100" b="1" i="0" u="none" strike="noStrike" dirty="0">
                        <a:solidFill>
                          <a:srgbClr val="000000"/>
                        </a:solidFill>
                        <a:latin typeface="AR P丸ゴシック体E" pitchFamily="50" charset="-128"/>
                        <a:ea typeface="AR P丸ゴシック体E"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ctr"/>
                      <a:r>
                        <a:rPr lang="en-US" altLang="zh-CN" sz="900" b="1" i="0" u="none" strike="noStrike" dirty="0" err="1">
                          <a:solidFill>
                            <a:srgbClr val="000000"/>
                          </a:solidFill>
                          <a:latin typeface="ＭＳ Ｐゴシック"/>
                        </a:rPr>
                        <a:t>Yanagawa</a:t>
                      </a:r>
                      <a:r>
                        <a:rPr lang="en-US" altLang="zh-CN" sz="900" b="1" i="0" u="none" strike="noStrike" dirty="0">
                          <a:solidFill>
                            <a:srgbClr val="000000"/>
                          </a:solidFill>
                          <a:latin typeface="ＭＳ Ｐゴシック"/>
                        </a:rPr>
                        <a:t> elementary school in Koto</a:t>
                      </a:r>
                      <a:r>
                        <a:rPr lang="en-US" altLang="zh-CN" sz="900" b="1" i="0" u="none" strike="noStrike" baseline="0" dirty="0">
                          <a:solidFill>
                            <a:srgbClr val="000000"/>
                          </a:solidFill>
                          <a:latin typeface="ＭＳ Ｐゴシック"/>
                        </a:rPr>
                        <a:t>-</a:t>
                      </a:r>
                      <a:r>
                        <a:rPr lang="en-US" altLang="zh-CN" sz="900" b="1" i="0" u="none" strike="noStrike" baseline="0" dirty="0" err="1">
                          <a:solidFill>
                            <a:srgbClr val="000000"/>
                          </a:solidFill>
                          <a:latin typeface="ＭＳ Ｐゴシック"/>
                        </a:rPr>
                        <a:t>ku</a:t>
                      </a:r>
                      <a:endParaRPr lang="zh-CN" altLang="en-US" sz="900" b="1" i="0" u="none" strike="noStrike" dirty="0">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53679">
                <a:tc>
                  <a:txBody>
                    <a:bodyPr/>
                    <a:lstStyle/>
                    <a:p>
                      <a:pPr algn="ctr" fontAlgn="ctr"/>
                      <a:r>
                        <a:rPr lang="en-US" altLang="ja-JP" sz="1000" b="0" i="0" u="none" strike="noStrike" dirty="0">
                          <a:solidFill>
                            <a:srgbClr val="000000"/>
                          </a:solidFill>
                          <a:latin typeface="HG創英角ｺﾞｼｯｸUB" panose="020B0909000000000000" pitchFamily="49" charset="-128"/>
                          <a:ea typeface="HG創英角ｺﾞｼｯｸUB" panose="020B0909000000000000" pitchFamily="49" charset="-128"/>
                        </a:rPr>
                        <a:t>subject</a:t>
                      </a:r>
                      <a:endParaRPr lang="ja-JP" altLang="en-US" sz="100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Apr.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May</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June</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July</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Aug.</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Sep.</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Oct.</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Nov.</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Dec.</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Jan.</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Feb.</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latin typeface="HG創英角ｺﾞｼｯｸUB" panose="020B0909000000000000" pitchFamily="49" charset="-128"/>
                          <a:ea typeface="HG創英角ｺﾞｼｯｸUB" panose="020B0909000000000000" pitchFamily="49" charset="-128"/>
                        </a:rPr>
                        <a:t>Mar.</a:t>
                      </a:r>
                      <a:endParaRPr lang="ja-JP" altLang="en-US" sz="1050" b="0"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9126">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Japanese</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382773">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Arithmetic</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3"/>
                  </a:ext>
                </a:extLst>
              </a:tr>
              <a:tr h="382773">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Science</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4"/>
                  </a:ext>
                </a:extLst>
              </a:tr>
              <a:tr h="541182">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Social</a:t>
                      </a:r>
                    </a:p>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studies</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5"/>
                  </a:ext>
                </a:extLst>
              </a:tr>
              <a:tr h="693390">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General</a:t>
                      </a:r>
                    </a:p>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studies</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6"/>
                  </a:ext>
                </a:extLst>
              </a:tr>
              <a:tr h="329783">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Special</a:t>
                      </a:r>
                    </a:p>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Topics</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9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9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7"/>
                  </a:ext>
                </a:extLst>
              </a:tr>
              <a:tr h="363606">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English</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8"/>
                  </a:ext>
                </a:extLst>
              </a:tr>
              <a:tr h="777827">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Social</a:t>
                      </a:r>
                      <a:r>
                        <a:rPr lang="en-US" altLang="ja-JP" sz="1000" b="1" i="0" u="none" strike="noStrike" baseline="0" dirty="0">
                          <a:solidFill>
                            <a:srgbClr val="000000"/>
                          </a:solidFill>
                          <a:latin typeface="HG創英角ｺﾞｼｯｸUB" panose="020B0909000000000000" pitchFamily="49" charset="-128"/>
                          <a:ea typeface="HG創英角ｺﾞｼｯｸUB" panose="020B0909000000000000" pitchFamily="49" charset="-128"/>
                        </a:rPr>
                        <a:t> </a:t>
                      </a:r>
                    </a:p>
                    <a:p>
                      <a:pPr algn="ctr" fontAlgn="ctr"/>
                      <a:r>
                        <a:rPr lang="en-US" altLang="ja-JP" sz="1000" b="1" i="0" u="none" strike="noStrike" baseline="0" dirty="0">
                          <a:solidFill>
                            <a:srgbClr val="000000"/>
                          </a:solidFill>
                          <a:latin typeface="HG創英角ｺﾞｼｯｸUB" panose="020B0909000000000000" pitchFamily="49" charset="-128"/>
                          <a:ea typeface="HG創英角ｺﾞｼｯｸUB" panose="020B0909000000000000" pitchFamily="49" charset="-128"/>
                        </a:rPr>
                        <a:t>Morality</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9"/>
                  </a:ext>
                </a:extLst>
              </a:tr>
              <a:tr h="245225">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Music</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10"/>
                  </a:ext>
                </a:extLst>
              </a:tr>
              <a:tr h="262134">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Art</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11"/>
                  </a:ext>
                </a:extLst>
              </a:tr>
              <a:tr h="295959">
                <a:tc>
                  <a:txBody>
                    <a:bodyPr/>
                    <a:lstStyle/>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PE</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12"/>
                  </a:ext>
                </a:extLst>
              </a:tr>
              <a:tr h="380518">
                <a:tc>
                  <a:txBody>
                    <a:bodyPr/>
                    <a:lstStyle/>
                    <a:p>
                      <a:pPr algn="ctr" fontAlgn="ctr"/>
                      <a:r>
                        <a:rPr lang="en-US" altLang="ja-JP" sz="1000" b="0" i="0" u="none" strike="noStrike" dirty="0">
                          <a:solidFill>
                            <a:srgbClr val="000000"/>
                          </a:solidFill>
                          <a:latin typeface="HG創英角ｺﾞｼｯｸUB" panose="020B0909000000000000" pitchFamily="49" charset="-128"/>
                          <a:ea typeface="HG創英角ｺﾞｼｯｸUB" panose="020B0909000000000000" pitchFamily="49" charset="-128"/>
                        </a:rPr>
                        <a:t>Home</a:t>
                      </a:r>
                    </a:p>
                    <a:p>
                      <a:pPr algn="ctr" fontAlgn="ctr"/>
                      <a:r>
                        <a:rPr lang="en-US" altLang="ja-JP" sz="1000" b="1" i="0" u="none" strike="noStrike" dirty="0">
                          <a:solidFill>
                            <a:srgbClr val="000000"/>
                          </a:solidFill>
                          <a:latin typeface="HG創英角ｺﾞｼｯｸUB" panose="020B0909000000000000" pitchFamily="49" charset="-128"/>
                          <a:ea typeface="HG創英角ｺﾞｼｯｸUB" panose="020B0909000000000000" pitchFamily="49" charset="-128"/>
                        </a:rPr>
                        <a:t>economics</a:t>
                      </a: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313">
                <a:tc>
                  <a:txBody>
                    <a:bodyPr/>
                    <a:lstStyle/>
                    <a:p>
                      <a:pPr algn="l" fontAlgn="ctr"/>
                      <a:endParaRPr lang="ja-JP" altLang="en-US" sz="1000" b="1" i="0" u="none" strike="noStrike" dirty="0">
                        <a:solidFill>
                          <a:srgbClr val="000000"/>
                        </a:solidFill>
                        <a:latin typeface="HG創英角ｺﾞｼｯｸUB" panose="020B0909000000000000" pitchFamily="49" charset="-128"/>
                        <a:ea typeface="HG創英角ｺﾞｼｯｸUB" panose="020B0909000000000000" pitchFamily="49" charset="-128"/>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rowSpan="3" gridSpan="9">
                  <a:txBody>
                    <a:bodyPr/>
                    <a:lstStyle/>
                    <a:p>
                      <a:pPr algn="l" fontAlgn="ctr"/>
                      <a:endParaRPr lang="ja-JP" altLang="en-US" sz="600" b="0" i="0" u="none" strike="noStrike" dirty="0">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a:txBody>
                    <a:bodyPr/>
                    <a:lstStyle/>
                    <a:p>
                      <a:pPr algn="l" fontAlgn="ctr"/>
                      <a:endParaRPr lang="ja-JP" altLang="en-US" sz="600" b="0" i="0" u="none" strike="noStrike" dirty="0">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100387">
                <a:tc rowSpan="2">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rowSpan="2">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rowSpan="2">
                  <a:txBody>
                    <a:bodyPr/>
                    <a:lstStyle/>
                    <a:p>
                      <a:pPr algn="l" fontAlgn="ctr"/>
                      <a:endParaRPr lang="ja-JP" altLang="en-US" sz="600" b="0" i="0" u="none" strike="noStrike" dirty="0">
                        <a:solidFill>
                          <a:srgbClr val="000000"/>
                        </a:solidFill>
                        <a:latin typeface="ＭＳ Ｐゴシック"/>
                      </a:endParaRPr>
                    </a:p>
                  </a:txBody>
                  <a:tcPr marL="0" marR="0" marT="0" marB="0" anchor="ctr">
                    <a:lnL>
                      <a:noFill/>
                    </a:lnL>
                    <a:lnR>
                      <a:noFill/>
                    </a:lnR>
                    <a:lnT>
                      <a:noFill/>
                    </a:lnT>
                    <a:lnB>
                      <a:noFill/>
                    </a:lnB>
                  </a:tcPr>
                </a:tc>
                <a:tc gridSpan="9"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pPr algn="l" fontAlgn="ctr"/>
                      <a:endParaRPr lang="ja-JP" altLang="en-US" sz="700" b="0" i="0" u="none" strike="noStrike" dirty="0">
                        <a:solidFill>
                          <a:srgbClr val="000000"/>
                        </a:solidFill>
                        <a:latin typeface="ＭＳ Ｐゴシック"/>
                      </a:endParaRPr>
                    </a:p>
                  </a:txBody>
                  <a:tcPr marL="0" marR="0" marT="0" marB="0" anchor="ctr">
                    <a:lnL>
                      <a:noFill/>
                    </a:lnL>
                    <a:lnR>
                      <a:noFill/>
                    </a:lnR>
                    <a:lnT>
                      <a:noFill/>
                    </a:lnT>
                    <a:lnB>
                      <a:noFill/>
                    </a:lnB>
                  </a:tcPr>
                </a:tc>
                <a:extLst>
                  <a:ext uri="{0D108BD9-81ED-4DB2-BD59-A6C34878D82A}">
                    <a16:rowId xmlns:a16="http://schemas.microsoft.com/office/drawing/2014/main" val="10015"/>
                  </a:ext>
                </a:extLst>
              </a:tr>
              <a:tr h="2623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9"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endParaRPr kumimoji="1" lang="ja-JP" altLang="en-US" sz="1700" dirty="0"/>
                    </a:p>
                  </a:txBody>
                  <a:tcPr marL="0" marR="0" marT="0" marB="0" anchor="ctr">
                    <a:lnL>
                      <a:noFill/>
                    </a:lnL>
                    <a:lnR>
                      <a:noFill/>
                    </a:lnR>
                    <a:lnT>
                      <a:noFill/>
                    </a:lnT>
                    <a:lnB>
                      <a:noFill/>
                    </a:lnB>
                  </a:tcPr>
                </a:tc>
                <a:extLst>
                  <a:ext uri="{0D108BD9-81ED-4DB2-BD59-A6C34878D82A}">
                    <a16:rowId xmlns:a16="http://schemas.microsoft.com/office/drawing/2014/main" val="10016"/>
                  </a:ext>
                </a:extLst>
              </a:tr>
            </a:tbl>
          </a:graphicData>
        </a:graphic>
      </p:graphicFrame>
      <p:pic>
        <p:nvPicPr>
          <p:cNvPr id="60" name="02 ＰＰＡＰ（ペンパイナッポーアッポーペン）">
            <a:hlinkClick r:id="" action="ppaction://media"/>
            <a:extLst>
              <a:ext uri="{FF2B5EF4-FFF2-40B4-BE49-F238E27FC236}">
                <a16:creationId xmlns:a16="http://schemas.microsoft.com/office/drawing/2014/main" id="{CA5E49A1-3D79-49D6-AB1A-6230D946DA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8070" y="6181725"/>
            <a:ext cx="330354" cy="330354"/>
          </a:xfrm>
          <a:prstGeom prst="rect">
            <a:avLst/>
          </a:prstGeom>
        </p:spPr>
      </p:pic>
      <p:sp>
        <p:nvSpPr>
          <p:cNvPr id="62" name="テキスト ボックス 61">
            <a:extLst>
              <a:ext uri="{FF2B5EF4-FFF2-40B4-BE49-F238E27FC236}">
                <a16:creationId xmlns:a16="http://schemas.microsoft.com/office/drawing/2014/main" id="{7ACF2F3E-3C17-451B-A9F7-84718391A754}"/>
              </a:ext>
            </a:extLst>
          </p:cNvPr>
          <p:cNvSpPr txBox="1"/>
          <p:nvPr/>
        </p:nvSpPr>
        <p:spPr>
          <a:xfrm>
            <a:off x="2297436" y="204324"/>
            <a:ext cx="3903633" cy="369332"/>
          </a:xfrm>
          <a:prstGeom prst="rect">
            <a:avLst/>
          </a:prstGeom>
          <a:solidFill>
            <a:srgbClr val="FFFF00"/>
          </a:solidFill>
        </p:spPr>
        <p:txBody>
          <a:bodyPr wrap="none" rtlCol="0">
            <a:spAutoFit/>
          </a:bodyPr>
          <a:lstStyle/>
          <a:p>
            <a:r>
              <a:rPr kumimoji="1" lang="ko-KR" altLang="en-US" dirty="0"/>
              <a:t>이 페이지는 슬라이드 쇼로 볼하세요</a:t>
            </a:r>
            <a:endParaRPr kumimoji="1" lang="ja-JP" altLang="en-US" dirty="0"/>
          </a:p>
        </p:txBody>
      </p:sp>
    </p:spTree>
    <p:extLst>
      <p:ext uri="{BB962C8B-B14F-4D97-AF65-F5344CB8AC3E}">
        <p14:creationId xmlns:p14="http://schemas.microsoft.com/office/powerpoint/2010/main" val="180187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997" fill="hold"/>
                                        <p:tgtEl>
                                          <p:spTgt spid="60"/>
                                        </p:tgtEl>
                                      </p:cBhvr>
                                    </p:cmd>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0" fill="hold"/>
                                        <p:tgtEl>
                                          <p:spTgt spid="17"/>
                                        </p:tgtEl>
                                        <p:attrNameLst>
                                          <p:attrName>ppt_w</p:attrName>
                                        </p:attrNameLst>
                                      </p:cBhvr>
                                      <p:tavLst>
                                        <p:tav tm="0">
                                          <p:val>
                                            <p:fltVal val="0"/>
                                          </p:val>
                                        </p:tav>
                                        <p:tav tm="100000">
                                          <p:val>
                                            <p:strVal val="#ppt_w"/>
                                          </p:val>
                                        </p:tav>
                                      </p:tavLst>
                                    </p:anim>
                                    <p:anim calcmode="lin" valueType="num">
                                      <p:cBhvr>
                                        <p:cTn id="12" dur="2000" fill="hold"/>
                                        <p:tgtEl>
                                          <p:spTgt spid="17"/>
                                        </p:tgtEl>
                                        <p:attrNameLst>
                                          <p:attrName>ppt_h</p:attrName>
                                        </p:attrNameLst>
                                      </p:cBhvr>
                                      <p:tavLst>
                                        <p:tav tm="0">
                                          <p:val>
                                            <p:fltVal val="0"/>
                                          </p:val>
                                        </p:tav>
                                        <p:tav tm="100000">
                                          <p:val>
                                            <p:strVal val="#ppt_h"/>
                                          </p:val>
                                        </p:tav>
                                      </p:tavLst>
                                    </p:anim>
                                    <p:anim calcmode="lin" valueType="num">
                                      <p:cBhvr>
                                        <p:cTn id="13" dur="2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000" fill="hold"/>
                                        <p:tgtEl>
                                          <p:spTgt spid="37"/>
                                        </p:tgtEl>
                                        <p:attrNameLst>
                                          <p:attrName>ppt_x</p:attrName>
                                        </p:attrNameLst>
                                      </p:cBhvr>
                                      <p:tavLst>
                                        <p:tav tm="0">
                                          <p:val>
                                            <p:strVal val="#ppt_x"/>
                                          </p:val>
                                        </p:tav>
                                        <p:tav tm="100000">
                                          <p:val>
                                            <p:strVal val="#ppt_x"/>
                                          </p:val>
                                        </p:tav>
                                      </p:tavLst>
                                    </p:anim>
                                    <p:anim calcmode="lin" valueType="num">
                                      <p:cBhvr additive="base">
                                        <p:cTn id="19" dur="1000" fill="hold"/>
                                        <p:tgtEl>
                                          <p:spTgt spid="37"/>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5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2" presetClass="entr" presetSubtype="4" fill="hold" nodeType="afterEffect">
                                  <p:stCondLst>
                                    <p:cond delay="5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1000" fill="hold"/>
                                        <p:tgtEl>
                                          <p:spTgt spid="26"/>
                                        </p:tgtEl>
                                        <p:attrNameLst>
                                          <p:attrName>ppt_x</p:attrName>
                                        </p:attrNameLst>
                                      </p:cBhvr>
                                      <p:tavLst>
                                        <p:tav tm="0">
                                          <p:val>
                                            <p:strVal val="#ppt_x"/>
                                          </p:val>
                                        </p:tav>
                                        <p:tav tm="100000">
                                          <p:val>
                                            <p:strVal val="#ppt_x"/>
                                          </p:val>
                                        </p:tav>
                                      </p:tavLst>
                                    </p:anim>
                                    <p:anim calcmode="lin" valueType="num">
                                      <p:cBhvr additive="base">
                                        <p:cTn id="48" dur="100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7000"/>
                            </p:stCondLst>
                            <p:childTnLst>
                              <p:par>
                                <p:cTn id="50" presetID="2" presetClass="entr" presetSubtype="4"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1000" fill="hold"/>
                                        <p:tgtEl>
                                          <p:spTgt spid="52"/>
                                        </p:tgtEl>
                                        <p:attrNameLst>
                                          <p:attrName>ppt_x</p:attrName>
                                        </p:attrNameLst>
                                      </p:cBhvr>
                                      <p:tavLst>
                                        <p:tav tm="0">
                                          <p:val>
                                            <p:strVal val="#ppt_x"/>
                                          </p:val>
                                        </p:tav>
                                        <p:tav tm="100000">
                                          <p:val>
                                            <p:strVal val="#ppt_x"/>
                                          </p:val>
                                        </p:tav>
                                      </p:tavLst>
                                    </p:anim>
                                    <p:anim calcmode="lin" valueType="num">
                                      <p:cBhvr additive="base">
                                        <p:cTn id="53" dur="10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8000"/>
                            </p:stCondLst>
                            <p:childTnLst>
                              <p:par>
                                <p:cTn id="55" presetID="2" presetClass="entr" presetSubtype="4"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1000" fill="hold"/>
                                        <p:tgtEl>
                                          <p:spTgt spid="47"/>
                                        </p:tgtEl>
                                        <p:attrNameLst>
                                          <p:attrName>ppt_x</p:attrName>
                                        </p:attrNameLst>
                                      </p:cBhvr>
                                      <p:tavLst>
                                        <p:tav tm="0">
                                          <p:val>
                                            <p:strVal val="#ppt_x"/>
                                          </p:val>
                                        </p:tav>
                                        <p:tav tm="100000">
                                          <p:val>
                                            <p:strVal val="#ppt_x"/>
                                          </p:val>
                                        </p:tav>
                                      </p:tavLst>
                                    </p:anim>
                                    <p:anim calcmode="lin" valueType="num">
                                      <p:cBhvr additive="base">
                                        <p:cTn id="58" dur="1000" fill="hold"/>
                                        <p:tgtEl>
                                          <p:spTgt spid="47"/>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2" presetClass="entr" presetSubtype="4"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1000" fill="hold"/>
                                        <p:tgtEl>
                                          <p:spTgt spid="15"/>
                                        </p:tgtEl>
                                        <p:attrNameLst>
                                          <p:attrName>ppt_x</p:attrName>
                                        </p:attrNameLst>
                                      </p:cBhvr>
                                      <p:tavLst>
                                        <p:tav tm="0">
                                          <p:val>
                                            <p:strVal val="#ppt_x"/>
                                          </p:val>
                                        </p:tav>
                                        <p:tav tm="100000">
                                          <p:val>
                                            <p:strVal val="#ppt_x"/>
                                          </p:val>
                                        </p:tav>
                                      </p:tavLst>
                                    </p:anim>
                                    <p:anim calcmode="lin" valueType="num">
                                      <p:cBhvr additive="base">
                                        <p:cTn id="63" dur="1000" fill="hold"/>
                                        <p:tgtEl>
                                          <p:spTgt spid="15"/>
                                        </p:tgtEl>
                                        <p:attrNameLst>
                                          <p:attrName>ppt_y</p:attrName>
                                        </p:attrNameLst>
                                      </p:cBhvr>
                                      <p:tavLst>
                                        <p:tav tm="0">
                                          <p:val>
                                            <p:strVal val="1+#ppt_h/2"/>
                                          </p:val>
                                        </p:tav>
                                        <p:tav tm="100000">
                                          <p:val>
                                            <p:strVal val="#ppt_y"/>
                                          </p:val>
                                        </p:tav>
                                      </p:tavLst>
                                    </p:anim>
                                  </p:childTnLst>
                                </p:cTn>
                              </p:par>
                            </p:childTnLst>
                          </p:cTn>
                        </p:par>
                        <p:par>
                          <p:cTn id="64" fill="hold">
                            <p:stCondLst>
                              <p:cond delay="10000"/>
                            </p:stCondLst>
                            <p:childTnLst>
                              <p:par>
                                <p:cTn id="65" presetID="2" presetClass="entr" presetSubtype="4"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000" fill="hold"/>
                                        <p:tgtEl>
                                          <p:spTgt spid="10"/>
                                        </p:tgtEl>
                                        <p:attrNameLst>
                                          <p:attrName>ppt_x</p:attrName>
                                        </p:attrNameLst>
                                      </p:cBhvr>
                                      <p:tavLst>
                                        <p:tav tm="0">
                                          <p:val>
                                            <p:strVal val="#ppt_x"/>
                                          </p:val>
                                        </p:tav>
                                        <p:tav tm="100000">
                                          <p:val>
                                            <p:strVal val="#ppt_x"/>
                                          </p:val>
                                        </p:tav>
                                      </p:tavLst>
                                    </p:anim>
                                    <p:anim calcmode="lin" valueType="num">
                                      <p:cBhvr additive="base">
                                        <p:cTn id="68" dur="1000" fill="hold"/>
                                        <p:tgtEl>
                                          <p:spTgt spid="10"/>
                                        </p:tgtEl>
                                        <p:attrNameLst>
                                          <p:attrName>ppt_y</p:attrName>
                                        </p:attrNameLst>
                                      </p:cBhvr>
                                      <p:tavLst>
                                        <p:tav tm="0">
                                          <p:val>
                                            <p:strVal val="1+#ppt_h/2"/>
                                          </p:val>
                                        </p:tav>
                                        <p:tav tm="100000">
                                          <p:val>
                                            <p:strVal val="#ppt_y"/>
                                          </p:val>
                                        </p:tav>
                                      </p:tavLst>
                                    </p:anim>
                                  </p:childTnLst>
                                </p:cTn>
                              </p:par>
                            </p:childTnLst>
                          </p:cTn>
                        </p:par>
                        <p:par>
                          <p:cTn id="69" fill="hold">
                            <p:stCondLst>
                              <p:cond delay="11000"/>
                            </p:stCondLst>
                            <p:childTnLst>
                              <p:par>
                                <p:cTn id="70" presetID="2" presetClass="entr" presetSubtype="1"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1000" fill="hold"/>
                                        <p:tgtEl>
                                          <p:spTgt spid="13"/>
                                        </p:tgtEl>
                                        <p:attrNameLst>
                                          <p:attrName>ppt_x</p:attrName>
                                        </p:attrNameLst>
                                      </p:cBhvr>
                                      <p:tavLst>
                                        <p:tav tm="0">
                                          <p:val>
                                            <p:strVal val="#ppt_x"/>
                                          </p:val>
                                        </p:tav>
                                        <p:tav tm="100000">
                                          <p:val>
                                            <p:strVal val="#ppt_x"/>
                                          </p:val>
                                        </p:tav>
                                      </p:tavLst>
                                    </p:anim>
                                    <p:anim calcmode="lin" valueType="num">
                                      <p:cBhvr additive="base">
                                        <p:cTn id="73" dur="1000" fill="hold"/>
                                        <p:tgtEl>
                                          <p:spTgt spid="13"/>
                                        </p:tgtEl>
                                        <p:attrNameLst>
                                          <p:attrName>ppt_y</p:attrName>
                                        </p:attrNameLst>
                                      </p:cBhvr>
                                      <p:tavLst>
                                        <p:tav tm="0">
                                          <p:val>
                                            <p:strVal val="0-#ppt_h/2"/>
                                          </p:val>
                                        </p:tav>
                                        <p:tav tm="100000">
                                          <p:val>
                                            <p:strVal val="#ppt_y"/>
                                          </p:val>
                                        </p:tav>
                                      </p:tavLst>
                                    </p:anim>
                                  </p:childTnLst>
                                </p:cTn>
                              </p:par>
                            </p:childTnLst>
                          </p:cTn>
                        </p:par>
                        <p:par>
                          <p:cTn id="74" fill="hold">
                            <p:stCondLst>
                              <p:cond delay="12000"/>
                            </p:stCondLst>
                            <p:childTnLst>
                              <p:par>
                                <p:cTn id="75" presetID="2" presetClass="entr" presetSubtype="4" fill="hold" grpId="0" nodeType="afterEffect">
                                  <p:stCondLst>
                                    <p:cond delay="50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1000" fill="hold"/>
                                        <p:tgtEl>
                                          <p:spTgt spid="27"/>
                                        </p:tgtEl>
                                        <p:attrNameLst>
                                          <p:attrName>ppt_x</p:attrName>
                                        </p:attrNameLst>
                                      </p:cBhvr>
                                      <p:tavLst>
                                        <p:tav tm="0">
                                          <p:val>
                                            <p:strVal val="#ppt_x"/>
                                          </p:val>
                                        </p:tav>
                                        <p:tav tm="100000">
                                          <p:val>
                                            <p:strVal val="#ppt_x"/>
                                          </p:val>
                                        </p:tav>
                                      </p:tavLst>
                                    </p:anim>
                                    <p:anim calcmode="lin" valueType="num">
                                      <p:cBhvr additive="base">
                                        <p:cTn id="78" dur="1000" fill="hold"/>
                                        <p:tgtEl>
                                          <p:spTgt spid="27"/>
                                        </p:tgtEl>
                                        <p:attrNameLst>
                                          <p:attrName>ppt_y</p:attrName>
                                        </p:attrNameLst>
                                      </p:cBhvr>
                                      <p:tavLst>
                                        <p:tav tm="0">
                                          <p:val>
                                            <p:strVal val="1+#ppt_h/2"/>
                                          </p:val>
                                        </p:tav>
                                        <p:tav tm="100000">
                                          <p:val>
                                            <p:strVal val="#ppt_y"/>
                                          </p:val>
                                        </p:tav>
                                      </p:tavLst>
                                    </p:anim>
                                  </p:childTnLst>
                                </p:cTn>
                              </p:par>
                            </p:childTnLst>
                          </p:cTn>
                        </p:par>
                        <p:par>
                          <p:cTn id="79" fill="hold">
                            <p:stCondLst>
                              <p:cond delay="13500"/>
                            </p:stCondLst>
                            <p:childTnLst>
                              <p:par>
                                <p:cTn id="80" presetID="2" presetClass="entr" presetSubtype="4" fill="hold" grpId="0" nodeType="afterEffect">
                                  <p:stCondLst>
                                    <p:cond delay="50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1000" fill="hold"/>
                                        <p:tgtEl>
                                          <p:spTgt spid="28"/>
                                        </p:tgtEl>
                                        <p:attrNameLst>
                                          <p:attrName>ppt_x</p:attrName>
                                        </p:attrNameLst>
                                      </p:cBhvr>
                                      <p:tavLst>
                                        <p:tav tm="0">
                                          <p:val>
                                            <p:strVal val="#ppt_x"/>
                                          </p:val>
                                        </p:tav>
                                        <p:tav tm="100000">
                                          <p:val>
                                            <p:strVal val="#ppt_x"/>
                                          </p:val>
                                        </p:tav>
                                      </p:tavLst>
                                    </p:anim>
                                    <p:anim calcmode="lin" valueType="num">
                                      <p:cBhvr additive="base">
                                        <p:cTn id="83" dur="1000" fill="hold"/>
                                        <p:tgtEl>
                                          <p:spTgt spid="28"/>
                                        </p:tgtEl>
                                        <p:attrNameLst>
                                          <p:attrName>ppt_y</p:attrName>
                                        </p:attrNameLst>
                                      </p:cBhvr>
                                      <p:tavLst>
                                        <p:tav tm="0">
                                          <p:val>
                                            <p:strVal val="1+#ppt_h/2"/>
                                          </p:val>
                                        </p:tav>
                                        <p:tav tm="100000">
                                          <p:val>
                                            <p:strVal val="#ppt_y"/>
                                          </p:val>
                                        </p:tav>
                                      </p:tavLst>
                                    </p:anim>
                                  </p:childTnLst>
                                </p:cTn>
                              </p:par>
                            </p:childTnLst>
                          </p:cTn>
                        </p:par>
                        <p:par>
                          <p:cTn id="84" fill="hold">
                            <p:stCondLst>
                              <p:cond delay="15000"/>
                            </p:stCondLst>
                            <p:childTnLst>
                              <p:par>
                                <p:cTn id="85" presetID="2" presetClass="entr" presetSubtype="4"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1000" fill="hold"/>
                                        <p:tgtEl>
                                          <p:spTgt spid="12"/>
                                        </p:tgtEl>
                                        <p:attrNameLst>
                                          <p:attrName>ppt_x</p:attrName>
                                        </p:attrNameLst>
                                      </p:cBhvr>
                                      <p:tavLst>
                                        <p:tav tm="0">
                                          <p:val>
                                            <p:strVal val="#ppt_x"/>
                                          </p:val>
                                        </p:tav>
                                        <p:tav tm="100000">
                                          <p:val>
                                            <p:strVal val="#ppt_x"/>
                                          </p:val>
                                        </p:tav>
                                      </p:tavLst>
                                    </p:anim>
                                    <p:anim calcmode="lin" valueType="num">
                                      <p:cBhvr additive="base">
                                        <p:cTn id="88" dur="1000" fill="hold"/>
                                        <p:tgtEl>
                                          <p:spTgt spid="12"/>
                                        </p:tgtEl>
                                        <p:attrNameLst>
                                          <p:attrName>ppt_y</p:attrName>
                                        </p:attrNameLst>
                                      </p:cBhvr>
                                      <p:tavLst>
                                        <p:tav tm="0">
                                          <p:val>
                                            <p:strVal val="1+#ppt_h/2"/>
                                          </p:val>
                                        </p:tav>
                                        <p:tav tm="100000">
                                          <p:val>
                                            <p:strVal val="#ppt_y"/>
                                          </p:val>
                                        </p:tav>
                                      </p:tavLst>
                                    </p:anim>
                                  </p:childTnLst>
                                </p:cTn>
                              </p:par>
                            </p:childTnLst>
                          </p:cTn>
                        </p:par>
                        <p:par>
                          <p:cTn id="89" fill="hold">
                            <p:stCondLst>
                              <p:cond delay="16000"/>
                            </p:stCondLst>
                            <p:childTnLst>
                              <p:par>
                                <p:cTn id="90" presetID="15" presetClass="entr" presetSubtype="0" fill="hold" grpId="0" nodeType="afterEffect">
                                  <p:stCondLst>
                                    <p:cond delay="500"/>
                                  </p:stCondLst>
                                  <p:childTnLst>
                                    <p:set>
                                      <p:cBhvr>
                                        <p:cTn id="91" dur="1" fill="hold">
                                          <p:stCondLst>
                                            <p:cond delay="0"/>
                                          </p:stCondLst>
                                        </p:cTn>
                                        <p:tgtEl>
                                          <p:spTgt spid="20"/>
                                        </p:tgtEl>
                                        <p:attrNameLst>
                                          <p:attrName>style.visibility</p:attrName>
                                        </p:attrNameLst>
                                      </p:cBhvr>
                                      <p:to>
                                        <p:strVal val="visible"/>
                                      </p:to>
                                    </p:set>
                                    <p:anim calcmode="lin" valueType="num">
                                      <p:cBhvr>
                                        <p:cTn id="92" dur="1000" fill="hold"/>
                                        <p:tgtEl>
                                          <p:spTgt spid="20"/>
                                        </p:tgtEl>
                                        <p:attrNameLst>
                                          <p:attrName>ppt_w</p:attrName>
                                        </p:attrNameLst>
                                      </p:cBhvr>
                                      <p:tavLst>
                                        <p:tav tm="0">
                                          <p:val>
                                            <p:fltVal val="0"/>
                                          </p:val>
                                        </p:tav>
                                        <p:tav tm="100000">
                                          <p:val>
                                            <p:strVal val="#ppt_w"/>
                                          </p:val>
                                        </p:tav>
                                      </p:tavLst>
                                    </p:anim>
                                    <p:anim calcmode="lin" valueType="num">
                                      <p:cBhvr>
                                        <p:cTn id="93" dur="1000" fill="hold"/>
                                        <p:tgtEl>
                                          <p:spTgt spid="20"/>
                                        </p:tgtEl>
                                        <p:attrNameLst>
                                          <p:attrName>ppt_h</p:attrName>
                                        </p:attrNameLst>
                                      </p:cBhvr>
                                      <p:tavLst>
                                        <p:tav tm="0">
                                          <p:val>
                                            <p:fltVal val="0"/>
                                          </p:val>
                                        </p:tav>
                                        <p:tav tm="100000">
                                          <p:val>
                                            <p:strVal val="#ppt_h"/>
                                          </p:val>
                                        </p:tav>
                                      </p:tavLst>
                                    </p:anim>
                                    <p:anim calcmode="lin" valueType="num">
                                      <p:cBhvr>
                                        <p:cTn id="94"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96" fill="hold">
                            <p:stCondLst>
                              <p:cond delay="17500"/>
                            </p:stCondLst>
                            <p:childTnLst>
                              <p:par>
                                <p:cTn id="97" presetID="2" presetClass="entr" presetSubtype="1"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ppt_x"/>
                                          </p:val>
                                        </p:tav>
                                        <p:tav tm="100000">
                                          <p:val>
                                            <p:strVal val="#ppt_x"/>
                                          </p:val>
                                        </p:tav>
                                      </p:tavLst>
                                    </p:anim>
                                    <p:anim calcmode="lin" valueType="num">
                                      <p:cBhvr additive="base">
                                        <p:cTn id="100" dur="500" fill="hold"/>
                                        <p:tgtEl>
                                          <p:spTgt spid="50"/>
                                        </p:tgtEl>
                                        <p:attrNameLst>
                                          <p:attrName>ppt_y</p:attrName>
                                        </p:attrNameLst>
                                      </p:cBhvr>
                                      <p:tavLst>
                                        <p:tav tm="0">
                                          <p:val>
                                            <p:strVal val="0-#ppt_h/2"/>
                                          </p:val>
                                        </p:tav>
                                        <p:tav tm="100000">
                                          <p:val>
                                            <p:strVal val="#ppt_y"/>
                                          </p:val>
                                        </p:tav>
                                      </p:tavLst>
                                    </p:anim>
                                  </p:childTnLst>
                                </p:cTn>
                              </p:par>
                            </p:childTnLst>
                          </p:cTn>
                        </p:par>
                        <p:par>
                          <p:cTn id="101" fill="hold">
                            <p:stCondLst>
                              <p:cond delay="18000"/>
                            </p:stCondLst>
                            <p:childTnLst>
                              <p:par>
                                <p:cTn id="102" presetID="2" presetClass="entr" presetSubtype="1" fill="hold" nodeType="after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additive="base">
                                        <p:cTn id="104" dur="1000" fill="hold"/>
                                        <p:tgtEl>
                                          <p:spTgt spid="39"/>
                                        </p:tgtEl>
                                        <p:attrNameLst>
                                          <p:attrName>ppt_x</p:attrName>
                                        </p:attrNameLst>
                                      </p:cBhvr>
                                      <p:tavLst>
                                        <p:tav tm="0">
                                          <p:val>
                                            <p:strVal val="#ppt_x"/>
                                          </p:val>
                                        </p:tav>
                                        <p:tav tm="100000">
                                          <p:val>
                                            <p:strVal val="#ppt_x"/>
                                          </p:val>
                                        </p:tav>
                                      </p:tavLst>
                                    </p:anim>
                                    <p:anim calcmode="lin" valueType="num">
                                      <p:cBhvr additive="base">
                                        <p:cTn id="105" dur="1000" fill="hold"/>
                                        <p:tgtEl>
                                          <p:spTgt spid="39"/>
                                        </p:tgtEl>
                                        <p:attrNameLst>
                                          <p:attrName>ppt_y</p:attrName>
                                        </p:attrNameLst>
                                      </p:cBhvr>
                                      <p:tavLst>
                                        <p:tav tm="0">
                                          <p:val>
                                            <p:strVal val="0-#ppt_h/2"/>
                                          </p:val>
                                        </p:tav>
                                        <p:tav tm="100000">
                                          <p:val>
                                            <p:strVal val="#ppt_y"/>
                                          </p:val>
                                        </p:tav>
                                      </p:tavLst>
                                    </p:anim>
                                  </p:childTnLst>
                                </p:cTn>
                              </p:par>
                            </p:childTnLst>
                          </p:cTn>
                        </p:par>
                        <p:par>
                          <p:cTn id="106" fill="hold">
                            <p:stCondLst>
                              <p:cond delay="19000"/>
                            </p:stCondLst>
                            <p:childTnLst>
                              <p:par>
                                <p:cTn id="107" presetID="2" presetClass="entr" presetSubtype="4" fill="hold" grpId="0" nodeType="after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additive="base">
                                        <p:cTn id="109" dur="500" fill="hold"/>
                                        <p:tgtEl>
                                          <p:spTgt spid="48"/>
                                        </p:tgtEl>
                                        <p:attrNameLst>
                                          <p:attrName>ppt_x</p:attrName>
                                        </p:attrNameLst>
                                      </p:cBhvr>
                                      <p:tavLst>
                                        <p:tav tm="0">
                                          <p:val>
                                            <p:strVal val="#ppt_x"/>
                                          </p:val>
                                        </p:tav>
                                        <p:tav tm="100000">
                                          <p:val>
                                            <p:strVal val="#ppt_x"/>
                                          </p:val>
                                        </p:tav>
                                      </p:tavLst>
                                    </p:anim>
                                    <p:anim calcmode="lin" valueType="num">
                                      <p:cBhvr additive="base">
                                        <p:cTn id="110" dur="500" fill="hold"/>
                                        <p:tgtEl>
                                          <p:spTgt spid="48"/>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childTnLst>
                          </p:cTn>
                        </p:par>
                        <p:par>
                          <p:cTn id="115" fill="hold">
                            <p:stCondLst>
                              <p:cond delay="19500"/>
                            </p:stCondLst>
                            <p:childTnLst>
                              <p:par>
                                <p:cTn id="116" presetID="2" presetClass="entr" presetSubtype="4" fill="hold" grpId="0" nodeType="after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additive="base">
                                        <p:cTn id="118" dur="1000" fill="hold"/>
                                        <p:tgtEl>
                                          <p:spTgt spid="57"/>
                                        </p:tgtEl>
                                        <p:attrNameLst>
                                          <p:attrName>ppt_x</p:attrName>
                                        </p:attrNameLst>
                                      </p:cBhvr>
                                      <p:tavLst>
                                        <p:tav tm="0">
                                          <p:val>
                                            <p:strVal val="#ppt_x"/>
                                          </p:val>
                                        </p:tav>
                                        <p:tav tm="100000">
                                          <p:val>
                                            <p:strVal val="#ppt_x"/>
                                          </p:val>
                                        </p:tav>
                                      </p:tavLst>
                                    </p:anim>
                                    <p:anim calcmode="lin" valueType="num">
                                      <p:cBhvr additive="base">
                                        <p:cTn id="119" dur="1000" fill="hold"/>
                                        <p:tgtEl>
                                          <p:spTgt spid="57"/>
                                        </p:tgtEl>
                                        <p:attrNameLst>
                                          <p:attrName>ppt_y</p:attrName>
                                        </p:attrNameLst>
                                      </p:cBhvr>
                                      <p:tavLst>
                                        <p:tav tm="0">
                                          <p:val>
                                            <p:strVal val="1+#ppt_h/2"/>
                                          </p:val>
                                        </p:tav>
                                        <p:tav tm="100000">
                                          <p:val>
                                            <p:strVal val="#ppt_y"/>
                                          </p:val>
                                        </p:tav>
                                      </p:tavLst>
                                    </p:anim>
                                  </p:childTnLst>
                                </p:cTn>
                              </p:par>
                            </p:childTnLst>
                          </p:cTn>
                        </p:par>
                        <p:par>
                          <p:cTn id="120" fill="hold">
                            <p:stCondLst>
                              <p:cond delay="20500"/>
                            </p:stCondLst>
                            <p:childTnLst>
                              <p:par>
                                <p:cTn id="121" presetID="2" presetClass="entr" presetSubtype="4" fill="hold" grpId="0"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additive="base">
                                        <p:cTn id="123" dur="1000" fill="hold"/>
                                        <p:tgtEl>
                                          <p:spTgt spid="45"/>
                                        </p:tgtEl>
                                        <p:attrNameLst>
                                          <p:attrName>ppt_x</p:attrName>
                                        </p:attrNameLst>
                                      </p:cBhvr>
                                      <p:tavLst>
                                        <p:tav tm="0">
                                          <p:val>
                                            <p:strVal val="#ppt_x"/>
                                          </p:val>
                                        </p:tav>
                                        <p:tav tm="100000">
                                          <p:val>
                                            <p:strVal val="#ppt_x"/>
                                          </p:val>
                                        </p:tav>
                                      </p:tavLst>
                                    </p:anim>
                                    <p:anim calcmode="lin" valueType="num">
                                      <p:cBhvr additive="base">
                                        <p:cTn id="124" dur="1000" fill="hold"/>
                                        <p:tgtEl>
                                          <p:spTgt spid="45"/>
                                        </p:tgtEl>
                                        <p:attrNameLst>
                                          <p:attrName>ppt_y</p:attrName>
                                        </p:attrNameLst>
                                      </p:cBhvr>
                                      <p:tavLst>
                                        <p:tav tm="0">
                                          <p:val>
                                            <p:strVal val="1+#ppt_h/2"/>
                                          </p:val>
                                        </p:tav>
                                        <p:tav tm="100000">
                                          <p:val>
                                            <p:strVal val="#ppt_y"/>
                                          </p:val>
                                        </p:tav>
                                      </p:tavLst>
                                    </p:anim>
                                  </p:childTnLst>
                                </p:cTn>
                              </p:par>
                            </p:childTnLst>
                          </p:cTn>
                        </p:par>
                        <p:par>
                          <p:cTn id="125" fill="hold">
                            <p:stCondLst>
                              <p:cond delay="21500"/>
                            </p:stCondLst>
                            <p:childTnLst>
                              <p:par>
                                <p:cTn id="126" presetID="2" presetClass="entr" presetSubtype="4" fill="hold"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additive="base">
                                        <p:cTn id="128" dur="1000" fill="hold"/>
                                        <p:tgtEl>
                                          <p:spTgt spid="44"/>
                                        </p:tgtEl>
                                        <p:attrNameLst>
                                          <p:attrName>ppt_x</p:attrName>
                                        </p:attrNameLst>
                                      </p:cBhvr>
                                      <p:tavLst>
                                        <p:tav tm="0">
                                          <p:val>
                                            <p:strVal val="#ppt_x"/>
                                          </p:val>
                                        </p:tav>
                                        <p:tav tm="100000">
                                          <p:val>
                                            <p:strVal val="#ppt_x"/>
                                          </p:val>
                                        </p:tav>
                                      </p:tavLst>
                                    </p:anim>
                                    <p:anim calcmode="lin" valueType="num">
                                      <p:cBhvr additive="base">
                                        <p:cTn id="129" dur="1000" fill="hold"/>
                                        <p:tgtEl>
                                          <p:spTgt spid="44"/>
                                        </p:tgtEl>
                                        <p:attrNameLst>
                                          <p:attrName>ppt_y</p:attrName>
                                        </p:attrNameLst>
                                      </p:cBhvr>
                                      <p:tavLst>
                                        <p:tav tm="0">
                                          <p:val>
                                            <p:strVal val="1+#ppt_h/2"/>
                                          </p:val>
                                        </p:tav>
                                        <p:tav tm="100000">
                                          <p:val>
                                            <p:strVal val="#ppt_y"/>
                                          </p:val>
                                        </p:tav>
                                      </p:tavLst>
                                    </p:anim>
                                  </p:childTnLst>
                                </p:cTn>
                              </p:par>
                            </p:childTnLst>
                          </p:cTn>
                        </p:par>
                        <p:par>
                          <p:cTn id="130" fill="hold">
                            <p:stCondLst>
                              <p:cond delay="22500"/>
                            </p:stCondLst>
                            <p:childTnLst>
                              <p:par>
                                <p:cTn id="131" presetID="2" presetClass="entr" presetSubtype="4"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 calcmode="lin" valueType="num">
                                      <p:cBhvr additive="base">
                                        <p:cTn id="133" dur="1000" fill="hold"/>
                                        <p:tgtEl>
                                          <p:spTgt spid="51"/>
                                        </p:tgtEl>
                                        <p:attrNameLst>
                                          <p:attrName>ppt_x</p:attrName>
                                        </p:attrNameLst>
                                      </p:cBhvr>
                                      <p:tavLst>
                                        <p:tav tm="0">
                                          <p:val>
                                            <p:strVal val="#ppt_x"/>
                                          </p:val>
                                        </p:tav>
                                        <p:tav tm="100000">
                                          <p:val>
                                            <p:strVal val="#ppt_x"/>
                                          </p:val>
                                        </p:tav>
                                      </p:tavLst>
                                    </p:anim>
                                    <p:anim calcmode="lin" valueType="num">
                                      <p:cBhvr additive="base">
                                        <p:cTn id="134" dur="1000" fill="hold"/>
                                        <p:tgtEl>
                                          <p:spTgt spid="51"/>
                                        </p:tgtEl>
                                        <p:attrNameLst>
                                          <p:attrName>ppt_y</p:attrName>
                                        </p:attrNameLst>
                                      </p:cBhvr>
                                      <p:tavLst>
                                        <p:tav tm="0">
                                          <p:val>
                                            <p:strVal val="1+#ppt_h/2"/>
                                          </p:val>
                                        </p:tav>
                                        <p:tav tm="100000">
                                          <p:val>
                                            <p:strVal val="#ppt_y"/>
                                          </p:val>
                                        </p:tav>
                                      </p:tavLst>
                                    </p:anim>
                                  </p:childTnLst>
                                </p:cTn>
                              </p:par>
                            </p:childTnLst>
                          </p:cTn>
                        </p:par>
                        <p:par>
                          <p:cTn id="135" fill="hold">
                            <p:stCondLst>
                              <p:cond delay="23500"/>
                            </p:stCondLst>
                            <p:childTnLst>
                              <p:par>
                                <p:cTn id="136" presetID="2" presetClass="entr" presetSubtype="4" fill="hold" nodeType="afterEffect">
                                  <p:stCondLst>
                                    <p:cond delay="0"/>
                                  </p:stCondLst>
                                  <p:childTnLst>
                                    <p:set>
                                      <p:cBhvr>
                                        <p:cTn id="137" dur="1" fill="hold">
                                          <p:stCondLst>
                                            <p:cond delay="0"/>
                                          </p:stCondLst>
                                        </p:cTn>
                                        <p:tgtEl>
                                          <p:spTgt spid="41"/>
                                        </p:tgtEl>
                                        <p:attrNameLst>
                                          <p:attrName>style.visibility</p:attrName>
                                        </p:attrNameLst>
                                      </p:cBhvr>
                                      <p:to>
                                        <p:strVal val="visible"/>
                                      </p:to>
                                    </p:set>
                                    <p:anim calcmode="lin" valueType="num">
                                      <p:cBhvr additive="base">
                                        <p:cTn id="138" dur="500" fill="hold"/>
                                        <p:tgtEl>
                                          <p:spTgt spid="41"/>
                                        </p:tgtEl>
                                        <p:attrNameLst>
                                          <p:attrName>ppt_x</p:attrName>
                                        </p:attrNameLst>
                                      </p:cBhvr>
                                      <p:tavLst>
                                        <p:tav tm="0">
                                          <p:val>
                                            <p:strVal val="#ppt_x"/>
                                          </p:val>
                                        </p:tav>
                                        <p:tav tm="100000">
                                          <p:val>
                                            <p:strVal val="#ppt_x"/>
                                          </p:val>
                                        </p:tav>
                                      </p:tavLst>
                                    </p:anim>
                                    <p:anim calcmode="lin" valueType="num">
                                      <p:cBhvr additive="base">
                                        <p:cTn id="139" dur="500" fill="hold"/>
                                        <p:tgtEl>
                                          <p:spTgt spid="41"/>
                                        </p:tgtEl>
                                        <p:attrNameLst>
                                          <p:attrName>ppt_y</p:attrName>
                                        </p:attrNameLst>
                                      </p:cBhvr>
                                      <p:tavLst>
                                        <p:tav tm="0">
                                          <p:val>
                                            <p:strVal val="1+#ppt_h/2"/>
                                          </p:val>
                                        </p:tav>
                                        <p:tav tm="100000">
                                          <p:val>
                                            <p:strVal val="#ppt_y"/>
                                          </p:val>
                                        </p:tav>
                                      </p:tavLst>
                                    </p:anim>
                                  </p:childTnLst>
                                </p:cTn>
                              </p:par>
                            </p:childTnLst>
                          </p:cTn>
                        </p:par>
                        <p:par>
                          <p:cTn id="140" fill="hold">
                            <p:stCondLst>
                              <p:cond delay="24000"/>
                            </p:stCondLst>
                            <p:childTnLst>
                              <p:par>
                                <p:cTn id="141" presetID="2" presetClass="entr" presetSubtype="4" fill="hold" nodeType="afterEffect">
                                  <p:stCondLst>
                                    <p:cond delay="0"/>
                                  </p:stCondLst>
                                  <p:childTnLst>
                                    <p:set>
                                      <p:cBhvr>
                                        <p:cTn id="142" dur="1" fill="hold">
                                          <p:stCondLst>
                                            <p:cond delay="0"/>
                                          </p:stCondLst>
                                        </p:cTn>
                                        <p:tgtEl>
                                          <p:spTgt spid="41"/>
                                        </p:tgtEl>
                                        <p:attrNameLst>
                                          <p:attrName>style.visibility</p:attrName>
                                        </p:attrNameLst>
                                      </p:cBhvr>
                                      <p:to>
                                        <p:strVal val="visible"/>
                                      </p:to>
                                    </p:set>
                                    <p:anim calcmode="lin" valueType="num">
                                      <p:cBhvr additive="base">
                                        <p:cTn id="143" dur="500" fill="hold"/>
                                        <p:tgtEl>
                                          <p:spTgt spid="41"/>
                                        </p:tgtEl>
                                        <p:attrNameLst>
                                          <p:attrName>ppt_x</p:attrName>
                                        </p:attrNameLst>
                                      </p:cBhvr>
                                      <p:tavLst>
                                        <p:tav tm="0">
                                          <p:val>
                                            <p:strVal val="#ppt_x"/>
                                          </p:val>
                                        </p:tav>
                                        <p:tav tm="100000">
                                          <p:val>
                                            <p:strVal val="#ppt_x"/>
                                          </p:val>
                                        </p:tav>
                                      </p:tavLst>
                                    </p:anim>
                                    <p:anim calcmode="lin" valueType="num">
                                      <p:cBhvr additive="base">
                                        <p:cTn id="144" dur="500" fill="hold"/>
                                        <p:tgtEl>
                                          <p:spTgt spid="41"/>
                                        </p:tgtEl>
                                        <p:attrNameLst>
                                          <p:attrName>ppt_y</p:attrName>
                                        </p:attrNameLst>
                                      </p:cBhvr>
                                      <p:tavLst>
                                        <p:tav tm="0">
                                          <p:val>
                                            <p:strVal val="1+#ppt_h/2"/>
                                          </p:val>
                                        </p:tav>
                                        <p:tav tm="100000">
                                          <p:val>
                                            <p:strVal val="#ppt_y"/>
                                          </p:val>
                                        </p:tav>
                                      </p:tavLst>
                                    </p:anim>
                                  </p:childTnLst>
                                </p:cTn>
                              </p:par>
                            </p:childTnLst>
                          </p:cTn>
                        </p:par>
                        <p:par>
                          <p:cTn id="145" fill="hold">
                            <p:stCondLst>
                              <p:cond delay="24500"/>
                            </p:stCondLst>
                            <p:childTnLst>
                              <p:par>
                                <p:cTn id="146" presetID="2" presetClass="entr" presetSubtype="4" fill="hold" grpId="0" nodeType="afterEffect">
                                  <p:stCondLst>
                                    <p:cond delay="0"/>
                                  </p:stCondLst>
                                  <p:childTnLst>
                                    <p:set>
                                      <p:cBhvr>
                                        <p:cTn id="147" dur="1" fill="hold">
                                          <p:stCondLst>
                                            <p:cond delay="0"/>
                                          </p:stCondLst>
                                        </p:cTn>
                                        <p:tgtEl>
                                          <p:spTgt spid="58"/>
                                        </p:tgtEl>
                                        <p:attrNameLst>
                                          <p:attrName>style.visibility</p:attrName>
                                        </p:attrNameLst>
                                      </p:cBhvr>
                                      <p:to>
                                        <p:strVal val="visible"/>
                                      </p:to>
                                    </p:set>
                                    <p:anim calcmode="lin" valueType="num">
                                      <p:cBhvr additive="base">
                                        <p:cTn id="148" dur="1000" fill="hold"/>
                                        <p:tgtEl>
                                          <p:spTgt spid="58"/>
                                        </p:tgtEl>
                                        <p:attrNameLst>
                                          <p:attrName>ppt_x</p:attrName>
                                        </p:attrNameLst>
                                      </p:cBhvr>
                                      <p:tavLst>
                                        <p:tav tm="0">
                                          <p:val>
                                            <p:strVal val="#ppt_x"/>
                                          </p:val>
                                        </p:tav>
                                        <p:tav tm="100000">
                                          <p:val>
                                            <p:strVal val="#ppt_x"/>
                                          </p:val>
                                        </p:tav>
                                      </p:tavLst>
                                    </p:anim>
                                    <p:anim calcmode="lin" valueType="num">
                                      <p:cBhvr additive="base">
                                        <p:cTn id="149" dur="1000" fill="hold"/>
                                        <p:tgtEl>
                                          <p:spTgt spid="58"/>
                                        </p:tgtEl>
                                        <p:attrNameLst>
                                          <p:attrName>ppt_y</p:attrName>
                                        </p:attrNameLst>
                                      </p:cBhvr>
                                      <p:tavLst>
                                        <p:tav tm="0">
                                          <p:val>
                                            <p:strVal val="1+#ppt_h/2"/>
                                          </p:val>
                                        </p:tav>
                                        <p:tav tm="100000">
                                          <p:val>
                                            <p:strVal val="#ppt_y"/>
                                          </p:val>
                                        </p:tav>
                                      </p:tavLst>
                                    </p:anim>
                                  </p:childTnLst>
                                </p:cTn>
                              </p:par>
                            </p:childTnLst>
                          </p:cTn>
                        </p:par>
                        <p:par>
                          <p:cTn id="150" fill="hold">
                            <p:stCondLst>
                              <p:cond delay="25500"/>
                            </p:stCondLst>
                            <p:childTnLst>
                              <p:par>
                                <p:cTn id="151" presetID="2" presetClass="entr" presetSubtype="4" fill="hold" nodeType="afterEffect">
                                  <p:stCondLst>
                                    <p:cond delay="0"/>
                                  </p:stCondLst>
                                  <p:childTnLst>
                                    <p:set>
                                      <p:cBhvr>
                                        <p:cTn id="152" dur="1" fill="hold">
                                          <p:stCondLst>
                                            <p:cond delay="0"/>
                                          </p:stCondLst>
                                        </p:cTn>
                                        <p:tgtEl>
                                          <p:spTgt spid="23"/>
                                        </p:tgtEl>
                                        <p:attrNameLst>
                                          <p:attrName>style.visibility</p:attrName>
                                        </p:attrNameLst>
                                      </p:cBhvr>
                                      <p:to>
                                        <p:strVal val="visible"/>
                                      </p:to>
                                    </p:set>
                                    <p:anim calcmode="lin" valueType="num">
                                      <p:cBhvr additive="base">
                                        <p:cTn id="153" dur="1000" fill="hold"/>
                                        <p:tgtEl>
                                          <p:spTgt spid="23"/>
                                        </p:tgtEl>
                                        <p:attrNameLst>
                                          <p:attrName>ppt_x</p:attrName>
                                        </p:attrNameLst>
                                      </p:cBhvr>
                                      <p:tavLst>
                                        <p:tav tm="0">
                                          <p:val>
                                            <p:strVal val="#ppt_x"/>
                                          </p:val>
                                        </p:tav>
                                        <p:tav tm="100000">
                                          <p:val>
                                            <p:strVal val="#ppt_x"/>
                                          </p:val>
                                        </p:tav>
                                      </p:tavLst>
                                    </p:anim>
                                    <p:anim calcmode="lin" valueType="num">
                                      <p:cBhvr additive="base">
                                        <p:cTn id="154" dur="1000" fill="hold"/>
                                        <p:tgtEl>
                                          <p:spTgt spid="23"/>
                                        </p:tgtEl>
                                        <p:attrNameLst>
                                          <p:attrName>ppt_y</p:attrName>
                                        </p:attrNameLst>
                                      </p:cBhvr>
                                      <p:tavLst>
                                        <p:tav tm="0">
                                          <p:val>
                                            <p:strVal val="1+#ppt_h/2"/>
                                          </p:val>
                                        </p:tav>
                                        <p:tav tm="100000">
                                          <p:val>
                                            <p:strVal val="#ppt_y"/>
                                          </p:val>
                                        </p:tav>
                                      </p:tavLst>
                                    </p:anim>
                                  </p:childTnLst>
                                </p:cTn>
                              </p:par>
                            </p:childTnLst>
                          </p:cTn>
                        </p:par>
                        <p:par>
                          <p:cTn id="155" fill="hold">
                            <p:stCondLst>
                              <p:cond delay="26500"/>
                            </p:stCondLst>
                            <p:childTnLst>
                              <p:par>
                                <p:cTn id="156" presetID="15" presetClass="entr" presetSubtype="0" fill="hold" grpId="0" nodeType="afterEffect">
                                  <p:stCondLst>
                                    <p:cond delay="0"/>
                                  </p:stCondLst>
                                  <p:childTnLst>
                                    <p:set>
                                      <p:cBhvr>
                                        <p:cTn id="157" dur="1" fill="hold">
                                          <p:stCondLst>
                                            <p:cond delay="0"/>
                                          </p:stCondLst>
                                        </p:cTn>
                                        <p:tgtEl>
                                          <p:spTgt spid="19"/>
                                        </p:tgtEl>
                                        <p:attrNameLst>
                                          <p:attrName>style.visibility</p:attrName>
                                        </p:attrNameLst>
                                      </p:cBhvr>
                                      <p:to>
                                        <p:strVal val="visible"/>
                                      </p:to>
                                    </p:set>
                                    <p:anim calcmode="lin" valueType="num">
                                      <p:cBhvr>
                                        <p:cTn id="158" dur="1000" fill="hold"/>
                                        <p:tgtEl>
                                          <p:spTgt spid="19"/>
                                        </p:tgtEl>
                                        <p:attrNameLst>
                                          <p:attrName>ppt_w</p:attrName>
                                        </p:attrNameLst>
                                      </p:cBhvr>
                                      <p:tavLst>
                                        <p:tav tm="0">
                                          <p:val>
                                            <p:fltVal val="0"/>
                                          </p:val>
                                        </p:tav>
                                        <p:tav tm="100000">
                                          <p:val>
                                            <p:strVal val="#ppt_w"/>
                                          </p:val>
                                        </p:tav>
                                      </p:tavLst>
                                    </p:anim>
                                    <p:anim calcmode="lin" valueType="num">
                                      <p:cBhvr>
                                        <p:cTn id="159" dur="1000" fill="hold"/>
                                        <p:tgtEl>
                                          <p:spTgt spid="19"/>
                                        </p:tgtEl>
                                        <p:attrNameLst>
                                          <p:attrName>ppt_h</p:attrName>
                                        </p:attrNameLst>
                                      </p:cBhvr>
                                      <p:tavLst>
                                        <p:tav tm="0">
                                          <p:val>
                                            <p:fltVal val="0"/>
                                          </p:val>
                                        </p:tav>
                                        <p:tav tm="100000">
                                          <p:val>
                                            <p:strVal val="#ppt_h"/>
                                          </p:val>
                                        </p:tav>
                                      </p:tavLst>
                                    </p:anim>
                                    <p:anim calcmode="lin" valueType="num">
                                      <p:cBhvr>
                                        <p:cTn id="16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6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162" fill="hold">
                            <p:stCondLst>
                              <p:cond delay="27500"/>
                            </p:stCondLst>
                            <p:childTnLst>
                              <p:par>
                                <p:cTn id="163" presetID="2" presetClass="entr" presetSubtype="4" fill="hold" nodeType="afterEffect">
                                  <p:stCondLst>
                                    <p:cond delay="0"/>
                                  </p:stCondLst>
                                  <p:childTnLst>
                                    <p:set>
                                      <p:cBhvr>
                                        <p:cTn id="164" dur="1" fill="hold">
                                          <p:stCondLst>
                                            <p:cond delay="0"/>
                                          </p:stCondLst>
                                        </p:cTn>
                                        <p:tgtEl>
                                          <p:spTgt spid="55">
                                            <p:txEl>
                                              <p:pRg st="0" end="0"/>
                                            </p:txEl>
                                          </p:spTgt>
                                        </p:tgtEl>
                                        <p:attrNameLst>
                                          <p:attrName>style.visibility</p:attrName>
                                        </p:attrNameLst>
                                      </p:cBhvr>
                                      <p:to>
                                        <p:strVal val="visible"/>
                                      </p:to>
                                    </p:set>
                                    <p:anim calcmode="lin" valueType="num">
                                      <p:cBhvr additive="base">
                                        <p:cTn id="165"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167" fill="hold">
                            <p:stCondLst>
                              <p:cond delay="28000"/>
                            </p:stCondLst>
                            <p:childTnLst>
                              <p:par>
                                <p:cTn id="168" presetID="2" presetClass="entr" presetSubtype="4" fill="hold" grpId="0" nodeType="afterEffect">
                                  <p:stCondLst>
                                    <p:cond delay="0"/>
                                  </p:stCondLst>
                                  <p:childTnLst>
                                    <p:set>
                                      <p:cBhvr>
                                        <p:cTn id="169" dur="1" fill="hold">
                                          <p:stCondLst>
                                            <p:cond delay="0"/>
                                          </p:stCondLst>
                                        </p:cTn>
                                        <p:tgtEl>
                                          <p:spTgt spid="55">
                                            <p:bg/>
                                          </p:spTgt>
                                        </p:tgtEl>
                                        <p:attrNameLst>
                                          <p:attrName>style.visibility</p:attrName>
                                        </p:attrNameLst>
                                      </p:cBhvr>
                                      <p:to>
                                        <p:strVal val="visible"/>
                                      </p:to>
                                    </p:set>
                                    <p:anim calcmode="lin" valueType="num">
                                      <p:cBhvr additive="base">
                                        <p:cTn id="170" dur="1000" fill="hold"/>
                                        <p:tgtEl>
                                          <p:spTgt spid="55">
                                            <p:bg/>
                                          </p:spTgt>
                                        </p:tgtEl>
                                        <p:attrNameLst>
                                          <p:attrName>ppt_x</p:attrName>
                                        </p:attrNameLst>
                                      </p:cBhvr>
                                      <p:tavLst>
                                        <p:tav tm="0">
                                          <p:val>
                                            <p:strVal val="#ppt_x"/>
                                          </p:val>
                                        </p:tav>
                                        <p:tav tm="100000">
                                          <p:val>
                                            <p:strVal val="#ppt_x"/>
                                          </p:val>
                                        </p:tav>
                                      </p:tavLst>
                                    </p:anim>
                                    <p:anim calcmode="lin" valueType="num">
                                      <p:cBhvr additive="base">
                                        <p:cTn id="171" dur="1000" fill="hold"/>
                                        <p:tgtEl>
                                          <p:spTgt spid="55">
                                            <p:bg/>
                                          </p:spTgt>
                                        </p:tgtEl>
                                        <p:attrNameLst>
                                          <p:attrName>ppt_y</p:attrName>
                                        </p:attrNameLst>
                                      </p:cBhvr>
                                      <p:tavLst>
                                        <p:tav tm="0">
                                          <p:val>
                                            <p:strVal val="1+#ppt_h/2"/>
                                          </p:val>
                                        </p:tav>
                                        <p:tav tm="100000">
                                          <p:val>
                                            <p:strVal val="#ppt_y"/>
                                          </p:val>
                                        </p:tav>
                                      </p:tavLst>
                                    </p:anim>
                                  </p:childTnLst>
                                </p:cTn>
                              </p:par>
                            </p:childTnLst>
                          </p:cTn>
                        </p:par>
                        <p:par>
                          <p:cTn id="172" fill="hold">
                            <p:stCondLst>
                              <p:cond delay="29000"/>
                            </p:stCondLst>
                            <p:childTnLst>
                              <p:par>
                                <p:cTn id="173" presetID="2" presetClass="entr" presetSubtype="4" fill="hold" grpId="0" nodeType="afterEffect">
                                  <p:stCondLst>
                                    <p:cond delay="0"/>
                                  </p:stCondLst>
                                  <p:childTnLst>
                                    <p:set>
                                      <p:cBhvr>
                                        <p:cTn id="174" dur="1" fill="hold">
                                          <p:stCondLst>
                                            <p:cond delay="0"/>
                                          </p:stCondLst>
                                        </p:cTn>
                                        <p:tgtEl>
                                          <p:spTgt spid="55">
                                            <p:txEl>
                                              <p:pRg st="0" end="0"/>
                                            </p:txEl>
                                          </p:spTgt>
                                        </p:tgtEl>
                                        <p:attrNameLst>
                                          <p:attrName>style.visibility</p:attrName>
                                        </p:attrNameLst>
                                      </p:cBhvr>
                                      <p:to>
                                        <p:strVal val="visible"/>
                                      </p:to>
                                    </p:set>
                                    <p:anim calcmode="lin" valueType="num">
                                      <p:cBhvr additive="base">
                                        <p:cTn id="175"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176"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177" fill="hold">
                            <p:stCondLst>
                              <p:cond delay="30000"/>
                            </p:stCondLst>
                            <p:childTnLst>
                              <p:par>
                                <p:cTn id="178" presetID="2" presetClass="entr" presetSubtype="4" fill="hold" grpId="0" nodeType="afterEffect">
                                  <p:stCondLst>
                                    <p:cond delay="0"/>
                                  </p:stCondLst>
                                  <p:childTnLst>
                                    <p:set>
                                      <p:cBhvr>
                                        <p:cTn id="179" dur="1" fill="hold">
                                          <p:stCondLst>
                                            <p:cond delay="0"/>
                                          </p:stCondLst>
                                        </p:cTn>
                                        <p:tgtEl>
                                          <p:spTgt spid="34"/>
                                        </p:tgtEl>
                                        <p:attrNameLst>
                                          <p:attrName>style.visibility</p:attrName>
                                        </p:attrNameLst>
                                      </p:cBhvr>
                                      <p:to>
                                        <p:strVal val="visible"/>
                                      </p:to>
                                    </p:set>
                                    <p:anim calcmode="lin" valueType="num">
                                      <p:cBhvr additive="base">
                                        <p:cTn id="180" dur="1000" fill="hold"/>
                                        <p:tgtEl>
                                          <p:spTgt spid="34"/>
                                        </p:tgtEl>
                                        <p:attrNameLst>
                                          <p:attrName>ppt_x</p:attrName>
                                        </p:attrNameLst>
                                      </p:cBhvr>
                                      <p:tavLst>
                                        <p:tav tm="0">
                                          <p:val>
                                            <p:strVal val="#ppt_x"/>
                                          </p:val>
                                        </p:tav>
                                        <p:tav tm="100000">
                                          <p:val>
                                            <p:strVal val="#ppt_x"/>
                                          </p:val>
                                        </p:tav>
                                      </p:tavLst>
                                    </p:anim>
                                    <p:anim calcmode="lin" valueType="num">
                                      <p:cBhvr additive="base">
                                        <p:cTn id="181" dur="1000" fill="hold"/>
                                        <p:tgtEl>
                                          <p:spTgt spid="34"/>
                                        </p:tgtEl>
                                        <p:attrNameLst>
                                          <p:attrName>ppt_y</p:attrName>
                                        </p:attrNameLst>
                                      </p:cBhvr>
                                      <p:tavLst>
                                        <p:tav tm="0">
                                          <p:val>
                                            <p:strVal val="1+#ppt_h/2"/>
                                          </p:val>
                                        </p:tav>
                                        <p:tav tm="100000">
                                          <p:val>
                                            <p:strVal val="#ppt_y"/>
                                          </p:val>
                                        </p:tav>
                                      </p:tavLst>
                                    </p:anim>
                                  </p:childTnLst>
                                </p:cTn>
                              </p:par>
                            </p:childTnLst>
                          </p:cTn>
                        </p:par>
                        <p:par>
                          <p:cTn id="182" fill="hold">
                            <p:stCondLst>
                              <p:cond delay="31000"/>
                            </p:stCondLst>
                            <p:childTnLst>
                              <p:par>
                                <p:cTn id="183" presetID="2" presetClass="entr" presetSubtype="4" fill="hold" grpId="0" nodeType="afterEffect">
                                  <p:stCondLst>
                                    <p:cond delay="0"/>
                                  </p:stCondLst>
                                  <p:childTnLst>
                                    <p:set>
                                      <p:cBhvr>
                                        <p:cTn id="184" dur="1" fill="hold">
                                          <p:stCondLst>
                                            <p:cond delay="0"/>
                                          </p:stCondLst>
                                        </p:cTn>
                                        <p:tgtEl>
                                          <p:spTgt spid="32"/>
                                        </p:tgtEl>
                                        <p:attrNameLst>
                                          <p:attrName>style.visibility</p:attrName>
                                        </p:attrNameLst>
                                      </p:cBhvr>
                                      <p:to>
                                        <p:strVal val="visible"/>
                                      </p:to>
                                    </p:set>
                                    <p:anim calcmode="lin" valueType="num">
                                      <p:cBhvr additive="base">
                                        <p:cTn id="185" dur="500" fill="hold"/>
                                        <p:tgtEl>
                                          <p:spTgt spid="32"/>
                                        </p:tgtEl>
                                        <p:attrNameLst>
                                          <p:attrName>ppt_x</p:attrName>
                                        </p:attrNameLst>
                                      </p:cBhvr>
                                      <p:tavLst>
                                        <p:tav tm="0">
                                          <p:val>
                                            <p:strVal val="#ppt_x"/>
                                          </p:val>
                                        </p:tav>
                                        <p:tav tm="100000">
                                          <p:val>
                                            <p:strVal val="#ppt_x"/>
                                          </p:val>
                                        </p:tav>
                                      </p:tavLst>
                                    </p:anim>
                                    <p:anim calcmode="lin" valueType="num">
                                      <p:cBhvr additive="base">
                                        <p:cTn id="186" dur="500" fill="hold"/>
                                        <p:tgtEl>
                                          <p:spTgt spid="32"/>
                                        </p:tgtEl>
                                        <p:attrNameLst>
                                          <p:attrName>ppt_y</p:attrName>
                                        </p:attrNameLst>
                                      </p:cBhvr>
                                      <p:tavLst>
                                        <p:tav tm="0">
                                          <p:val>
                                            <p:strVal val="1+#ppt_h/2"/>
                                          </p:val>
                                        </p:tav>
                                        <p:tav tm="100000">
                                          <p:val>
                                            <p:strVal val="#ppt_y"/>
                                          </p:val>
                                        </p:tav>
                                      </p:tavLst>
                                    </p:anim>
                                  </p:childTnLst>
                                </p:cTn>
                              </p:par>
                            </p:childTnLst>
                          </p:cTn>
                        </p:par>
                        <p:par>
                          <p:cTn id="187" fill="hold">
                            <p:stCondLst>
                              <p:cond delay="31500"/>
                            </p:stCondLst>
                            <p:childTnLst>
                              <p:par>
                                <p:cTn id="188" presetID="2" presetClass="entr" presetSubtype="4" fill="hold" grpId="0" nodeType="afterEffect">
                                  <p:stCondLst>
                                    <p:cond delay="0"/>
                                  </p:stCondLst>
                                  <p:childTnLst>
                                    <p:set>
                                      <p:cBhvr>
                                        <p:cTn id="189" dur="1" fill="hold">
                                          <p:stCondLst>
                                            <p:cond delay="0"/>
                                          </p:stCondLst>
                                        </p:cTn>
                                        <p:tgtEl>
                                          <p:spTgt spid="54"/>
                                        </p:tgtEl>
                                        <p:attrNameLst>
                                          <p:attrName>style.visibility</p:attrName>
                                        </p:attrNameLst>
                                      </p:cBhvr>
                                      <p:to>
                                        <p:strVal val="visible"/>
                                      </p:to>
                                    </p:set>
                                    <p:anim calcmode="lin" valueType="num">
                                      <p:cBhvr additive="base">
                                        <p:cTn id="190" dur="1000" fill="hold"/>
                                        <p:tgtEl>
                                          <p:spTgt spid="54"/>
                                        </p:tgtEl>
                                        <p:attrNameLst>
                                          <p:attrName>ppt_x</p:attrName>
                                        </p:attrNameLst>
                                      </p:cBhvr>
                                      <p:tavLst>
                                        <p:tav tm="0">
                                          <p:val>
                                            <p:strVal val="#ppt_x"/>
                                          </p:val>
                                        </p:tav>
                                        <p:tav tm="100000">
                                          <p:val>
                                            <p:strVal val="#ppt_x"/>
                                          </p:val>
                                        </p:tav>
                                      </p:tavLst>
                                    </p:anim>
                                    <p:anim calcmode="lin" valueType="num">
                                      <p:cBhvr additive="base">
                                        <p:cTn id="191" dur="1000" fill="hold"/>
                                        <p:tgtEl>
                                          <p:spTgt spid="54"/>
                                        </p:tgtEl>
                                        <p:attrNameLst>
                                          <p:attrName>ppt_y</p:attrName>
                                        </p:attrNameLst>
                                      </p:cBhvr>
                                      <p:tavLst>
                                        <p:tav tm="0">
                                          <p:val>
                                            <p:strVal val="1+#ppt_h/2"/>
                                          </p:val>
                                        </p:tav>
                                        <p:tav tm="100000">
                                          <p:val>
                                            <p:strVal val="#ppt_y"/>
                                          </p:val>
                                        </p:tav>
                                      </p:tavLst>
                                    </p:anim>
                                  </p:childTnLst>
                                </p:cTn>
                              </p:par>
                            </p:childTnLst>
                          </p:cTn>
                        </p:par>
                        <p:par>
                          <p:cTn id="192" fill="hold">
                            <p:stCondLst>
                              <p:cond delay="32500"/>
                            </p:stCondLst>
                            <p:childTnLst>
                              <p:par>
                                <p:cTn id="193" presetID="2" presetClass="entr" presetSubtype="4" fill="hold" nodeType="afterEffect">
                                  <p:stCondLst>
                                    <p:cond delay="0"/>
                                  </p:stCondLst>
                                  <p:childTnLst>
                                    <p:set>
                                      <p:cBhvr>
                                        <p:cTn id="194" dur="1" fill="hold">
                                          <p:stCondLst>
                                            <p:cond delay="0"/>
                                          </p:stCondLst>
                                        </p:cTn>
                                        <p:tgtEl>
                                          <p:spTgt spid="53"/>
                                        </p:tgtEl>
                                        <p:attrNameLst>
                                          <p:attrName>style.visibility</p:attrName>
                                        </p:attrNameLst>
                                      </p:cBhvr>
                                      <p:to>
                                        <p:strVal val="visible"/>
                                      </p:to>
                                    </p:set>
                                    <p:anim calcmode="lin" valueType="num">
                                      <p:cBhvr additive="base">
                                        <p:cTn id="195" dur="500" fill="hold"/>
                                        <p:tgtEl>
                                          <p:spTgt spid="53"/>
                                        </p:tgtEl>
                                        <p:attrNameLst>
                                          <p:attrName>ppt_x</p:attrName>
                                        </p:attrNameLst>
                                      </p:cBhvr>
                                      <p:tavLst>
                                        <p:tav tm="0">
                                          <p:val>
                                            <p:strVal val="#ppt_x"/>
                                          </p:val>
                                        </p:tav>
                                        <p:tav tm="100000">
                                          <p:val>
                                            <p:strVal val="#ppt_x"/>
                                          </p:val>
                                        </p:tav>
                                      </p:tavLst>
                                    </p:anim>
                                    <p:anim calcmode="lin" valueType="num">
                                      <p:cBhvr additive="base">
                                        <p:cTn id="196" dur="500" fill="hold"/>
                                        <p:tgtEl>
                                          <p:spTgt spid="53"/>
                                        </p:tgtEl>
                                        <p:attrNameLst>
                                          <p:attrName>ppt_y</p:attrName>
                                        </p:attrNameLst>
                                      </p:cBhvr>
                                      <p:tavLst>
                                        <p:tav tm="0">
                                          <p:val>
                                            <p:strVal val="1+#ppt_h/2"/>
                                          </p:val>
                                        </p:tav>
                                        <p:tav tm="100000">
                                          <p:val>
                                            <p:strVal val="#ppt_y"/>
                                          </p:val>
                                        </p:tav>
                                      </p:tavLst>
                                    </p:anim>
                                  </p:childTnLst>
                                </p:cTn>
                              </p:par>
                            </p:childTnLst>
                          </p:cTn>
                        </p:par>
                        <p:par>
                          <p:cTn id="197" fill="hold">
                            <p:stCondLst>
                              <p:cond delay="33000"/>
                            </p:stCondLst>
                            <p:childTnLst>
                              <p:par>
                                <p:cTn id="198" presetID="2" presetClass="entr" presetSubtype="4" fill="hold" nodeType="afterEffect">
                                  <p:stCondLst>
                                    <p:cond delay="0"/>
                                  </p:stCondLst>
                                  <p:childTnLst>
                                    <p:set>
                                      <p:cBhvr>
                                        <p:cTn id="199" dur="1" fill="hold">
                                          <p:stCondLst>
                                            <p:cond delay="0"/>
                                          </p:stCondLst>
                                        </p:cTn>
                                        <p:tgtEl>
                                          <p:spTgt spid="6"/>
                                        </p:tgtEl>
                                        <p:attrNameLst>
                                          <p:attrName>style.visibility</p:attrName>
                                        </p:attrNameLst>
                                      </p:cBhvr>
                                      <p:to>
                                        <p:strVal val="visible"/>
                                      </p:to>
                                    </p:set>
                                    <p:anim calcmode="lin" valueType="num">
                                      <p:cBhvr additive="base">
                                        <p:cTn id="200" dur="500" fill="hold"/>
                                        <p:tgtEl>
                                          <p:spTgt spid="6"/>
                                        </p:tgtEl>
                                        <p:attrNameLst>
                                          <p:attrName>ppt_x</p:attrName>
                                        </p:attrNameLst>
                                      </p:cBhvr>
                                      <p:tavLst>
                                        <p:tav tm="0">
                                          <p:val>
                                            <p:strVal val="#ppt_x"/>
                                          </p:val>
                                        </p:tav>
                                        <p:tav tm="100000">
                                          <p:val>
                                            <p:strVal val="#ppt_x"/>
                                          </p:val>
                                        </p:tav>
                                      </p:tavLst>
                                    </p:anim>
                                    <p:anim calcmode="lin" valueType="num">
                                      <p:cBhvr additive="base">
                                        <p:cTn id="201" dur="500" fill="hold"/>
                                        <p:tgtEl>
                                          <p:spTgt spid="6"/>
                                        </p:tgtEl>
                                        <p:attrNameLst>
                                          <p:attrName>ppt_y</p:attrName>
                                        </p:attrNameLst>
                                      </p:cBhvr>
                                      <p:tavLst>
                                        <p:tav tm="0">
                                          <p:val>
                                            <p:strVal val="1+#ppt_h/2"/>
                                          </p:val>
                                        </p:tav>
                                        <p:tav tm="100000">
                                          <p:val>
                                            <p:strVal val="#ppt_y"/>
                                          </p:val>
                                        </p:tav>
                                      </p:tavLst>
                                    </p:anim>
                                  </p:childTnLst>
                                </p:cTn>
                              </p:par>
                            </p:childTnLst>
                          </p:cTn>
                        </p:par>
                        <p:par>
                          <p:cTn id="202" fill="hold">
                            <p:stCondLst>
                              <p:cond delay="33500"/>
                            </p:stCondLst>
                            <p:childTnLst>
                              <p:par>
                                <p:cTn id="203" presetID="2" presetClass="entr" presetSubtype="4" fill="hold" nodeType="afterEffect">
                                  <p:stCondLst>
                                    <p:cond delay="0"/>
                                  </p:stCondLst>
                                  <p:childTnLst>
                                    <p:set>
                                      <p:cBhvr>
                                        <p:cTn id="204" dur="1" fill="hold">
                                          <p:stCondLst>
                                            <p:cond delay="0"/>
                                          </p:stCondLst>
                                        </p:cTn>
                                        <p:tgtEl>
                                          <p:spTgt spid="8"/>
                                        </p:tgtEl>
                                        <p:attrNameLst>
                                          <p:attrName>style.visibility</p:attrName>
                                        </p:attrNameLst>
                                      </p:cBhvr>
                                      <p:to>
                                        <p:strVal val="visible"/>
                                      </p:to>
                                    </p:set>
                                    <p:anim calcmode="lin" valueType="num">
                                      <p:cBhvr additive="base">
                                        <p:cTn id="205" dur="500" fill="hold"/>
                                        <p:tgtEl>
                                          <p:spTgt spid="8"/>
                                        </p:tgtEl>
                                        <p:attrNameLst>
                                          <p:attrName>ppt_x</p:attrName>
                                        </p:attrNameLst>
                                      </p:cBhvr>
                                      <p:tavLst>
                                        <p:tav tm="0">
                                          <p:val>
                                            <p:strVal val="#ppt_x"/>
                                          </p:val>
                                        </p:tav>
                                        <p:tav tm="100000">
                                          <p:val>
                                            <p:strVal val="#ppt_x"/>
                                          </p:val>
                                        </p:tav>
                                      </p:tavLst>
                                    </p:anim>
                                    <p:anim calcmode="lin" valueType="num">
                                      <p:cBhvr additive="base">
                                        <p:cTn id="206" dur="500" fill="hold"/>
                                        <p:tgtEl>
                                          <p:spTgt spid="8"/>
                                        </p:tgtEl>
                                        <p:attrNameLst>
                                          <p:attrName>ppt_y</p:attrName>
                                        </p:attrNameLst>
                                      </p:cBhvr>
                                      <p:tavLst>
                                        <p:tav tm="0">
                                          <p:val>
                                            <p:strVal val="1+#ppt_h/2"/>
                                          </p:val>
                                        </p:tav>
                                        <p:tav tm="100000">
                                          <p:val>
                                            <p:strVal val="#ppt_y"/>
                                          </p:val>
                                        </p:tav>
                                      </p:tavLst>
                                    </p:anim>
                                  </p:childTnLst>
                                </p:cTn>
                              </p:par>
                            </p:childTnLst>
                          </p:cTn>
                        </p:par>
                        <p:par>
                          <p:cTn id="207" fill="hold">
                            <p:stCondLst>
                              <p:cond delay="34000"/>
                            </p:stCondLst>
                            <p:childTnLst>
                              <p:par>
                                <p:cTn id="208" presetID="2" presetClass="entr" presetSubtype="4" fill="hold" nodeType="afterEffect">
                                  <p:stCondLst>
                                    <p:cond delay="0"/>
                                  </p:stCondLst>
                                  <p:childTnLst>
                                    <p:set>
                                      <p:cBhvr>
                                        <p:cTn id="209" dur="1" fill="hold">
                                          <p:stCondLst>
                                            <p:cond delay="0"/>
                                          </p:stCondLst>
                                        </p:cTn>
                                        <p:tgtEl>
                                          <p:spTgt spid="38"/>
                                        </p:tgtEl>
                                        <p:attrNameLst>
                                          <p:attrName>style.visibility</p:attrName>
                                        </p:attrNameLst>
                                      </p:cBhvr>
                                      <p:to>
                                        <p:strVal val="visible"/>
                                      </p:to>
                                    </p:set>
                                    <p:anim calcmode="lin" valueType="num">
                                      <p:cBhvr additive="base">
                                        <p:cTn id="210" dur="500" fill="hold"/>
                                        <p:tgtEl>
                                          <p:spTgt spid="38"/>
                                        </p:tgtEl>
                                        <p:attrNameLst>
                                          <p:attrName>ppt_x</p:attrName>
                                        </p:attrNameLst>
                                      </p:cBhvr>
                                      <p:tavLst>
                                        <p:tav tm="0">
                                          <p:val>
                                            <p:strVal val="#ppt_x"/>
                                          </p:val>
                                        </p:tav>
                                        <p:tav tm="100000">
                                          <p:val>
                                            <p:strVal val="#ppt_x"/>
                                          </p:val>
                                        </p:tav>
                                      </p:tavLst>
                                    </p:anim>
                                    <p:anim calcmode="lin" valueType="num">
                                      <p:cBhvr additive="base">
                                        <p:cTn id="211" dur="500" fill="hold"/>
                                        <p:tgtEl>
                                          <p:spTgt spid="38"/>
                                        </p:tgtEl>
                                        <p:attrNameLst>
                                          <p:attrName>ppt_y</p:attrName>
                                        </p:attrNameLst>
                                      </p:cBhvr>
                                      <p:tavLst>
                                        <p:tav tm="0">
                                          <p:val>
                                            <p:strVal val="1+#ppt_h/2"/>
                                          </p:val>
                                        </p:tav>
                                        <p:tav tm="100000">
                                          <p:val>
                                            <p:strVal val="#ppt_y"/>
                                          </p:val>
                                        </p:tav>
                                      </p:tavLst>
                                    </p:anim>
                                  </p:childTnLst>
                                </p:cTn>
                              </p:par>
                            </p:childTnLst>
                          </p:cTn>
                        </p:par>
                        <p:par>
                          <p:cTn id="212" fill="hold">
                            <p:stCondLst>
                              <p:cond delay="34500"/>
                            </p:stCondLst>
                            <p:childTnLst>
                              <p:par>
                                <p:cTn id="213" presetID="2" presetClass="entr" presetSubtype="4" fill="hold" nodeType="afterEffect">
                                  <p:stCondLst>
                                    <p:cond delay="0"/>
                                  </p:stCondLst>
                                  <p:childTnLst>
                                    <p:set>
                                      <p:cBhvr>
                                        <p:cTn id="214" dur="1" fill="hold">
                                          <p:stCondLst>
                                            <p:cond delay="0"/>
                                          </p:stCondLst>
                                        </p:cTn>
                                        <p:tgtEl>
                                          <p:spTgt spid="7"/>
                                        </p:tgtEl>
                                        <p:attrNameLst>
                                          <p:attrName>style.visibility</p:attrName>
                                        </p:attrNameLst>
                                      </p:cBhvr>
                                      <p:to>
                                        <p:strVal val="visible"/>
                                      </p:to>
                                    </p:set>
                                    <p:anim calcmode="lin" valueType="num">
                                      <p:cBhvr additive="base">
                                        <p:cTn id="215" dur="500" fill="hold"/>
                                        <p:tgtEl>
                                          <p:spTgt spid="7"/>
                                        </p:tgtEl>
                                        <p:attrNameLst>
                                          <p:attrName>ppt_x</p:attrName>
                                        </p:attrNameLst>
                                      </p:cBhvr>
                                      <p:tavLst>
                                        <p:tav tm="0">
                                          <p:val>
                                            <p:strVal val="#ppt_x"/>
                                          </p:val>
                                        </p:tav>
                                        <p:tav tm="100000">
                                          <p:val>
                                            <p:strVal val="#ppt_x"/>
                                          </p:val>
                                        </p:tav>
                                      </p:tavLst>
                                    </p:anim>
                                    <p:anim calcmode="lin" valueType="num">
                                      <p:cBhvr additive="base">
                                        <p:cTn id="216" dur="500" fill="hold"/>
                                        <p:tgtEl>
                                          <p:spTgt spid="7"/>
                                        </p:tgtEl>
                                        <p:attrNameLst>
                                          <p:attrName>ppt_y</p:attrName>
                                        </p:attrNameLst>
                                      </p:cBhvr>
                                      <p:tavLst>
                                        <p:tav tm="0">
                                          <p:val>
                                            <p:strVal val="1+#ppt_h/2"/>
                                          </p:val>
                                        </p:tav>
                                        <p:tav tm="100000">
                                          <p:val>
                                            <p:strVal val="#ppt_y"/>
                                          </p:val>
                                        </p:tav>
                                      </p:tavLst>
                                    </p:anim>
                                  </p:childTnLst>
                                </p:cTn>
                              </p:par>
                            </p:childTnLst>
                          </p:cTn>
                        </p:par>
                        <p:par>
                          <p:cTn id="217" fill="hold">
                            <p:stCondLst>
                              <p:cond delay="35000"/>
                            </p:stCondLst>
                            <p:childTnLst>
                              <p:par>
                                <p:cTn id="218" presetID="2" presetClass="entr" presetSubtype="4" fill="hold" nodeType="afterEffect">
                                  <p:stCondLst>
                                    <p:cond delay="0"/>
                                  </p:stCondLst>
                                  <p:childTnLst>
                                    <p:set>
                                      <p:cBhvr>
                                        <p:cTn id="219" dur="1" fill="hold">
                                          <p:stCondLst>
                                            <p:cond delay="0"/>
                                          </p:stCondLst>
                                        </p:cTn>
                                        <p:tgtEl>
                                          <p:spTgt spid="3"/>
                                        </p:tgtEl>
                                        <p:attrNameLst>
                                          <p:attrName>style.visibility</p:attrName>
                                        </p:attrNameLst>
                                      </p:cBhvr>
                                      <p:to>
                                        <p:strVal val="visible"/>
                                      </p:to>
                                    </p:set>
                                    <p:anim calcmode="lin" valueType="num">
                                      <p:cBhvr additive="base">
                                        <p:cTn id="220" dur="500" fill="hold"/>
                                        <p:tgtEl>
                                          <p:spTgt spid="3"/>
                                        </p:tgtEl>
                                        <p:attrNameLst>
                                          <p:attrName>ppt_x</p:attrName>
                                        </p:attrNameLst>
                                      </p:cBhvr>
                                      <p:tavLst>
                                        <p:tav tm="0">
                                          <p:val>
                                            <p:strVal val="#ppt_x"/>
                                          </p:val>
                                        </p:tav>
                                        <p:tav tm="100000">
                                          <p:val>
                                            <p:strVal val="#ppt_x"/>
                                          </p:val>
                                        </p:tav>
                                      </p:tavLst>
                                    </p:anim>
                                    <p:anim calcmode="lin" valueType="num">
                                      <p:cBhvr additive="base">
                                        <p:cTn id="221" dur="500" fill="hold"/>
                                        <p:tgtEl>
                                          <p:spTgt spid="3"/>
                                        </p:tgtEl>
                                        <p:attrNameLst>
                                          <p:attrName>ppt_y</p:attrName>
                                        </p:attrNameLst>
                                      </p:cBhvr>
                                      <p:tavLst>
                                        <p:tav tm="0">
                                          <p:val>
                                            <p:strVal val="1+#ppt_h/2"/>
                                          </p:val>
                                        </p:tav>
                                        <p:tav tm="100000">
                                          <p:val>
                                            <p:strVal val="#ppt_y"/>
                                          </p:val>
                                        </p:tav>
                                      </p:tavLst>
                                    </p:anim>
                                  </p:childTnLst>
                                </p:cTn>
                              </p:par>
                            </p:childTnLst>
                          </p:cTn>
                        </p:par>
                        <p:par>
                          <p:cTn id="222" fill="hold">
                            <p:stCondLst>
                              <p:cond delay="35500"/>
                            </p:stCondLst>
                            <p:childTnLst>
                              <p:par>
                                <p:cTn id="223" presetID="2" presetClass="entr" presetSubtype="4" fill="hold" grpId="0" nodeType="afterEffect">
                                  <p:stCondLst>
                                    <p:cond delay="0"/>
                                  </p:stCondLst>
                                  <p:childTnLst>
                                    <p:set>
                                      <p:cBhvr>
                                        <p:cTn id="224" dur="1" fill="hold">
                                          <p:stCondLst>
                                            <p:cond delay="0"/>
                                          </p:stCondLst>
                                        </p:cTn>
                                        <p:tgtEl>
                                          <p:spTgt spid="21"/>
                                        </p:tgtEl>
                                        <p:attrNameLst>
                                          <p:attrName>style.visibility</p:attrName>
                                        </p:attrNameLst>
                                      </p:cBhvr>
                                      <p:to>
                                        <p:strVal val="visible"/>
                                      </p:to>
                                    </p:set>
                                    <p:anim calcmode="lin" valueType="num">
                                      <p:cBhvr additive="base">
                                        <p:cTn id="225" dur="1000" fill="hold"/>
                                        <p:tgtEl>
                                          <p:spTgt spid="21"/>
                                        </p:tgtEl>
                                        <p:attrNameLst>
                                          <p:attrName>ppt_x</p:attrName>
                                        </p:attrNameLst>
                                      </p:cBhvr>
                                      <p:tavLst>
                                        <p:tav tm="0">
                                          <p:val>
                                            <p:strVal val="#ppt_x"/>
                                          </p:val>
                                        </p:tav>
                                        <p:tav tm="100000">
                                          <p:val>
                                            <p:strVal val="#ppt_x"/>
                                          </p:val>
                                        </p:tav>
                                      </p:tavLst>
                                    </p:anim>
                                    <p:anim calcmode="lin" valueType="num">
                                      <p:cBhvr additive="base">
                                        <p:cTn id="226" dur="1000" fill="hold"/>
                                        <p:tgtEl>
                                          <p:spTgt spid="21"/>
                                        </p:tgtEl>
                                        <p:attrNameLst>
                                          <p:attrName>ppt_y</p:attrName>
                                        </p:attrNameLst>
                                      </p:cBhvr>
                                      <p:tavLst>
                                        <p:tav tm="0">
                                          <p:val>
                                            <p:strVal val="1+#ppt_h/2"/>
                                          </p:val>
                                        </p:tav>
                                        <p:tav tm="100000">
                                          <p:val>
                                            <p:strVal val="#ppt_y"/>
                                          </p:val>
                                        </p:tav>
                                      </p:tavLst>
                                    </p:anim>
                                  </p:childTnLst>
                                </p:cTn>
                              </p:par>
                            </p:childTnLst>
                          </p:cTn>
                        </p:par>
                        <p:par>
                          <p:cTn id="227" fill="hold">
                            <p:stCondLst>
                              <p:cond delay="36500"/>
                            </p:stCondLst>
                            <p:childTnLst>
                              <p:par>
                                <p:cTn id="228" presetID="2" presetClass="entr" presetSubtype="4" fill="hold" grpId="0" nodeType="afterEffect">
                                  <p:stCondLst>
                                    <p:cond delay="0"/>
                                  </p:stCondLst>
                                  <p:childTnLst>
                                    <p:set>
                                      <p:cBhvr>
                                        <p:cTn id="229" dur="1" fill="hold">
                                          <p:stCondLst>
                                            <p:cond delay="0"/>
                                          </p:stCondLst>
                                        </p:cTn>
                                        <p:tgtEl>
                                          <p:spTgt spid="36"/>
                                        </p:tgtEl>
                                        <p:attrNameLst>
                                          <p:attrName>style.visibility</p:attrName>
                                        </p:attrNameLst>
                                      </p:cBhvr>
                                      <p:to>
                                        <p:strVal val="visible"/>
                                      </p:to>
                                    </p:set>
                                    <p:anim calcmode="lin" valueType="num">
                                      <p:cBhvr additive="base">
                                        <p:cTn id="230" dur="1000" fill="hold"/>
                                        <p:tgtEl>
                                          <p:spTgt spid="36"/>
                                        </p:tgtEl>
                                        <p:attrNameLst>
                                          <p:attrName>ppt_x</p:attrName>
                                        </p:attrNameLst>
                                      </p:cBhvr>
                                      <p:tavLst>
                                        <p:tav tm="0">
                                          <p:val>
                                            <p:strVal val="#ppt_x"/>
                                          </p:val>
                                        </p:tav>
                                        <p:tav tm="100000">
                                          <p:val>
                                            <p:strVal val="#ppt_x"/>
                                          </p:val>
                                        </p:tav>
                                      </p:tavLst>
                                    </p:anim>
                                    <p:anim calcmode="lin" valueType="num">
                                      <p:cBhvr additive="base">
                                        <p:cTn id="231" dur="1000" fill="hold"/>
                                        <p:tgtEl>
                                          <p:spTgt spid="36"/>
                                        </p:tgtEl>
                                        <p:attrNameLst>
                                          <p:attrName>ppt_y</p:attrName>
                                        </p:attrNameLst>
                                      </p:cBhvr>
                                      <p:tavLst>
                                        <p:tav tm="0">
                                          <p:val>
                                            <p:strVal val="1+#ppt_h/2"/>
                                          </p:val>
                                        </p:tav>
                                        <p:tav tm="100000">
                                          <p:val>
                                            <p:strVal val="#ppt_y"/>
                                          </p:val>
                                        </p:tav>
                                      </p:tavLst>
                                    </p:anim>
                                  </p:childTnLst>
                                </p:cTn>
                              </p:par>
                            </p:childTnLst>
                          </p:cTn>
                        </p:par>
                        <p:par>
                          <p:cTn id="232" fill="hold">
                            <p:stCondLst>
                              <p:cond delay="37500"/>
                            </p:stCondLst>
                            <p:childTnLst>
                              <p:par>
                                <p:cTn id="233" presetID="2" presetClass="entr" presetSubtype="1" fill="hold" nodeType="afterEffect">
                                  <p:stCondLst>
                                    <p:cond delay="0"/>
                                  </p:stCondLst>
                                  <p:childTnLst>
                                    <p:set>
                                      <p:cBhvr>
                                        <p:cTn id="234" dur="1" fill="hold">
                                          <p:stCondLst>
                                            <p:cond delay="0"/>
                                          </p:stCondLst>
                                        </p:cTn>
                                        <p:tgtEl>
                                          <p:spTgt spid="5"/>
                                        </p:tgtEl>
                                        <p:attrNameLst>
                                          <p:attrName>style.visibility</p:attrName>
                                        </p:attrNameLst>
                                      </p:cBhvr>
                                      <p:to>
                                        <p:strVal val="visible"/>
                                      </p:to>
                                    </p:set>
                                    <p:anim calcmode="lin" valueType="num">
                                      <p:cBhvr additive="base">
                                        <p:cTn id="235" dur="500" fill="hold"/>
                                        <p:tgtEl>
                                          <p:spTgt spid="5"/>
                                        </p:tgtEl>
                                        <p:attrNameLst>
                                          <p:attrName>ppt_x</p:attrName>
                                        </p:attrNameLst>
                                      </p:cBhvr>
                                      <p:tavLst>
                                        <p:tav tm="0">
                                          <p:val>
                                            <p:strVal val="#ppt_x"/>
                                          </p:val>
                                        </p:tav>
                                        <p:tav tm="100000">
                                          <p:val>
                                            <p:strVal val="#ppt_x"/>
                                          </p:val>
                                        </p:tav>
                                      </p:tavLst>
                                    </p:anim>
                                    <p:anim calcmode="lin" valueType="num">
                                      <p:cBhvr additive="base">
                                        <p:cTn id="236" dur="500" fill="hold"/>
                                        <p:tgtEl>
                                          <p:spTgt spid="5"/>
                                        </p:tgtEl>
                                        <p:attrNameLst>
                                          <p:attrName>ppt_y</p:attrName>
                                        </p:attrNameLst>
                                      </p:cBhvr>
                                      <p:tavLst>
                                        <p:tav tm="0">
                                          <p:val>
                                            <p:strVal val="0-#ppt_h/2"/>
                                          </p:val>
                                        </p:tav>
                                        <p:tav tm="100000">
                                          <p:val>
                                            <p:strVal val="#ppt_y"/>
                                          </p:val>
                                        </p:tav>
                                      </p:tavLst>
                                    </p:anim>
                                  </p:childTnLst>
                                </p:cTn>
                              </p:par>
                            </p:childTnLst>
                          </p:cTn>
                        </p:par>
                        <p:par>
                          <p:cTn id="237" fill="hold">
                            <p:stCondLst>
                              <p:cond delay="38000"/>
                            </p:stCondLst>
                            <p:childTnLst>
                              <p:par>
                                <p:cTn id="238" presetID="2" presetClass="entr" presetSubtype="4" fill="hold" grpId="0" nodeType="afterEffect">
                                  <p:stCondLst>
                                    <p:cond delay="0"/>
                                  </p:stCondLst>
                                  <p:childTnLst>
                                    <p:set>
                                      <p:cBhvr>
                                        <p:cTn id="239" dur="1" fill="hold">
                                          <p:stCondLst>
                                            <p:cond delay="0"/>
                                          </p:stCondLst>
                                        </p:cTn>
                                        <p:tgtEl>
                                          <p:spTgt spid="16"/>
                                        </p:tgtEl>
                                        <p:attrNameLst>
                                          <p:attrName>style.visibility</p:attrName>
                                        </p:attrNameLst>
                                      </p:cBhvr>
                                      <p:to>
                                        <p:strVal val="visible"/>
                                      </p:to>
                                    </p:set>
                                    <p:anim calcmode="lin" valueType="num">
                                      <p:cBhvr additive="base">
                                        <p:cTn id="240" dur="2000" fill="hold"/>
                                        <p:tgtEl>
                                          <p:spTgt spid="16"/>
                                        </p:tgtEl>
                                        <p:attrNameLst>
                                          <p:attrName>ppt_x</p:attrName>
                                        </p:attrNameLst>
                                      </p:cBhvr>
                                      <p:tavLst>
                                        <p:tav tm="0">
                                          <p:val>
                                            <p:strVal val="#ppt_x"/>
                                          </p:val>
                                        </p:tav>
                                        <p:tav tm="100000">
                                          <p:val>
                                            <p:strVal val="#ppt_x"/>
                                          </p:val>
                                        </p:tav>
                                      </p:tavLst>
                                    </p:anim>
                                    <p:anim calcmode="lin" valueType="num">
                                      <p:cBhvr additive="base">
                                        <p:cTn id="241" dur="2000" fill="hold"/>
                                        <p:tgtEl>
                                          <p:spTgt spid="16"/>
                                        </p:tgtEl>
                                        <p:attrNameLst>
                                          <p:attrName>ppt_y</p:attrName>
                                        </p:attrNameLst>
                                      </p:cBhvr>
                                      <p:tavLst>
                                        <p:tav tm="0">
                                          <p:val>
                                            <p:strVal val="1+#ppt_h/2"/>
                                          </p:val>
                                        </p:tav>
                                        <p:tav tm="100000">
                                          <p:val>
                                            <p:strVal val="#ppt_y"/>
                                          </p:val>
                                        </p:tav>
                                      </p:tavLst>
                                    </p:anim>
                                  </p:childTnLst>
                                </p:cTn>
                              </p:par>
                            </p:childTnLst>
                          </p:cTn>
                        </p:par>
                        <p:par>
                          <p:cTn id="242" fill="hold">
                            <p:stCondLst>
                              <p:cond delay="40000"/>
                            </p:stCondLst>
                            <p:childTnLst>
                              <p:par>
                                <p:cTn id="243" presetID="2" presetClass="entr" presetSubtype="4" fill="hold" nodeType="afterEffect">
                                  <p:stCondLst>
                                    <p:cond delay="0"/>
                                  </p:stCondLst>
                                  <p:childTnLst>
                                    <p:set>
                                      <p:cBhvr>
                                        <p:cTn id="244" dur="1" fill="hold">
                                          <p:stCondLst>
                                            <p:cond delay="0"/>
                                          </p:stCondLst>
                                        </p:cTn>
                                        <p:tgtEl>
                                          <p:spTgt spid="6"/>
                                        </p:tgtEl>
                                        <p:attrNameLst>
                                          <p:attrName>style.visibility</p:attrName>
                                        </p:attrNameLst>
                                      </p:cBhvr>
                                      <p:to>
                                        <p:strVal val="visible"/>
                                      </p:to>
                                    </p:set>
                                    <p:anim calcmode="lin" valueType="num">
                                      <p:cBhvr additive="base">
                                        <p:cTn id="245" dur="500" fill="hold"/>
                                        <p:tgtEl>
                                          <p:spTgt spid="6"/>
                                        </p:tgtEl>
                                        <p:attrNameLst>
                                          <p:attrName>ppt_x</p:attrName>
                                        </p:attrNameLst>
                                      </p:cBhvr>
                                      <p:tavLst>
                                        <p:tav tm="0">
                                          <p:val>
                                            <p:strVal val="#ppt_x"/>
                                          </p:val>
                                        </p:tav>
                                        <p:tav tm="100000">
                                          <p:val>
                                            <p:strVal val="#ppt_x"/>
                                          </p:val>
                                        </p:tav>
                                      </p:tavLst>
                                    </p:anim>
                                    <p:anim calcmode="lin" valueType="num">
                                      <p:cBhvr additive="base">
                                        <p:cTn id="246" dur="500" fill="hold"/>
                                        <p:tgtEl>
                                          <p:spTgt spid="6"/>
                                        </p:tgtEl>
                                        <p:attrNameLst>
                                          <p:attrName>ppt_y</p:attrName>
                                        </p:attrNameLst>
                                      </p:cBhvr>
                                      <p:tavLst>
                                        <p:tav tm="0">
                                          <p:val>
                                            <p:strVal val="1+#ppt_h/2"/>
                                          </p:val>
                                        </p:tav>
                                        <p:tav tm="100000">
                                          <p:val>
                                            <p:strVal val="#ppt_y"/>
                                          </p:val>
                                        </p:tav>
                                      </p:tavLst>
                                    </p:anim>
                                  </p:childTnLst>
                                </p:cTn>
                              </p:par>
                            </p:childTnLst>
                          </p:cTn>
                        </p:par>
                        <p:par>
                          <p:cTn id="247" fill="hold">
                            <p:stCondLst>
                              <p:cond delay="40500"/>
                            </p:stCondLst>
                            <p:childTnLst>
                              <p:par>
                                <p:cTn id="248" presetID="2" presetClass="entr" presetSubtype="4" fill="hold" nodeType="afterEffect">
                                  <p:stCondLst>
                                    <p:cond delay="0"/>
                                  </p:stCondLst>
                                  <p:childTnLst>
                                    <p:set>
                                      <p:cBhvr>
                                        <p:cTn id="249" dur="1" fill="hold">
                                          <p:stCondLst>
                                            <p:cond delay="0"/>
                                          </p:stCondLst>
                                        </p:cTn>
                                        <p:tgtEl>
                                          <p:spTgt spid="14"/>
                                        </p:tgtEl>
                                        <p:attrNameLst>
                                          <p:attrName>style.visibility</p:attrName>
                                        </p:attrNameLst>
                                      </p:cBhvr>
                                      <p:to>
                                        <p:strVal val="visible"/>
                                      </p:to>
                                    </p:set>
                                    <p:anim calcmode="lin" valueType="num">
                                      <p:cBhvr additive="base">
                                        <p:cTn id="250" dur="500" fill="hold"/>
                                        <p:tgtEl>
                                          <p:spTgt spid="14"/>
                                        </p:tgtEl>
                                        <p:attrNameLst>
                                          <p:attrName>ppt_x</p:attrName>
                                        </p:attrNameLst>
                                      </p:cBhvr>
                                      <p:tavLst>
                                        <p:tav tm="0">
                                          <p:val>
                                            <p:strVal val="#ppt_x"/>
                                          </p:val>
                                        </p:tav>
                                        <p:tav tm="100000">
                                          <p:val>
                                            <p:strVal val="#ppt_x"/>
                                          </p:val>
                                        </p:tav>
                                      </p:tavLst>
                                    </p:anim>
                                    <p:anim calcmode="lin" valueType="num">
                                      <p:cBhvr additive="base">
                                        <p:cTn id="251" dur="500" fill="hold"/>
                                        <p:tgtEl>
                                          <p:spTgt spid="14"/>
                                        </p:tgtEl>
                                        <p:attrNameLst>
                                          <p:attrName>ppt_y</p:attrName>
                                        </p:attrNameLst>
                                      </p:cBhvr>
                                      <p:tavLst>
                                        <p:tav tm="0">
                                          <p:val>
                                            <p:strVal val="1+#ppt_h/2"/>
                                          </p:val>
                                        </p:tav>
                                        <p:tav tm="100000">
                                          <p:val>
                                            <p:strVal val="#ppt_y"/>
                                          </p:val>
                                        </p:tav>
                                      </p:tavLst>
                                    </p:anim>
                                  </p:childTnLst>
                                </p:cTn>
                              </p:par>
                            </p:childTnLst>
                          </p:cTn>
                        </p:par>
                        <p:par>
                          <p:cTn id="252" fill="hold">
                            <p:stCondLst>
                              <p:cond delay="41000"/>
                            </p:stCondLst>
                            <p:childTnLst>
                              <p:par>
                                <p:cTn id="253" presetID="2" presetClass="entr" presetSubtype="4" fill="hold" grpId="0" nodeType="afterEffect">
                                  <p:stCondLst>
                                    <p:cond delay="0"/>
                                  </p:stCondLst>
                                  <p:childTnLst>
                                    <p:set>
                                      <p:cBhvr>
                                        <p:cTn id="254" dur="1" fill="hold">
                                          <p:stCondLst>
                                            <p:cond delay="0"/>
                                          </p:stCondLst>
                                        </p:cTn>
                                        <p:tgtEl>
                                          <p:spTgt spid="40"/>
                                        </p:tgtEl>
                                        <p:attrNameLst>
                                          <p:attrName>style.visibility</p:attrName>
                                        </p:attrNameLst>
                                      </p:cBhvr>
                                      <p:to>
                                        <p:strVal val="visible"/>
                                      </p:to>
                                    </p:set>
                                    <p:anim calcmode="lin" valueType="num">
                                      <p:cBhvr additive="base">
                                        <p:cTn id="255" dur="500" fill="hold"/>
                                        <p:tgtEl>
                                          <p:spTgt spid="40"/>
                                        </p:tgtEl>
                                        <p:attrNameLst>
                                          <p:attrName>ppt_x</p:attrName>
                                        </p:attrNameLst>
                                      </p:cBhvr>
                                      <p:tavLst>
                                        <p:tav tm="0">
                                          <p:val>
                                            <p:strVal val="#ppt_x"/>
                                          </p:val>
                                        </p:tav>
                                        <p:tav tm="100000">
                                          <p:val>
                                            <p:strVal val="#ppt_x"/>
                                          </p:val>
                                        </p:tav>
                                      </p:tavLst>
                                    </p:anim>
                                    <p:anim calcmode="lin" valueType="num">
                                      <p:cBhvr additive="base">
                                        <p:cTn id="256" dur="500" fill="hold"/>
                                        <p:tgtEl>
                                          <p:spTgt spid="40"/>
                                        </p:tgtEl>
                                        <p:attrNameLst>
                                          <p:attrName>ppt_y</p:attrName>
                                        </p:attrNameLst>
                                      </p:cBhvr>
                                      <p:tavLst>
                                        <p:tav tm="0">
                                          <p:val>
                                            <p:strVal val="1+#ppt_h/2"/>
                                          </p:val>
                                        </p:tav>
                                        <p:tav tm="100000">
                                          <p:val>
                                            <p:strVal val="#ppt_y"/>
                                          </p:val>
                                        </p:tav>
                                      </p:tavLst>
                                    </p:anim>
                                  </p:childTnLst>
                                </p:cTn>
                              </p:par>
                            </p:childTnLst>
                          </p:cTn>
                        </p:par>
                        <p:par>
                          <p:cTn id="257" fill="hold">
                            <p:stCondLst>
                              <p:cond delay="41500"/>
                            </p:stCondLst>
                            <p:childTnLst>
                              <p:par>
                                <p:cTn id="258" presetID="2" presetClass="entr" presetSubtype="4" fill="hold" nodeType="afterEffect">
                                  <p:stCondLst>
                                    <p:cond delay="0"/>
                                  </p:stCondLst>
                                  <p:childTnLst>
                                    <p:set>
                                      <p:cBhvr>
                                        <p:cTn id="259" dur="1" fill="hold">
                                          <p:stCondLst>
                                            <p:cond delay="0"/>
                                          </p:stCondLst>
                                        </p:cTn>
                                        <p:tgtEl>
                                          <p:spTgt spid="4"/>
                                        </p:tgtEl>
                                        <p:attrNameLst>
                                          <p:attrName>style.visibility</p:attrName>
                                        </p:attrNameLst>
                                      </p:cBhvr>
                                      <p:to>
                                        <p:strVal val="visible"/>
                                      </p:to>
                                    </p:set>
                                    <p:anim calcmode="lin" valueType="num">
                                      <p:cBhvr additive="base">
                                        <p:cTn id="260" dur="500" fill="hold"/>
                                        <p:tgtEl>
                                          <p:spTgt spid="4"/>
                                        </p:tgtEl>
                                        <p:attrNameLst>
                                          <p:attrName>ppt_x</p:attrName>
                                        </p:attrNameLst>
                                      </p:cBhvr>
                                      <p:tavLst>
                                        <p:tav tm="0">
                                          <p:val>
                                            <p:strVal val="#ppt_x"/>
                                          </p:val>
                                        </p:tav>
                                        <p:tav tm="100000">
                                          <p:val>
                                            <p:strVal val="#ppt_x"/>
                                          </p:val>
                                        </p:tav>
                                      </p:tavLst>
                                    </p:anim>
                                    <p:anim calcmode="lin" valueType="num">
                                      <p:cBhvr additive="base">
                                        <p:cTn id="261" dur="500" fill="hold"/>
                                        <p:tgtEl>
                                          <p:spTgt spid="4"/>
                                        </p:tgtEl>
                                        <p:attrNameLst>
                                          <p:attrName>ppt_y</p:attrName>
                                        </p:attrNameLst>
                                      </p:cBhvr>
                                      <p:tavLst>
                                        <p:tav tm="0">
                                          <p:val>
                                            <p:strVal val="1+#ppt_h/2"/>
                                          </p:val>
                                        </p:tav>
                                        <p:tav tm="100000">
                                          <p:val>
                                            <p:strVal val="#ppt_y"/>
                                          </p:val>
                                        </p:tav>
                                      </p:tavLst>
                                    </p:anim>
                                  </p:childTnLst>
                                </p:cTn>
                              </p:par>
                            </p:childTnLst>
                          </p:cTn>
                        </p:par>
                        <p:par>
                          <p:cTn id="262" fill="hold">
                            <p:stCondLst>
                              <p:cond delay="42000"/>
                            </p:stCondLst>
                            <p:childTnLst>
                              <p:par>
                                <p:cTn id="263" presetID="15" presetClass="entr" presetSubtype="0" fill="hold" grpId="0" nodeType="afterEffect">
                                  <p:stCondLst>
                                    <p:cond delay="0"/>
                                  </p:stCondLst>
                                  <p:childTnLst>
                                    <p:set>
                                      <p:cBhvr>
                                        <p:cTn id="264" dur="1" fill="hold">
                                          <p:stCondLst>
                                            <p:cond delay="0"/>
                                          </p:stCondLst>
                                        </p:cTn>
                                        <p:tgtEl>
                                          <p:spTgt spid="18"/>
                                        </p:tgtEl>
                                        <p:attrNameLst>
                                          <p:attrName>style.visibility</p:attrName>
                                        </p:attrNameLst>
                                      </p:cBhvr>
                                      <p:to>
                                        <p:strVal val="visible"/>
                                      </p:to>
                                    </p:set>
                                    <p:anim calcmode="lin" valueType="num">
                                      <p:cBhvr>
                                        <p:cTn id="265" dur="500" fill="hold"/>
                                        <p:tgtEl>
                                          <p:spTgt spid="18"/>
                                        </p:tgtEl>
                                        <p:attrNameLst>
                                          <p:attrName>ppt_w</p:attrName>
                                        </p:attrNameLst>
                                      </p:cBhvr>
                                      <p:tavLst>
                                        <p:tav tm="0">
                                          <p:val>
                                            <p:fltVal val="0"/>
                                          </p:val>
                                        </p:tav>
                                        <p:tav tm="100000">
                                          <p:val>
                                            <p:strVal val="#ppt_w"/>
                                          </p:val>
                                        </p:tav>
                                      </p:tavLst>
                                    </p:anim>
                                    <p:anim calcmode="lin" valueType="num">
                                      <p:cBhvr>
                                        <p:cTn id="266" dur="500" fill="hold"/>
                                        <p:tgtEl>
                                          <p:spTgt spid="18"/>
                                        </p:tgtEl>
                                        <p:attrNameLst>
                                          <p:attrName>ppt_h</p:attrName>
                                        </p:attrNameLst>
                                      </p:cBhvr>
                                      <p:tavLst>
                                        <p:tav tm="0">
                                          <p:val>
                                            <p:fltVal val="0"/>
                                          </p:val>
                                        </p:tav>
                                        <p:tav tm="100000">
                                          <p:val>
                                            <p:strVal val="#ppt_h"/>
                                          </p:val>
                                        </p:tav>
                                      </p:tavLst>
                                    </p:anim>
                                    <p:anim calcmode="lin" valueType="num">
                                      <p:cBhvr>
                                        <p:cTn id="267"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68"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269" fill="hold">
                            <p:stCondLst>
                              <p:cond delay="42500"/>
                            </p:stCondLst>
                            <p:childTnLst>
                              <p:par>
                                <p:cTn id="270" presetID="2" presetClass="entr" presetSubtype="4" fill="hold" grpId="0" nodeType="afterEffect">
                                  <p:stCondLst>
                                    <p:cond delay="0"/>
                                  </p:stCondLst>
                                  <p:childTnLst>
                                    <p:set>
                                      <p:cBhvr>
                                        <p:cTn id="271" dur="1" fill="hold">
                                          <p:stCondLst>
                                            <p:cond delay="0"/>
                                          </p:stCondLst>
                                        </p:cTn>
                                        <p:tgtEl>
                                          <p:spTgt spid="56"/>
                                        </p:tgtEl>
                                        <p:attrNameLst>
                                          <p:attrName>style.visibility</p:attrName>
                                        </p:attrNameLst>
                                      </p:cBhvr>
                                      <p:to>
                                        <p:strVal val="visible"/>
                                      </p:to>
                                    </p:set>
                                    <p:anim calcmode="lin" valueType="num">
                                      <p:cBhvr additive="base">
                                        <p:cTn id="272" dur="500" fill="hold"/>
                                        <p:tgtEl>
                                          <p:spTgt spid="56"/>
                                        </p:tgtEl>
                                        <p:attrNameLst>
                                          <p:attrName>ppt_x</p:attrName>
                                        </p:attrNameLst>
                                      </p:cBhvr>
                                      <p:tavLst>
                                        <p:tav tm="0">
                                          <p:val>
                                            <p:strVal val="#ppt_x"/>
                                          </p:val>
                                        </p:tav>
                                        <p:tav tm="100000">
                                          <p:val>
                                            <p:strVal val="#ppt_x"/>
                                          </p:val>
                                        </p:tav>
                                      </p:tavLst>
                                    </p:anim>
                                    <p:anim calcmode="lin" valueType="num">
                                      <p:cBhvr additive="base">
                                        <p:cTn id="273" dur="500" fill="hold"/>
                                        <p:tgtEl>
                                          <p:spTgt spid="56"/>
                                        </p:tgtEl>
                                        <p:attrNameLst>
                                          <p:attrName>ppt_y</p:attrName>
                                        </p:attrNameLst>
                                      </p:cBhvr>
                                      <p:tavLst>
                                        <p:tav tm="0">
                                          <p:val>
                                            <p:strVal val="1+#ppt_h/2"/>
                                          </p:val>
                                        </p:tav>
                                        <p:tav tm="100000">
                                          <p:val>
                                            <p:strVal val="#ppt_y"/>
                                          </p:val>
                                        </p:tav>
                                      </p:tavLst>
                                    </p:anim>
                                  </p:childTnLst>
                                </p:cTn>
                              </p:par>
                            </p:childTnLst>
                          </p:cTn>
                        </p:par>
                        <p:par>
                          <p:cTn id="274" fill="hold">
                            <p:stCondLst>
                              <p:cond delay="43000"/>
                            </p:stCondLst>
                            <p:childTnLst>
                              <p:par>
                                <p:cTn id="275" presetID="2" presetClass="entr" presetSubtype="4" fill="hold" grpId="0" nodeType="afterEffect">
                                  <p:stCondLst>
                                    <p:cond delay="0"/>
                                  </p:stCondLst>
                                  <p:childTnLst>
                                    <p:set>
                                      <p:cBhvr>
                                        <p:cTn id="276" dur="1" fill="hold">
                                          <p:stCondLst>
                                            <p:cond delay="0"/>
                                          </p:stCondLst>
                                        </p:cTn>
                                        <p:tgtEl>
                                          <p:spTgt spid="29"/>
                                        </p:tgtEl>
                                        <p:attrNameLst>
                                          <p:attrName>style.visibility</p:attrName>
                                        </p:attrNameLst>
                                      </p:cBhvr>
                                      <p:to>
                                        <p:strVal val="visible"/>
                                      </p:to>
                                    </p:set>
                                    <p:anim calcmode="lin" valueType="num">
                                      <p:cBhvr additive="base">
                                        <p:cTn id="277" dur="500" fill="hold"/>
                                        <p:tgtEl>
                                          <p:spTgt spid="29"/>
                                        </p:tgtEl>
                                        <p:attrNameLst>
                                          <p:attrName>ppt_x</p:attrName>
                                        </p:attrNameLst>
                                      </p:cBhvr>
                                      <p:tavLst>
                                        <p:tav tm="0">
                                          <p:val>
                                            <p:strVal val="#ppt_x"/>
                                          </p:val>
                                        </p:tav>
                                        <p:tav tm="100000">
                                          <p:val>
                                            <p:strVal val="#ppt_x"/>
                                          </p:val>
                                        </p:tav>
                                      </p:tavLst>
                                    </p:anim>
                                    <p:anim calcmode="lin" valueType="num">
                                      <p:cBhvr additive="base">
                                        <p:cTn id="278" dur="500" fill="hold"/>
                                        <p:tgtEl>
                                          <p:spTgt spid="29"/>
                                        </p:tgtEl>
                                        <p:attrNameLst>
                                          <p:attrName>ppt_y</p:attrName>
                                        </p:attrNameLst>
                                      </p:cBhvr>
                                      <p:tavLst>
                                        <p:tav tm="0">
                                          <p:val>
                                            <p:strVal val="1+#ppt_h/2"/>
                                          </p:val>
                                        </p:tav>
                                        <p:tav tm="100000">
                                          <p:val>
                                            <p:strVal val="#ppt_y"/>
                                          </p:val>
                                        </p:tav>
                                      </p:tavLst>
                                    </p:anim>
                                  </p:childTnLst>
                                </p:cTn>
                              </p:par>
                            </p:childTnLst>
                          </p:cTn>
                        </p:par>
                        <p:par>
                          <p:cTn id="279" fill="hold">
                            <p:stCondLst>
                              <p:cond delay="43500"/>
                            </p:stCondLst>
                            <p:childTnLst>
                              <p:par>
                                <p:cTn id="280" presetID="2" presetClass="entr" presetSubtype="4" fill="hold" nodeType="afterEffect">
                                  <p:stCondLst>
                                    <p:cond delay="0"/>
                                  </p:stCondLst>
                                  <p:childTnLst>
                                    <p:set>
                                      <p:cBhvr>
                                        <p:cTn id="281" dur="1" fill="hold">
                                          <p:stCondLst>
                                            <p:cond delay="0"/>
                                          </p:stCondLst>
                                        </p:cTn>
                                        <p:tgtEl>
                                          <p:spTgt spid="33"/>
                                        </p:tgtEl>
                                        <p:attrNameLst>
                                          <p:attrName>style.visibility</p:attrName>
                                        </p:attrNameLst>
                                      </p:cBhvr>
                                      <p:to>
                                        <p:strVal val="visible"/>
                                      </p:to>
                                    </p:set>
                                    <p:anim calcmode="lin" valueType="num">
                                      <p:cBhvr additive="base">
                                        <p:cTn id="282" dur="500" fill="hold"/>
                                        <p:tgtEl>
                                          <p:spTgt spid="33"/>
                                        </p:tgtEl>
                                        <p:attrNameLst>
                                          <p:attrName>ppt_x</p:attrName>
                                        </p:attrNameLst>
                                      </p:cBhvr>
                                      <p:tavLst>
                                        <p:tav tm="0">
                                          <p:val>
                                            <p:strVal val="#ppt_x"/>
                                          </p:val>
                                        </p:tav>
                                        <p:tav tm="100000">
                                          <p:val>
                                            <p:strVal val="#ppt_x"/>
                                          </p:val>
                                        </p:tav>
                                      </p:tavLst>
                                    </p:anim>
                                    <p:anim calcmode="lin" valueType="num">
                                      <p:cBhvr additive="base">
                                        <p:cTn id="283" dur="500" fill="hold"/>
                                        <p:tgtEl>
                                          <p:spTgt spid="33"/>
                                        </p:tgtEl>
                                        <p:attrNameLst>
                                          <p:attrName>ppt_y</p:attrName>
                                        </p:attrNameLst>
                                      </p:cBhvr>
                                      <p:tavLst>
                                        <p:tav tm="0">
                                          <p:val>
                                            <p:strVal val="1+#ppt_h/2"/>
                                          </p:val>
                                        </p:tav>
                                        <p:tav tm="100000">
                                          <p:val>
                                            <p:strVal val="#ppt_y"/>
                                          </p:val>
                                        </p:tav>
                                      </p:tavLst>
                                    </p:anim>
                                  </p:childTnLst>
                                </p:cTn>
                              </p:par>
                            </p:childTnLst>
                          </p:cTn>
                        </p:par>
                        <p:par>
                          <p:cTn id="284" fill="hold">
                            <p:stCondLst>
                              <p:cond delay="44000"/>
                            </p:stCondLst>
                            <p:childTnLst>
                              <p:par>
                                <p:cTn id="285" presetID="2" presetClass="entr" presetSubtype="4" fill="hold" nodeType="afterEffect">
                                  <p:stCondLst>
                                    <p:cond delay="0"/>
                                  </p:stCondLst>
                                  <p:childTnLst>
                                    <p:set>
                                      <p:cBhvr>
                                        <p:cTn id="286" dur="1" fill="hold">
                                          <p:stCondLst>
                                            <p:cond delay="0"/>
                                          </p:stCondLst>
                                        </p:cTn>
                                        <p:tgtEl>
                                          <p:spTgt spid="35"/>
                                        </p:tgtEl>
                                        <p:attrNameLst>
                                          <p:attrName>style.visibility</p:attrName>
                                        </p:attrNameLst>
                                      </p:cBhvr>
                                      <p:to>
                                        <p:strVal val="visible"/>
                                      </p:to>
                                    </p:set>
                                    <p:anim calcmode="lin" valueType="num">
                                      <p:cBhvr additive="base">
                                        <p:cTn id="287" dur="500" fill="hold"/>
                                        <p:tgtEl>
                                          <p:spTgt spid="35"/>
                                        </p:tgtEl>
                                        <p:attrNameLst>
                                          <p:attrName>ppt_x</p:attrName>
                                        </p:attrNameLst>
                                      </p:cBhvr>
                                      <p:tavLst>
                                        <p:tav tm="0">
                                          <p:val>
                                            <p:strVal val="#ppt_x"/>
                                          </p:val>
                                        </p:tav>
                                        <p:tav tm="100000">
                                          <p:val>
                                            <p:strVal val="#ppt_x"/>
                                          </p:val>
                                        </p:tav>
                                      </p:tavLst>
                                    </p:anim>
                                    <p:anim calcmode="lin" valueType="num">
                                      <p:cBhvr additive="base">
                                        <p:cTn id="288" dur="500" fill="hold"/>
                                        <p:tgtEl>
                                          <p:spTgt spid="35"/>
                                        </p:tgtEl>
                                        <p:attrNameLst>
                                          <p:attrName>ppt_y</p:attrName>
                                        </p:attrNameLst>
                                      </p:cBhvr>
                                      <p:tavLst>
                                        <p:tav tm="0">
                                          <p:val>
                                            <p:strVal val="1+#ppt_h/2"/>
                                          </p:val>
                                        </p:tav>
                                        <p:tav tm="100000">
                                          <p:val>
                                            <p:strVal val="#ppt_y"/>
                                          </p:val>
                                        </p:tav>
                                      </p:tavLst>
                                    </p:anim>
                                  </p:childTnLst>
                                </p:cTn>
                              </p:par>
                            </p:childTnLst>
                          </p:cTn>
                        </p:par>
                        <p:par>
                          <p:cTn id="289" fill="hold">
                            <p:stCondLst>
                              <p:cond delay="44500"/>
                            </p:stCondLst>
                            <p:childTnLst>
                              <p:par>
                                <p:cTn id="290" presetID="2" presetClass="entr" presetSubtype="4" fill="hold" nodeType="afterEffect">
                                  <p:stCondLst>
                                    <p:cond delay="0"/>
                                  </p:stCondLst>
                                  <p:childTnLst>
                                    <p:set>
                                      <p:cBhvr>
                                        <p:cTn id="291" dur="1" fill="hold">
                                          <p:stCondLst>
                                            <p:cond delay="0"/>
                                          </p:stCondLst>
                                        </p:cTn>
                                        <p:tgtEl>
                                          <p:spTgt spid="11"/>
                                        </p:tgtEl>
                                        <p:attrNameLst>
                                          <p:attrName>style.visibility</p:attrName>
                                        </p:attrNameLst>
                                      </p:cBhvr>
                                      <p:to>
                                        <p:strVal val="visible"/>
                                      </p:to>
                                    </p:set>
                                    <p:anim calcmode="lin" valueType="num">
                                      <p:cBhvr additive="base">
                                        <p:cTn id="292" dur="2000" fill="hold"/>
                                        <p:tgtEl>
                                          <p:spTgt spid="11"/>
                                        </p:tgtEl>
                                        <p:attrNameLst>
                                          <p:attrName>ppt_x</p:attrName>
                                        </p:attrNameLst>
                                      </p:cBhvr>
                                      <p:tavLst>
                                        <p:tav tm="0">
                                          <p:val>
                                            <p:strVal val="#ppt_x"/>
                                          </p:val>
                                        </p:tav>
                                        <p:tav tm="100000">
                                          <p:val>
                                            <p:strVal val="#ppt_x"/>
                                          </p:val>
                                        </p:tav>
                                      </p:tavLst>
                                    </p:anim>
                                    <p:anim calcmode="lin" valueType="num">
                                      <p:cBhvr additive="base">
                                        <p:cTn id="293"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9388">
                <p:cTn id="294" repeatCount="indefinite" fill="hold" display="0">
                  <p:stCondLst>
                    <p:cond delay="indefinite"/>
                  </p:stCondLst>
                  <p:endCondLst>
                    <p:cond evt="onStopAudio" delay="0">
                      <p:tgtEl>
                        <p:sldTgt/>
                      </p:tgtEl>
                    </p:cond>
                  </p:endCondLst>
                </p:cTn>
                <p:tgtEl>
                  <p:spTgt spid="60"/>
                </p:tgtEl>
              </p:cMediaNode>
            </p:audio>
          </p:childTnLst>
        </p:cTn>
      </p:par>
    </p:tnLst>
    <p:bldLst>
      <p:bldP spid="16" grpId="0" animBg="1"/>
      <p:bldP spid="17" grpId="0" animBg="1"/>
      <p:bldP spid="18" grpId="0" animBg="1"/>
      <p:bldP spid="19" grpId="0" animBg="1"/>
      <p:bldP spid="20" grpId="0" animBg="1"/>
      <p:bldP spid="21" grpId="0" animBg="1"/>
      <p:bldP spid="26" grpId="0" animBg="1"/>
      <p:bldP spid="27" grpId="0" animBg="1"/>
      <p:bldP spid="28" grpId="0" animBg="1"/>
      <p:bldP spid="29" grpId="0" animBg="1"/>
      <p:bldP spid="30" grpId="0" animBg="1"/>
      <p:bldP spid="31" grpId="0" animBg="1"/>
      <p:bldP spid="32" grpId="0" animBg="1"/>
      <p:bldP spid="34" grpId="0" animBg="1"/>
      <p:bldP spid="36" grpId="0" animBg="1"/>
      <p:bldP spid="37" grpId="0" animBg="1"/>
      <p:bldP spid="40" grpId="0" animBg="1"/>
      <p:bldP spid="45" grpId="0" animBg="1"/>
      <p:bldP spid="47" grpId="0" animBg="1"/>
      <p:bldP spid="48" grpId="0" animBg="1"/>
      <p:bldP spid="49" grpId="0" animBg="1"/>
      <p:bldP spid="50" grpId="0" animBg="1"/>
      <p:bldP spid="51" grpId="0" animBg="1"/>
      <p:bldP spid="54" grpId="0" animBg="1"/>
      <p:bldP spid="55" grpId="0" uiExpand="1" build="allAtOnce" animBg="1"/>
      <p:bldP spid="56" grpId="0" animBg="1"/>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AD8017E-953C-4B43-BCD2-B930898BBBBA}"/>
              </a:ext>
            </a:extLst>
          </p:cNvPr>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ja-JP" sz="1800"/>
          </a:p>
        </p:txBody>
      </p:sp>
      <p:graphicFrame>
        <p:nvGraphicFramePr>
          <p:cNvPr id="275555" name="Group 99">
            <a:extLst>
              <a:ext uri="{FF2B5EF4-FFF2-40B4-BE49-F238E27FC236}">
                <a16:creationId xmlns:a16="http://schemas.microsoft.com/office/drawing/2014/main" id="{A5477463-35F1-4F33-AE66-DE3DA11FFF9C}"/>
              </a:ext>
            </a:extLst>
          </p:cNvPr>
          <p:cNvGraphicFramePr>
            <a:graphicFrameLocks noGrp="1"/>
          </p:cNvGraphicFramePr>
          <p:nvPr/>
        </p:nvGraphicFramePr>
        <p:xfrm>
          <a:off x="250825" y="620713"/>
          <a:ext cx="8642350" cy="5813428"/>
        </p:xfrm>
        <a:graphic>
          <a:graphicData uri="http://schemas.openxmlformats.org/drawingml/2006/table">
            <a:tbl>
              <a:tblPr/>
              <a:tblGrid>
                <a:gridCol w="1152525">
                  <a:extLst>
                    <a:ext uri="{9D8B030D-6E8A-4147-A177-3AD203B41FA5}">
                      <a16:colId xmlns:a16="http://schemas.microsoft.com/office/drawing/2014/main" val="20000"/>
                    </a:ext>
                  </a:extLst>
                </a:gridCol>
                <a:gridCol w="7489825">
                  <a:extLst>
                    <a:ext uri="{9D8B030D-6E8A-4147-A177-3AD203B41FA5}">
                      <a16:colId xmlns:a16="http://schemas.microsoft.com/office/drawing/2014/main" val="20001"/>
                    </a:ext>
                  </a:extLst>
                </a:gridCol>
              </a:tblGrid>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2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국어</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511">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400" b="1" i="0" u="none" strike="noStrike" cap="none" normalizeH="0" baseline="0" dirty="0">
                          <a:ln>
                            <a:noFill/>
                          </a:ln>
                          <a:solidFill>
                            <a:schemeClr val="tx1"/>
                          </a:solidFill>
                          <a:effectLst/>
                          <a:latin typeface="Arial" charset="0"/>
                          <a:ea typeface="ＭＳ Ｐゴシック" pitchFamily="50" charset="-128"/>
                        </a:rPr>
                        <a:t>산수</a:t>
                      </a:r>
                      <a:endParaRPr kumimoji="1" lang="en-US" altLang="ja-JP" sz="1400" b="1"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2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사회</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Arial Unicode MS" pitchFamily="50" charset="-128"/>
                          <a:cs typeface="Arial Unicode MS" pitchFamily="50" charset="-128"/>
                        </a:rPr>
                        <a:t>이과 </a:t>
                      </a: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7088">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종합적인 학습</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0944">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특별활동</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1" i="0" u="sng"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도덕 </a:t>
                      </a: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2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73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600" b="0" i="0" u="none" strike="noStrike" cap="none" normalizeH="0" baseline="0" dirty="0">
                          <a:ln>
                            <a:noFill/>
                          </a:ln>
                          <a:solidFill>
                            <a:schemeClr val="tx1"/>
                          </a:solidFill>
                          <a:effectLst/>
                          <a:latin typeface="Arial" charset="0"/>
                          <a:ea typeface="ＭＳ Ｐゴシック" pitchFamily="50" charset="-128"/>
                        </a:rPr>
                        <a:t>음악 </a:t>
                      </a: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600" b="1" i="0" u="none" strike="noStrike" cap="none" normalizeH="0" baseline="0" dirty="0">
                          <a:ln>
                            <a:noFill/>
                          </a:ln>
                          <a:solidFill>
                            <a:schemeClr val="tx1"/>
                          </a:solidFill>
                          <a:effectLst/>
                          <a:latin typeface="Arial" charset="0"/>
                          <a:ea typeface="ＭＳ Ｐゴシック" pitchFamily="50" charset="-128"/>
                        </a:rPr>
                        <a:t>서화</a:t>
                      </a:r>
                      <a:r>
                        <a:rPr kumimoji="1" lang="en-US" altLang="ko-KR" sz="1600" b="1" i="0" u="none" strike="noStrike" cap="none" normalizeH="0" baseline="0" dirty="0">
                          <a:ln>
                            <a:noFill/>
                          </a:ln>
                          <a:solidFill>
                            <a:schemeClr val="tx1"/>
                          </a:solidFill>
                          <a:effectLst/>
                          <a:latin typeface="Arial" charset="0"/>
                          <a:ea typeface="ＭＳ Ｐゴシック" pitchFamily="50" charset="-128"/>
                        </a:rPr>
                        <a:t>·</a:t>
                      </a:r>
                      <a:r>
                        <a:rPr kumimoji="1" lang="ko-KR" altLang="en-US" sz="1600" b="1" i="0" u="none" strike="noStrike" cap="none" normalizeH="0" baseline="0" dirty="0">
                          <a:ln>
                            <a:noFill/>
                          </a:ln>
                          <a:solidFill>
                            <a:schemeClr val="tx1"/>
                          </a:solidFill>
                          <a:effectLst/>
                          <a:latin typeface="Arial" charset="0"/>
                          <a:ea typeface="ＭＳ Ｐゴシック" pitchFamily="50" charset="-128"/>
                        </a:rPr>
                        <a:t>공작</a:t>
                      </a:r>
                      <a:endParaRPr kumimoji="1" lang="en-US" altLang="ja-JP" sz="1600" b="1"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92525">
                <a:tc>
                  <a:txBody>
                    <a:bodyPr/>
                    <a:lstStyle/>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ctr" latinLnBrk="0" hangingPunct="1">
                        <a:lnSpc>
                          <a:spcPct val="60000"/>
                        </a:lnSpc>
                        <a:spcBef>
                          <a:spcPct val="20000"/>
                        </a:spcBef>
                        <a:spcAft>
                          <a:spcPct val="0"/>
                        </a:spcAft>
                        <a:buClr>
                          <a:schemeClr val="bg2"/>
                        </a:buClr>
                        <a:buSzPct val="75000"/>
                        <a:buFont typeface="Wingdings" pitchFamily="2" charset="2"/>
                        <a:buNone/>
                        <a:tabLst/>
                      </a:pPr>
                      <a:r>
                        <a:rPr kumimoji="1" lang="ko-KR" altLang="en-US" sz="1800" b="0" i="0" u="none" strike="noStrike" cap="none" normalizeH="0" baseline="0" dirty="0">
                          <a:ln>
                            <a:noFill/>
                          </a:ln>
                          <a:solidFill>
                            <a:schemeClr val="tx1"/>
                          </a:solidFill>
                          <a:effectLst/>
                          <a:latin typeface="Arial" charset="0"/>
                          <a:ea typeface="ＭＳ Ｐゴシック" pitchFamily="50" charset="-128"/>
                        </a:rPr>
                        <a:t>체육</a:t>
                      </a:r>
                      <a:endParaRPr kumimoji="1" lang="en-US" altLang="ja-JP" sz="1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800" b="0" i="0" u="none" strike="noStrike" cap="none" normalizeH="0" baseline="0" dirty="0">
                        <a:ln>
                          <a:noFill/>
                        </a:ln>
                        <a:solidFill>
                          <a:schemeClr val="tx1"/>
                        </a:solidFill>
                        <a:effectLst/>
                        <a:latin typeface="Arial" charset="0"/>
                        <a:ea typeface="ＭＳ Ｐゴシック" pitchFamily="50" charset="-128"/>
                      </a:endParaRPr>
                    </a:p>
                  </a:txBody>
                  <a:tcPr marT="45505" marB="455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134" name="Rectangle 100">
            <a:extLst>
              <a:ext uri="{FF2B5EF4-FFF2-40B4-BE49-F238E27FC236}">
                <a16:creationId xmlns:a16="http://schemas.microsoft.com/office/drawing/2014/main" id="{EC894FB6-2197-4D18-B821-83B8866092B6}"/>
              </a:ext>
            </a:extLst>
          </p:cNvPr>
          <p:cNvSpPr>
            <a:spLocks noChangeArrowheads="1"/>
          </p:cNvSpPr>
          <p:nvPr/>
        </p:nvSpPr>
        <p:spPr bwMode="auto">
          <a:xfrm>
            <a:off x="1476375" y="1700213"/>
            <a:ext cx="1008063" cy="554037"/>
          </a:xfrm>
          <a:prstGeom prst="rect">
            <a:avLst/>
          </a:prstGeom>
          <a:solidFill>
            <a:srgbClr val="66FF33"/>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우리의 생활과 쓰레기 처리의 방법</a:t>
            </a:r>
            <a:r>
              <a:rPr lang="ja-JP" altLang="en-US" sz="1000"/>
              <a:t>　　　</a:t>
            </a:r>
          </a:p>
        </p:txBody>
      </p:sp>
      <p:sp>
        <p:nvSpPr>
          <p:cNvPr id="4135" name="Rectangle 101">
            <a:extLst>
              <a:ext uri="{FF2B5EF4-FFF2-40B4-BE49-F238E27FC236}">
                <a16:creationId xmlns:a16="http://schemas.microsoft.com/office/drawing/2014/main" id="{B2CFEDD2-DF1D-405B-A2BE-9A9450DA03A5}"/>
              </a:ext>
            </a:extLst>
          </p:cNvPr>
          <p:cNvSpPr>
            <a:spLocks noChangeArrowheads="1"/>
          </p:cNvSpPr>
          <p:nvPr/>
        </p:nvSpPr>
        <p:spPr bwMode="auto">
          <a:xfrm>
            <a:off x="2843213" y="1700213"/>
            <a:ext cx="1008062" cy="461962"/>
          </a:xfrm>
          <a:prstGeom prst="rect">
            <a:avLst/>
          </a:prstGeom>
          <a:solidFill>
            <a:srgbClr val="66FF33"/>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우리의 생활과 물</a:t>
            </a:r>
            <a:endParaRPr lang="en-US" altLang="ja-JP" sz="1200"/>
          </a:p>
        </p:txBody>
      </p:sp>
      <p:sp>
        <p:nvSpPr>
          <p:cNvPr id="4136" name="Rectangle 102">
            <a:extLst>
              <a:ext uri="{FF2B5EF4-FFF2-40B4-BE49-F238E27FC236}">
                <a16:creationId xmlns:a16="http://schemas.microsoft.com/office/drawing/2014/main" id="{214D8CD6-9D00-4A99-8CC3-C71ABA793D40}"/>
              </a:ext>
            </a:extLst>
          </p:cNvPr>
          <p:cNvSpPr>
            <a:spLocks noChangeArrowheads="1"/>
          </p:cNvSpPr>
          <p:nvPr/>
        </p:nvSpPr>
        <p:spPr bwMode="auto">
          <a:xfrm>
            <a:off x="2051050" y="2924175"/>
            <a:ext cx="1225550" cy="461963"/>
          </a:xfrm>
          <a:prstGeom prst="rect">
            <a:avLst/>
          </a:prstGeom>
          <a:solidFill>
            <a:srgbClr val="66FF33"/>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우리의 물</a:t>
            </a:r>
            <a:r>
              <a:rPr lang="en-US" altLang="ko-KR" sz="1200"/>
              <a:t>, </a:t>
            </a:r>
            <a:r>
              <a:rPr lang="ko-KR" altLang="en-US" sz="1200"/>
              <a:t>세계의 물</a:t>
            </a:r>
            <a:endParaRPr lang="en-US" altLang="ja-JP" sz="1200"/>
          </a:p>
        </p:txBody>
      </p:sp>
      <p:sp>
        <p:nvSpPr>
          <p:cNvPr id="4137" name="Rectangle 103">
            <a:extLst>
              <a:ext uri="{FF2B5EF4-FFF2-40B4-BE49-F238E27FC236}">
                <a16:creationId xmlns:a16="http://schemas.microsoft.com/office/drawing/2014/main" id="{66F6631C-D761-40C4-A86F-B8F13E77C46B}"/>
              </a:ext>
            </a:extLst>
          </p:cNvPr>
          <p:cNvSpPr>
            <a:spLocks noChangeArrowheads="1"/>
          </p:cNvSpPr>
          <p:nvPr/>
        </p:nvSpPr>
        <p:spPr bwMode="auto">
          <a:xfrm>
            <a:off x="1403350" y="2347913"/>
            <a:ext cx="1041400" cy="461962"/>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봄의 생물을 </a:t>
            </a:r>
            <a:endParaRPr lang="en-US" altLang="ko-KR" sz="1200"/>
          </a:p>
          <a:p>
            <a:pPr eaLnBrk="1" hangingPunct="1">
              <a:spcBef>
                <a:spcPct val="0"/>
              </a:spcBef>
              <a:buClrTx/>
              <a:buSzTx/>
              <a:buFontTx/>
              <a:buNone/>
            </a:pPr>
            <a:r>
              <a:rPr lang="ko-KR" altLang="en-US" sz="1200"/>
              <a:t>조사하자 </a:t>
            </a:r>
          </a:p>
        </p:txBody>
      </p:sp>
      <p:sp>
        <p:nvSpPr>
          <p:cNvPr id="159786" name="Line 104">
            <a:extLst>
              <a:ext uri="{FF2B5EF4-FFF2-40B4-BE49-F238E27FC236}">
                <a16:creationId xmlns:a16="http://schemas.microsoft.com/office/drawing/2014/main" id="{DAC28499-4E1D-4D37-BD91-554A7C0667E2}"/>
              </a:ext>
            </a:extLst>
          </p:cNvPr>
          <p:cNvSpPr>
            <a:spLocks noChangeShapeType="1"/>
          </p:cNvSpPr>
          <p:nvPr/>
        </p:nvSpPr>
        <p:spPr bwMode="auto">
          <a:xfrm>
            <a:off x="2484438" y="1916113"/>
            <a:ext cx="3587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7" name="Line 105">
            <a:extLst>
              <a:ext uri="{FF2B5EF4-FFF2-40B4-BE49-F238E27FC236}">
                <a16:creationId xmlns:a16="http://schemas.microsoft.com/office/drawing/2014/main" id="{4772017B-9814-423E-9022-A8B70CE89A2C}"/>
              </a:ext>
            </a:extLst>
          </p:cNvPr>
          <p:cNvSpPr>
            <a:spLocks noChangeShapeType="1"/>
          </p:cNvSpPr>
          <p:nvPr/>
        </p:nvSpPr>
        <p:spPr bwMode="auto">
          <a:xfrm>
            <a:off x="2627313" y="1916113"/>
            <a:ext cx="0" cy="10080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0" name="Rectangle 106">
            <a:extLst>
              <a:ext uri="{FF2B5EF4-FFF2-40B4-BE49-F238E27FC236}">
                <a16:creationId xmlns:a16="http://schemas.microsoft.com/office/drawing/2014/main" id="{729DFEFB-7BDF-4EE6-A3F6-1C2602A225B3}"/>
              </a:ext>
            </a:extLst>
          </p:cNvPr>
          <p:cNvSpPr>
            <a:spLocks noChangeArrowheads="1"/>
          </p:cNvSpPr>
          <p:nvPr/>
        </p:nvSpPr>
        <p:spPr bwMode="auto">
          <a:xfrm>
            <a:off x="2987675" y="2347913"/>
            <a:ext cx="1150938" cy="461962"/>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여름의 생물을</a:t>
            </a:r>
            <a:endParaRPr lang="en-US" altLang="ko-KR" sz="1200"/>
          </a:p>
          <a:p>
            <a:pPr eaLnBrk="1" hangingPunct="1">
              <a:spcBef>
                <a:spcPct val="0"/>
              </a:spcBef>
              <a:buClrTx/>
              <a:buSzTx/>
              <a:buFontTx/>
              <a:buNone/>
            </a:pPr>
            <a:r>
              <a:rPr lang="ko-KR" altLang="en-US" sz="1200"/>
              <a:t> 조사하자</a:t>
            </a:r>
            <a:endParaRPr lang="en-US" altLang="ja-JP" sz="1200"/>
          </a:p>
        </p:txBody>
      </p:sp>
      <p:sp>
        <p:nvSpPr>
          <p:cNvPr id="4141" name="Rectangle 107">
            <a:extLst>
              <a:ext uri="{FF2B5EF4-FFF2-40B4-BE49-F238E27FC236}">
                <a16:creationId xmlns:a16="http://schemas.microsoft.com/office/drawing/2014/main" id="{7FDF17C6-4B71-4DC6-93C9-335582B51880}"/>
              </a:ext>
            </a:extLst>
          </p:cNvPr>
          <p:cNvSpPr>
            <a:spLocks noChangeArrowheads="1"/>
          </p:cNvSpPr>
          <p:nvPr/>
        </p:nvSpPr>
        <p:spPr bwMode="auto">
          <a:xfrm>
            <a:off x="5292725" y="2347913"/>
            <a:ext cx="1193800" cy="461962"/>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가을의 생물을 </a:t>
            </a:r>
            <a:endParaRPr lang="en-US" altLang="ko-KR" sz="1200"/>
          </a:p>
          <a:p>
            <a:pPr eaLnBrk="1" hangingPunct="1">
              <a:spcBef>
                <a:spcPct val="0"/>
              </a:spcBef>
              <a:buClrTx/>
              <a:buSzTx/>
              <a:buFontTx/>
              <a:buNone/>
            </a:pPr>
            <a:r>
              <a:rPr lang="ko-KR" altLang="en-US" sz="1200"/>
              <a:t>조사하자 </a:t>
            </a:r>
          </a:p>
        </p:txBody>
      </p:sp>
      <p:sp>
        <p:nvSpPr>
          <p:cNvPr id="4142" name="Rectangle 108">
            <a:extLst>
              <a:ext uri="{FF2B5EF4-FFF2-40B4-BE49-F238E27FC236}">
                <a16:creationId xmlns:a16="http://schemas.microsoft.com/office/drawing/2014/main" id="{4BD8C836-FFD4-406B-8752-AA75E39CEC43}"/>
              </a:ext>
            </a:extLst>
          </p:cNvPr>
          <p:cNvSpPr>
            <a:spLocks noChangeArrowheads="1"/>
          </p:cNvSpPr>
          <p:nvPr/>
        </p:nvSpPr>
        <p:spPr bwMode="auto">
          <a:xfrm>
            <a:off x="7380288" y="2347913"/>
            <a:ext cx="1150937" cy="461962"/>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겨울의 생물을</a:t>
            </a:r>
            <a:endParaRPr lang="en-US" altLang="ko-KR" sz="1200"/>
          </a:p>
          <a:p>
            <a:pPr eaLnBrk="1" hangingPunct="1">
              <a:spcBef>
                <a:spcPct val="0"/>
              </a:spcBef>
              <a:buClrTx/>
              <a:buSzTx/>
              <a:buFontTx/>
              <a:buNone/>
            </a:pPr>
            <a:r>
              <a:rPr lang="ko-KR" altLang="en-US" sz="1200"/>
              <a:t> 조사하자</a:t>
            </a:r>
            <a:endParaRPr lang="en-US" altLang="ja-JP" sz="1200"/>
          </a:p>
        </p:txBody>
      </p:sp>
      <p:sp>
        <p:nvSpPr>
          <p:cNvPr id="4143" name="Rectangle 109">
            <a:extLst>
              <a:ext uri="{FF2B5EF4-FFF2-40B4-BE49-F238E27FC236}">
                <a16:creationId xmlns:a16="http://schemas.microsoft.com/office/drawing/2014/main" id="{62A75CF4-1AAE-44D1-AD8C-2E9FBF97CE33}"/>
              </a:ext>
            </a:extLst>
          </p:cNvPr>
          <p:cNvSpPr>
            <a:spLocks noChangeArrowheads="1"/>
          </p:cNvSpPr>
          <p:nvPr/>
        </p:nvSpPr>
        <p:spPr bwMode="auto">
          <a:xfrm>
            <a:off x="3924300" y="2924175"/>
            <a:ext cx="1943100" cy="461963"/>
          </a:xfrm>
          <a:prstGeom prst="rect">
            <a:avLst/>
          </a:prstGeom>
          <a:solidFill>
            <a:srgbClr val="66FF33"/>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200"/>
              <a:t>Kids ISO </a:t>
            </a:r>
            <a:r>
              <a:rPr lang="ja-JP" altLang="en-US" sz="1200"/>
              <a:t>１４０００</a:t>
            </a:r>
            <a:endParaRPr lang="ko-KR" altLang="en-US" sz="1200"/>
          </a:p>
          <a:p>
            <a:pPr eaLnBrk="1" hangingPunct="1">
              <a:spcBef>
                <a:spcPct val="0"/>
              </a:spcBef>
              <a:buClrTx/>
              <a:buSzTx/>
              <a:buFontTx/>
              <a:buNone/>
            </a:pPr>
            <a:r>
              <a:rPr lang="ko-KR" altLang="en-US" sz="1200"/>
              <a:t>자원의 절약</a:t>
            </a:r>
            <a:endParaRPr lang="en-US" altLang="ja-JP" sz="1200"/>
          </a:p>
        </p:txBody>
      </p:sp>
      <p:sp>
        <p:nvSpPr>
          <p:cNvPr id="4144" name="Rectangle 110">
            <a:extLst>
              <a:ext uri="{FF2B5EF4-FFF2-40B4-BE49-F238E27FC236}">
                <a16:creationId xmlns:a16="http://schemas.microsoft.com/office/drawing/2014/main" id="{506F5BE6-89DE-4460-83C9-674EB75DC92A}"/>
              </a:ext>
            </a:extLst>
          </p:cNvPr>
          <p:cNvSpPr>
            <a:spLocks noChangeArrowheads="1"/>
          </p:cNvSpPr>
          <p:nvPr/>
        </p:nvSpPr>
        <p:spPr bwMode="auto">
          <a:xfrm>
            <a:off x="5219700" y="3594100"/>
            <a:ext cx="2376488" cy="338138"/>
          </a:xfrm>
          <a:prstGeom prst="rect">
            <a:avLst/>
          </a:prstGeom>
          <a:solidFill>
            <a:srgbClr val="FF0000"/>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600" b="1">
                <a:latin typeface="HGPｺﾞｼｯｸE" panose="020B0900000000000000" pitchFamily="50" charset="-128"/>
                <a:ea typeface="HGPｺﾞｼｯｸE" panose="020B0900000000000000" pitchFamily="50" charset="-128"/>
              </a:rPr>
              <a:t>　</a:t>
            </a:r>
            <a:r>
              <a:rPr lang="ko-KR" altLang="en-US" sz="1600" b="1">
                <a:latin typeface="HGPｺﾞｼｯｸE" panose="020B0900000000000000" pitchFamily="50" charset="-128"/>
                <a:ea typeface="HGPｺﾞｼｯｸE" panose="020B0900000000000000" pitchFamily="50" charset="-128"/>
              </a:rPr>
              <a:t>전교 학습 교류 축제</a:t>
            </a:r>
            <a:r>
              <a:rPr lang="ja-JP" altLang="en-US" sz="1600" b="1">
                <a:latin typeface="HGPｺﾞｼｯｸE" panose="020B0900000000000000" pitchFamily="50" charset="-128"/>
                <a:ea typeface="HGPｺﾞｼｯｸE" panose="020B0900000000000000" pitchFamily="50" charset="-128"/>
              </a:rPr>
              <a:t>　</a:t>
            </a:r>
            <a:endParaRPr lang="en-US" altLang="ja-JP" sz="1600" b="1">
              <a:latin typeface="HGPｺﾞｼｯｸE" panose="020B0900000000000000" pitchFamily="50" charset="-128"/>
              <a:ea typeface="HGPｺﾞｼｯｸE" panose="020B0900000000000000" pitchFamily="50" charset="-128"/>
            </a:endParaRPr>
          </a:p>
        </p:txBody>
      </p:sp>
      <p:sp>
        <p:nvSpPr>
          <p:cNvPr id="159793" name="Line 111">
            <a:extLst>
              <a:ext uri="{FF2B5EF4-FFF2-40B4-BE49-F238E27FC236}">
                <a16:creationId xmlns:a16="http://schemas.microsoft.com/office/drawing/2014/main" id="{DAA16CE1-BC5A-4A42-B7C8-67BF53D80CC2}"/>
              </a:ext>
            </a:extLst>
          </p:cNvPr>
          <p:cNvSpPr>
            <a:spLocks noChangeShapeType="1"/>
          </p:cNvSpPr>
          <p:nvPr/>
        </p:nvSpPr>
        <p:spPr bwMode="auto">
          <a:xfrm>
            <a:off x="3276600" y="3213100"/>
            <a:ext cx="7191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4" name="Freeform 112">
            <a:extLst>
              <a:ext uri="{FF2B5EF4-FFF2-40B4-BE49-F238E27FC236}">
                <a16:creationId xmlns:a16="http://schemas.microsoft.com/office/drawing/2014/main" id="{8BC97F00-110C-43A5-9EA7-50CB820B75DA}"/>
              </a:ext>
            </a:extLst>
          </p:cNvPr>
          <p:cNvSpPr>
            <a:spLocks/>
          </p:cNvSpPr>
          <p:nvPr/>
        </p:nvSpPr>
        <p:spPr bwMode="auto">
          <a:xfrm>
            <a:off x="5867400" y="3213100"/>
            <a:ext cx="288925" cy="358775"/>
          </a:xfrm>
          <a:custGeom>
            <a:avLst/>
            <a:gdLst>
              <a:gd name="T0" fmla="*/ 0 w 182"/>
              <a:gd name="T1" fmla="*/ 0 h 181"/>
              <a:gd name="T2" fmla="*/ 2147483646 w 182"/>
              <a:gd name="T3" fmla="*/ 0 h 181"/>
              <a:gd name="T4" fmla="*/ 2147483646 w 182"/>
              <a:gd name="T5" fmla="*/ 2147483646 h 181"/>
              <a:gd name="T6" fmla="*/ 0 60000 65536"/>
              <a:gd name="T7" fmla="*/ 0 60000 65536"/>
              <a:gd name="T8" fmla="*/ 0 60000 65536"/>
              <a:gd name="T9" fmla="*/ 0 w 182"/>
              <a:gd name="T10" fmla="*/ 0 h 181"/>
              <a:gd name="T11" fmla="*/ 182 w 182"/>
              <a:gd name="T12" fmla="*/ 181 h 181"/>
            </a:gdLst>
            <a:ahLst/>
            <a:cxnLst>
              <a:cxn ang="T6">
                <a:pos x="T0" y="T1"/>
              </a:cxn>
              <a:cxn ang="T7">
                <a:pos x="T2" y="T3"/>
              </a:cxn>
              <a:cxn ang="T8">
                <a:pos x="T4" y="T5"/>
              </a:cxn>
            </a:cxnLst>
            <a:rect l="T9" t="T10" r="T11" b="T12"/>
            <a:pathLst>
              <a:path w="182" h="181">
                <a:moveTo>
                  <a:pt x="0" y="0"/>
                </a:moveTo>
                <a:lnTo>
                  <a:pt x="182" y="0"/>
                </a:lnTo>
                <a:lnTo>
                  <a:pt x="182" y="181"/>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47" name="Line 115">
            <a:extLst>
              <a:ext uri="{FF2B5EF4-FFF2-40B4-BE49-F238E27FC236}">
                <a16:creationId xmlns:a16="http://schemas.microsoft.com/office/drawing/2014/main" id="{A4BC6048-246A-4272-BA4F-4DC6E630C9FD}"/>
              </a:ext>
            </a:extLst>
          </p:cNvPr>
          <p:cNvSpPr>
            <a:spLocks noChangeShapeType="1"/>
          </p:cNvSpPr>
          <p:nvPr/>
        </p:nvSpPr>
        <p:spPr bwMode="auto">
          <a:xfrm>
            <a:off x="2484438" y="2563813"/>
            <a:ext cx="503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8" name="Line 116">
            <a:extLst>
              <a:ext uri="{FF2B5EF4-FFF2-40B4-BE49-F238E27FC236}">
                <a16:creationId xmlns:a16="http://schemas.microsoft.com/office/drawing/2014/main" id="{43949192-DA7F-414D-8130-F3884220D971}"/>
              </a:ext>
            </a:extLst>
          </p:cNvPr>
          <p:cNvSpPr>
            <a:spLocks noChangeShapeType="1"/>
          </p:cNvSpPr>
          <p:nvPr/>
        </p:nvSpPr>
        <p:spPr bwMode="auto">
          <a:xfrm>
            <a:off x="4140200" y="2563813"/>
            <a:ext cx="11525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9" name="Line 117">
            <a:extLst>
              <a:ext uri="{FF2B5EF4-FFF2-40B4-BE49-F238E27FC236}">
                <a16:creationId xmlns:a16="http://schemas.microsoft.com/office/drawing/2014/main" id="{FA8B2369-B9ED-4DAA-80C8-B34C13B379E2}"/>
              </a:ext>
            </a:extLst>
          </p:cNvPr>
          <p:cNvSpPr>
            <a:spLocks noChangeShapeType="1"/>
          </p:cNvSpPr>
          <p:nvPr/>
        </p:nvSpPr>
        <p:spPr bwMode="auto">
          <a:xfrm flipV="1">
            <a:off x="6516688" y="2563813"/>
            <a:ext cx="863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50" name="Line 118">
            <a:extLst>
              <a:ext uri="{FF2B5EF4-FFF2-40B4-BE49-F238E27FC236}">
                <a16:creationId xmlns:a16="http://schemas.microsoft.com/office/drawing/2014/main" id="{68411909-50B8-47FC-84B6-6F633B9142FD}"/>
              </a:ext>
            </a:extLst>
          </p:cNvPr>
          <p:cNvSpPr>
            <a:spLocks noChangeShapeType="1"/>
          </p:cNvSpPr>
          <p:nvPr/>
        </p:nvSpPr>
        <p:spPr bwMode="auto">
          <a:xfrm>
            <a:off x="4643438" y="2563813"/>
            <a:ext cx="0" cy="3603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51" name="Rectangle 119">
            <a:extLst>
              <a:ext uri="{FF2B5EF4-FFF2-40B4-BE49-F238E27FC236}">
                <a16:creationId xmlns:a16="http://schemas.microsoft.com/office/drawing/2014/main" id="{0429BA3E-8644-4D3D-984C-C2F0BC7DAD2B}"/>
              </a:ext>
            </a:extLst>
          </p:cNvPr>
          <p:cNvSpPr>
            <a:spLocks noChangeArrowheads="1"/>
          </p:cNvSpPr>
          <p:nvPr/>
        </p:nvSpPr>
        <p:spPr bwMode="auto">
          <a:xfrm>
            <a:off x="1692275" y="847725"/>
            <a:ext cx="2586038" cy="277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전하고 싶은 것을 확실히 하고 쓰자．</a:t>
            </a:r>
            <a:r>
              <a:rPr lang="en-US" altLang="ja-JP" sz="1200"/>
              <a:t> </a:t>
            </a:r>
          </a:p>
        </p:txBody>
      </p:sp>
      <p:sp>
        <p:nvSpPr>
          <p:cNvPr id="159800" name="Line 120">
            <a:extLst>
              <a:ext uri="{FF2B5EF4-FFF2-40B4-BE49-F238E27FC236}">
                <a16:creationId xmlns:a16="http://schemas.microsoft.com/office/drawing/2014/main" id="{E43D00FD-FE0D-4774-8377-9A210B0DF330}"/>
              </a:ext>
            </a:extLst>
          </p:cNvPr>
          <p:cNvSpPr>
            <a:spLocks noChangeShapeType="1"/>
          </p:cNvSpPr>
          <p:nvPr/>
        </p:nvSpPr>
        <p:spPr bwMode="auto">
          <a:xfrm>
            <a:off x="2195513" y="1125538"/>
            <a:ext cx="0" cy="574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1" name="Line 121">
            <a:extLst>
              <a:ext uri="{FF2B5EF4-FFF2-40B4-BE49-F238E27FC236}">
                <a16:creationId xmlns:a16="http://schemas.microsoft.com/office/drawing/2014/main" id="{C4615816-EB32-437B-BD42-8796B287CAB9}"/>
              </a:ext>
            </a:extLst>
          </p:cNvPr>
          <p:cNvSpPr>
            <a:spLocks noChangeShapeType="1"/>
          </p:cNvSpPr>
          <p:nvPr/>
        </p:nvSpPr>
        <p:spPr bwMode="auto">
          <a:xfrm flipH="1">
            <a:off x="3276600" y="1125538"/>
            <a:ext cx="0" cy="574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54" name="Rectangle 122">
            <a:extLst>
              <a:ext uri="{FF2B5EF4-FFF2-40B4-BE49-F238E27FC236}">
                <a16:creationId xmlns:a16="http://schemas.microsoft.com/office/drawing/2014/main" id="{F18B1712-EBDD-4726-BD99-877F4B96B814}"/>
              </a:ext>
            </a:extLst>
          </p:cNvPr>
          <p:cNvSpPr>
            <a:spLocks noChangeArrowheads="1"/>
          </p:cNvSpPr>
          <p:nvPr/>
        </p:nvSpPr>
        <p:spPr bwMode="auto">
          <a:xfrm>
            <a:off x="1692275" y="3644900"/>
            <a:ext cx="1193800" cy="277813"/>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지역 청소의 날</a:t>
            </a:r>
            <a:endParaRPr lang="en-US" altLang="ja-JP" sz="1200"/>
          </a:p>
        </p:txBody>
      </p:sp>
      <p:sp>
        <p:nvSpPr>
          <p:cNvPr id="4155" name="Rectangle 123">
            <a:extLst>
              <a:ext uri="{FF2B5EF4-FFF2-40B4-BE49-F238E27FC236}">
                <a16:creationId xmlns:a16="http://schemas.microsoft.com/office/drawing/2014/main" id="{57BDF097-B5A7-4BEA-A335-9D62C2EF0599}"/>
              </a:ext>
            </a:extLst>
          </p:cNvPr>
          <p:cNvSpPr>
            <a:spLocks noChangeArrowheads="1"/>
          </p:cNvSpPr>
          <p:nvPr/>
        </p:nvSpPr>
        <p:spPr bwMode="auto">
          <a:xfrm>
            <a:off x="3203575" y="3644900"/>
            <a:ext cx="1193800" cy="277813"/>
          </a:xfrm>
          <a:prstGeom prst="rect">
            <a:avLst/>
          </a:prstGeom>
          <a:solidFill>
            <a:srgbClr val="66FF33"/>
          </a:solidFill>
          <a:ln w="9525">
            <a:solidFill>
              <a:srgbClr val="FF0000"/>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지역 청소의 날</a:t>
            </a:r>
            <a:endParaRPr lang="en-US" altLang="ja-JP" sz="1200"/>
          </a:p>
        </p:txBody>
      </p:sp>
      <p:sp>
        <p:nvSpPr>
          <p:cNvPr id="4156" name="Rectangle 124">
            <a:extLst>
              <a:ext uri="{FF2B5EF4-FFF2-40B4-BE49-F238E27FC236}">
                <a16:creationId xmlns:a16="http://schemas.microsoft.com/office/drawing/2014/main" id="{EC70FFA9-410A-46FF-8DE3-F8F50C218035}"/>
              </a:ext>
            </a:extLst>
          </p:cNvPr>
          <p:cNvSpPr>
            <a:spLocks noChangeArrowheads="1"/>
          </p:cNvSpPr>
          <p:nvPr/>
        </p:nvSpPr>
        <p:spPr bwMode="auto">
          <a:xfrm>
            <a:off x="2698750" y="4262438"/>
            <a:ext cx="1728788" cy="246062"/>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캄보디아에서 온 유학생</a:t>
            </a:r>
            <a:endParaRPr lang="en-US" altLang="ja-JP" sz="1000"/>
          </a:p>
        </p:txBody>
      </p:sp>
      <p:sp>
        <p:nvSpPr>
          <p:cNvPr id="4157" name="Rectangle 125">
            <a:extLst>
              <a:ext uri="{FF2B5EF4-FFF2-40B4-BE49-F238E27FC236}">
                <a16:creationId xmlns:a16="http://schemas.microsoft.com/office/drawing/2014/main" id="{FD62194C-B34D-4A2B-B499-607BA9520F5E}"/>
              </a:ext>
            </a:extLst>
          </p:cNvPr>
          <p:cNvSpPr>
            <a:spLocks noChangeArrowheads="1"/>
          </p:cNvSpPr>
          <p:nvPr/>
        </p:nvSpPr>
        <p:spPr bwMode="auto">
          <a:xfrm>
            <a:off x="4572000" y="4179888"/>
            <a:ext cx="1368425" cy="400050"/>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「외국인」이라고 부르지 말아 주세요</a:t>
            </a:r>
            <a:r>
              <a:rPr lang="en-US" altLang="ko-KR" sz="1000"/>
              <a:t>.</a:t>
            </a:r>
            <a:endParaRPr lang="en-US" altLang="ja-JP" sz="1000"/>
          </a:p>
        </p:txBody>
      </p:sp>
      <p:sp>
        <p:nvSpPr>
          <p:cNvPr id="4158" name="Rectangle 126">
            <a:extLst>
              <a:ext uri="{FF2B5EF4-FFF2-40B4-BE49-F238E27FC236}">
                <a16:creationId xmlns:a16="http://schemas.microsoft.com/office/drawing/2014/main" id="{49AE1430-2441-400E-9B16-1A0C7AA714BB}"/>
              </a:ext>
            </a:extLst>
          </p:cNvPr>
          <p:cNvSpPr>
            <a:spLocks noChangeArrowheads="1"/>
          </p:cNvSpPr>
          <p:nvPr/>
        </p:nvSpPr>
        <p:spPr bwMode="auto">
          <a:xfrm>
            <a:off x="6516688" y="4191000"/>
            <a:ext cx="1439862" cy="461963"/>
          </a:xfrm>
          <a:prstGeom prst="rect">
            <a:avLst/>
          </a:prstGeom>
          <a:solidFill>
            <a:srgbClr val="FF9999"/>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아이의 권리 조약</a:t>
            </a:r>
            <a:endParaRPr lang="en-US" altLang="ko-KR" sz="1200"/>
          </a:p>
          <a:p>
            <a:pPr eaLnBrk="1" hangingPunct="1">
              <a:spcBef>
                <a:spcPct val="0"/>
              </a:spcBef>
              <a:buClrTx/>
              <a:buSzTx/>
              <a:buFontTx/>
              <a:buNone/>
            </a:pPr>
            <a:r>
              <a:rPr lang="en-US" altLang="ja-JP" sz="1200"/>
              <a:t>(</a:t>
            </a:r>
            <a:r>
              <a:rPr lang="ko-KR" altLang="en-US" sz="1200"/>
              <a:t>인권</a:t>
            </a:r>
            <a:r>
              <a:rPr lang="en-US" altLang="ja-JP" sz="1200"/>
              <a:t>)</a:t>
            </a:r>
          </a:p>
        </p:txBody>
      </p:sp>
      <p:sp>
        <p:nvSpPr>
          <p:cNvPr id="4159" name="Rectangle 128">
            <a:extLst>
              <a:ext uri="{FF2B5EF4-FFF2-40B4-BE49-F238E27FC236}">
                <a16:creationId xmlns:a16="http://schemas.microsoft.com/office/drawing/2014/main" id="{837640E3-A8B6-4EB9-A25B-61BA11634CEC}"/>
              </a:ext>
            </a:extLst>
          </p:cNvPr>
          <p:cNvSpPr>
            <a:spLocks noChangeArrowheads="1"/>
          </p:cNvSpPr>
          <p:nvPr/>
        </p:nvSpPr>
        <p:spPr bwMode="auto">
          <a:xfrm>
            <a:off x="6732588" y="5372100"/>
            <a:ext cx="1501775" cy="461963"/>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외국의 아동 작품</a:t>
            </a:r>
            <a:endParaRPr lang="en-US" altLang="ko-KR" sz="1200"/>
          </a:p>
          <a:p>
            <a:pPr eaLnBrk="1" hangingPunct="1">
              <a:spcBef>
                <a:spcPct val="0"/>
              </a:spcBef>
              <a:buClrTx/>
              <a:buSzTx/>
              <a:buFontTx/>
              <a:buNone/>
            </a:pPr>
            <a:r>
              <a:rPr lang="ko-KR" altLang="en-US" sz="1200"/>
              <a:t>（외국 문화의 이해）</a:t>
            </a:r>
            <a:endParaRPr lang="en-US" altLang="ja-JP" sz="1200"/>
          </a:p>
        </p:txBody>
      </p:sp>
      <p:sp>
        <p:nvSpPr>
          <p:cNvPr id="4160" name="Rectangle 129">
            <a:extLst>
              <a:ext uri="{FF2B5EF4-FFF2-40B4-BE49-F238E27FC236}">
                <a16:creationId xmlns:a16="http://schemas.microsoft.com/office/drawing/2014/main" id="{B446F40A-2F22-416F-B17D-A74CB334FDB8}"/>
              </a:ext>
            </a:extLst>
          </p:cNvPr>
          <p:cNvSpPr>
            <a:spLocks noChangeArrowheads="1"/>
          </p:cNvSpPr>
          <p:nvPr/>
        </p:nvSpPr>
        <p:spPr bwMode="auto">
          <a:xfrm>
            <a:off x="4716463" y="5372100"/>
            <a:ext cx="1501775" cy="461963"/>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200"/>
              <a:t>모두의 작품 전람회</a:t>
            </a:r>
            <a:endParaRPr lang="en-US" altLang="ko-KR" sz="1200"/>
          </a:p>
          <a:p>
            <a:pPr eaLnBrk="1" hangingPunct="1">
              <a:spcBef>
                <a:spcPct val="0"/>
              </a:spcBef>
              <a:buClrTx/>
              <a:buSzTx/>
              <a:buFontTx/>
              <a:buNone/>
            </a:pPr>
            <a:r>
              <a:rPr lang="ja-JP" altLang="en-US" sz="1200"/>
              <a:t>（</a:t>
            </a:r>
            <a:r>
              <a:rPr lang="ko-KR" altLang="en-US" sz="1200"/>
              <a:t>자국 문화의 이해</a:t>
            </a:r>
            <a:r>
              <a:rPr lang="ja-JP" altLang="en-US" sz="1200"/>
              <a:t>）</a:t>
            </a:r>
            <a:endParaRPr lang="en-US" altLang="ja-JP" sz="1200"/>
          </a:p>
        </p:txBody>
      </p:sp>
      <p:sp>
        <p:nvSpPr>
          <p:cNvPr id="4161" name="Text Box 130">
            <a:extLst>
              <a:ext uri="{FF2B5EF4-FFF2-40B4-BE49-F238E27FC236}">
                <a16:creationId xmlns:a16="http://schemas.microsoft.com/office/drawing/2014/main" id="{B5F53686-1D9F-4234-B204-02B6AF5AC6C5}"/>
              </a:ext>
            </a:extLst>
          </p:cNvPr>
          <p:cNvSpPr txBox="1">
            <a:spLocks noChangeArrowheads="1"/>
          </p:cNvSpPr>
          <p:nvPr/>
        </p:nvSpPr>
        <p:spPr bwMode="auto">
          <a:xfrm>
            <a:off x="4356100" y="817563"/>
            <a:ext cx="27670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400"/>
              <a:t>확대와 망원을 구사해 잘 전하자</a:t>
            </a:r>
            <a:r>
              <a:rPr lang="en-US" altLang="ko-KR" sz="1400"/>
              <a:t>.</a:t>
            </a:r>
            <a:endParaRPr lang="en-US" altLang="ja-JP" sz="1400"/>
          </a:p>
        </p:txBody>
      </p:sp>
      <p:sp>
        <p:nvSpPr>
          <p:cNvPr id="157762" name="Rectangle 131">
            <a:extLst>
              <a:ext uri="{FF2B5EF4-FFF2-40B4-BE49-F238E27FC236}">
                <a16:creationId xmlns:a16="http://schemas.microsoft.com/office/drawing/2014/main" id="{9603B743-7826-48D5-A70A-1D55BA1D02D8}"/>
              </a:ext>
            </a:extLst>
          </p:cNvPr>
          <p:cNvSpPr>
            <a:spLocks noChangeArrowheads="1"/>
          </p:cNvSpPr>
          <p:nvPr/>
        </p:nvSpPr>
        <p:spPr bwMode="auto">
          <a:xfrm>
            <a:off x="7173913" y="709613"/>
            <a:ext cx="1677987" cy="415925"/>
          </a:xfrm>
          <a:prstGeom prst="rect">
            <a:avLst/>
          </a:prstGeom>
          <a:noFill/>
          <a:ln w="9525">
            <a:solidFill>
              <a:schemeClr val="tx1"/>
            </a:solidFill>
            <a:miter lim="800000"/>
            <a:headEnd/>
            <a:tailEnd/>
          </a:ln>
        </p:spPr>
        <p:txBody>
          <a:bodyPr wrap="none">
            <a:spAutoFit/>
          </a:bodyPr>
          <a:lstStyle/>
          <a:p>
            <a:pPr eaLnBrk="1" hangingPunct="1">
              <a:defRPr/>
            </a:pPr>
            <a:r>
              <a:rPr lang="ko-KR" altLang="en-US" sz="1050" dirty="0">
                <a:latin typeface="Arial" charset="0"/>
              </a:rPr>
              <a:t>재료를 음미해</a:t>
            </a:r>
            <a:r>
              <a:rPr lang="en-US" altLang="ko-KR" sz="1050" dirty="0">
                <a:latin typeface="Arial" charset="0"/>
              </a:rPr>
              <a:t>, </a:t>
            </a:r>
            <a:r>
              <a:rPr lang="ko-KR" altLang="en-US" sz="1050" dirty="0">
                <a:latin typeface="Arial" charset="0"/>
              </a:rPr>
              <a:t>조사한 것</a:t>
            </a:r>
            <a:endParaRPr lang="en-US" altLang="ko-KR" sz="1050" dirty="0">
              <a:latin typeface="Arial" charset="0"/>
            </a:endParaRPr>
          </a:p>
          <a:p>
            <a:pPr eaLnBrk="1" hangingPunct="1">
              <a:defRPr/>
            </a:pPr>
            <a:r>
              <a:rPr lang="ko-KR" altLang="en-US" sz="1050" dirty="0">
                <a:latin typeface="Arial" charset="0"/>
              </a:rPr>
              <a:t>을 능숙하게 전하자</a:t>
            </a:r>
            <a:r>
              <a:rPr lang="en-US" altLang="ko-KR" sz="1050" dirty="0">
                <a:latin typeface="Arial" charset="0"/>
              </a:rPr>
              <a:t>.</a:t>
            </a:r>
            <a:endParaRPr lang="en-US" altLang="ja-JP" sz="1050" dirty="0">
              <a:latin typeface="Arial" charset="0"/>
            </a:endParaRPr>
          </a:p>
        </p:txBody>
      </p:sp>
      <p:sp>
        <p:nvSpPr>
          <p:cNvPr id="4163" name="Line 132">
            <a:extLst>
              <a:ext uri="{FF2B5EF4-FFF2-40B4-BE49-F238E27FC236}">
                <a16:creationId xmlns:a16="http://schemas.microsoft.com/office/drawing/2014/main" id="{D58156A7-AB0C-4D4E-952D-D5C105F79E84}"/>
              </a:ext>
            </a:extLst>
          </p:cNvPr>
          <p:cNvSpPr>
            <a:spLocks noChangeShapeType="1"/>
          </p:cNvSpPr>
          <p:nvPr/>
        </p:nvSpPr>
        <p:spPr bwMode="auto">
          <a:xfrm>
            <a:off x="6443663" y="1125538"/>
            <a:ext cx="0"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4" name="Line 133">
            <a:extLst>
              <a:ext uri="{FF2B5EF4-FFF2-40B4-BE49-F238E27FC236}">
                <a16:creationId xmlns:a16="http://schemas.microsoft.com/office/drawing/2014/main" id="{36A64FCA-A85D-4D21-A5AF-8FA8D63CE231}"/>
              </a:ext>
            </a:extLst>
          </p:cNvPr>
          <p:cNvSpPr>
            <a:spLocks noChangeShapeType="1"/>
          </p:cNvSpPr>
          <p:nvPr/>
        </p:nvSpPr>
        <p:spPr bwMode="auto">
          <a:xfrm>
            <a:off x="7235825" y="1125538"/>
            <a:ext cx="0"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5" name="Rectangle 134">
            <a:extLst>
              <a:ext uri="{FF2B5EF4-FFF2-40B4-BE49-F238E27FC236}">
                <a16:creationId xmlns:a16="http://schemas.microsoft.com/office/drawing/2014/main" id="{FEADBB8A-46AC-4895-BF3B-A287D9B9EF2A}"/>
              </a:ext>
            </a:extLst>
          </p:cNvPr>
          <p:cNvSpPr>
            <a:spLocks noChangeArrowheads="1"/>
          </p:cNvSpPr>
          <p:nvPr/>
        </p:nvSpPr>
        <p:spPr bwMode="auto">
          <a:xfrm>
            <a:off x="1476375" y="4221163"/>
            <a:ext cx="989013" cy="466725"/>
          </a:xfrm>
          <a:prstGeom prst="rect">
            <a:avLst/>
          </a:prstGeom>
          <a:solidFill>
            <a:srgbClr val="99FF66"/>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None/>
            </a:pPr>
            <a:r>
              <a:rPr lang="ko-KR" altLang="en-US" sz="1000"/>
              <a:t>공원을 예쁘게</a:t>
            </a:r>
            <a:endParaRPr lang="en-US" altLang="ko-KR" sz="1000"/>
          </a:p>
          <a:p>
            <a:pPr eaLnBrk="1" hangingPunct="1">
              <a:buFont typeface="Wingdings" panose="05000000000000000000" pitchFamily="2" charset="2"/>
              <a:buNone/>
            </a:pPr>
            <a:r>
              <a:rPr lang="ko-KR" altLang="en-US" sz="1000"/>
              <a:t> 하자</a:t>
            </a:r>
            <a:r>
              <a:rPr lang="en-US" altLang="ko-KR" sz="1200"/>
              <a:t>.</a:t>
            </a:r>
            <a:endParaRPr lang="en-US" altLang="ja-JP" sz="1200"/>
          </a:p>
        </p:txBody>
      </p:sp>
      <p:sp>
        <p:nvSpPr>
          <p:cNvPr id="4166" name="Line 135">
            <a:extLst>
              <a:ext uri="{FF2B5EF4-FFF2-40B4-BE49-F238E27FC236}">
                <a16:creationId xmlns:a16="http://schemas.microsoft.com/office/drawing/2014/main" id="{FA6CC0DF-ECF6-4D97-BD5D-0D722622AB38}"/>
              </a:ext>
            </a:extLst>
          </p:cNvPr>
          <p:cNvSpPr>
            <a:spLocks noChangeShapeType="1"/>
          </p:cNvSpPr>
          <p:nvPr/>
        </p:nvSpPr>
        <p:spPr bwMode="auto">
          <a:xfrm flipV="1">
            <a:off x="2051050" y="3932238"/>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7" name="Line 136">
            <a:extLst>
              <a:ext uri="{FF2B5EF4-FFF2-40B4-BE49-F238E27FC236}">
                <a16:creationId xmlns:a16="http://schemas.microsoft.com/office/drawing/2014/main" id="{F736261D-BA04-4553-B397-98976D2F5247}"/>
              </a:ext>
            </a:extLst>
          </p:cNvPr>
          <p:cNvSpPr>
            <a:spLocks noChangeShapeType="1"/>
          </p:cNvSpPr>
          <p:nvPr/>
        </p:nvSpPr>
        <p:spPr bwMode="auto">
          <a:xfrm>
            <a:off x="2916238" y="3789363"/>
            <a:ext cx="2873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68" name="Rectangle 137">
            <a:extLst>
              <a:ext uri="{FF2B5EF4-FFF2-40B4-BE49-F238E27FC236}">
                <a16:creationId xmlns:a16="http://schemas.microsoft.com/office/drawing/2014/main" id="{197E2A33-5735-4985-BF39-2247A82F27F0}"/>
              </a:ext>
            </a:extLst>
          </p:cNvPr>
          <p:cNvSpPr>
            <a:spLocks noChangeArrowheads="1"/>
          </p:cNvSpPr>
          <p:nvPr/>
        </p:nvSpPr>
        <p:spPr bwMode="auto">
          <a:xfrm>
            <a:off x="250825" y="374650"/>
            <a:ext cx="741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교과</a:t>
            </a:r>
            <a:r>
              <a:rPr lang="en-US" altLang="ko-KR" sz="1000"/>
              <a:t>·</a:t>
            </a:r>
            <a:r>
              <a:rPr lang="ko-KR" altLang="en-US" sz="1000"/>
              <a:t>영역</a:t>
            </a:r>
            <a:endParaRPr lang="en-US" altLang="ja-JP" sz="1000"/>
          </a:p>
        </p:txBody>
      </p:sp>
      <p:sp>
        <p:nvSpPr>
          <p:cNvPr id="4169" name="Rectangle 138">
            <a:extLst>
              <a:ext uri="{FF2B5EF4-FFF2-40B4-BE49-F238E27FC236}">
                <a16:creationId xmlns:a16="http://schemas.microsoft.com/office/drawing/2014/main" id="{E46EC396-0209-46AF-AC3F-DB4E13FC2BDF}"/>
              </a:ext>
            </a:extLst>
          </p:cNvPr>
          <p:cNvSpPr>
            <a:spLocks noChangeArrowheads="1"/>
          </p:cNvSpPr>
          <p:nvPr/>
        </p:nvSpPr>
        <p:spPr bwMode="auto">
          <a:xfrm>
            <a:off x="1428750" y="260350"/>
            <a:ext cx="744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a:t> </a:t>
            </a:r>
            <a:r>
              <a:rPr lang="ja-JP" altLang="en-US" sz="1200"/>
              <a:t>４</a:t>
            </a:r>
            <a:r>
              <a:rPr lang="ko-KR" altLang="en-US" sz="1200"/>
              <a:t>월 </a:t>
            </a:r>
            <a:r>
              <a:rPr lang="ja-JP" altLang="en-US" sz="1200"/>
              <a:t>　　　５</a:t>
            </a:r>
            <a:r>
              <a:rPr lang="ko-KR" altLang="en-US" sz="1200"/>
              <a:t>월</a:t>
            </a:r>
            <a:r>
              <a:rPr lang="ja-JP" altLang="en-US" sz="1200"/>
              <a:t>　　</a:t>
            </a:r>
            <a:r>
              <a:rPr lang="ko-KR" altLang="en-US" sz="1200"/>
              <a:t> </a:t>
            </a:r>
            <a:r>
              <a:rPr lang="ja-JP" altLang="en-US" sz="1200"/>
              <a:t>　６</a:t>
            </a:r>
            <a:r>
              <a:rPr lang="ko-KR" altLang="en-US" sz="1200"/>
              <a:t>월</a:t>
            </a:r>
            <a:r>
              <a:rPr lang="ja-JP" altLang="en-US" sz="1200"/>
              <a:t> 　　　　７</a:t>
            </a:r>
            <a:r>
              <a:rPr lang="ko-KR" altLang="en-US" sz="1200"/>
              <a:t>월 </a:t>
            </a:r>
            <a:r>
              <a:rPr lang="ja-JP" altLang="en-US" sz="1200"/>
              <a:t>　　　８</a:t>
            </a:r>
            <a:r>
              <a:rPr lang="ko-KR" altLang="en-US" sz="1200"/>
              <a:t>월 </a:t>
            </a:r>
            <a:r>
              <a:rPr lang="ja-JP" altLang="en-US" sz="1200"/>
              <a:t>　　　９</a:t>
            </a:r>
            <a:r>
              <a:rPr lang="ko-KR" altLang="en-US" sz="1200"/>
              <a:t>월</a:t>
            </a:r>
            <a:r>
              <a:rPr lang="ja-JP" altLang="en-US" sz="1200"/>
              <a:t> 　　　１０</a:t>
            </a:r>
            <a:r>
              <a:rPr lang="ko-KR" altLang="en-US" sz="1200"/>
              <a:t>월 </a:t>
            </a:r>
            <a:r>
              <a:rPr lang="ja-JP" altLang="en-US" sz="1200"/>
              <a:t>　　１１</a:t>
            </a:r>
            <a:r>
              <a:rPr lang="ko-KR" altLang="en-US" sz="1200"/>
              <a:t>월 </a:t>
            </a:r>
            <a:r>
              <a:rPr lang="ja-JP" altLang="en-US" sz="1200"/>
              <a:t>　　１２</a:t>
            </a:r>
            <a:r>
              <a:rPr lang="ko-KR" altLang="en-US" sz="1200"/>
              <a:t>월</a:t>
            </a:r>
            <a:r>
              <a:rPr lang="ja-JP" altLang="en-US" sz="1200"/>
              <a:t> 　　　１</a:t>
            </a:r>
            <a:r>
              <a:rPr lang="ko-KR" altLang="en-US" sz="1200"/>
              <a:t>월 </a:t>
            </a:r>
            <a:r>
              <a:rPr lang="ja-JP" altLang="en-US" sz="1200"/>
              <a:t>　　　２</a:t>
            </a:r>
            <a:r>
              <a:rPr lang="ko-KR" altLang="en-US" sz="1200"/>
              <a:t>월 </a:t>
            </a:r>
            <a:r>
              <a:rPr lang="ja-JP" altLang="en-US" sz="1200"/>
              <a:t>　　　３</a:t>
            </a:r>
            <a:r>
              <a:rPr lang="ko-KR" altLang="en-US" sz="1200"/>
              <a:t>월</a:t>
            </a:r>
            <a:endParaRPr lang="en-US" altLang="ja-JP" sz="1200"/>
          </a:p>
        </p:txBody>
      </p:sp>
      <p:sp>
        <p:nvSpPr>
          <p:cNvPr id="4170" name="Rectangle 139">
            <a:extLst>
              <a:ext uri="{FF2B5EF4-FFF2-40B4-BE49-F238E27FC236}">
                <a16:creationId xmlns:a16="http://schemas.microsoft.com/office/drawing/2014/main" id="{D086849E-0A0C-4C20-89E0-A539ADDB6490}"/>
              </a:ext>
            </a:extLst>
          </p:cNvPr>
          <p:cNvSpPr>
            <a:spLocks noChangeArrowheads="1"/>
          </p:cNvSpPr>
          <p:nvPr/>
        </p:nvSpPr>
        <p:spPr bwMode="auto">
          <a:xfrm>
            <a:off x="250825" y="0"/>
            <a:ext cx="1960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400" b="1"/>
              <a:t>ESD</a:t>
            </a:r>
            <a:r>
              <a:rPr lang="en-US" altLang="ko-KR" sz="1400" b="1"/>
              <a:t> </a:t>
            </a:r>
            <a:r>
              <a:rPr lang="ko-KR" altLang="en-US" sz="1400" b="1"/>
              <a:t>지도의 연간 계획</a:t>
            </a:r>
            <a:endParaRPr lang="en-US" altLang="ja-JP" sz="1400" b="1"/>
          </a:p>
        </p:txBody>
      </p:sp>
      <p:sp>
        <p:nvSpPr>
          <p:cNvPr id="4171" name="Rectangle 140">
            <a:extLst>
              <a:ext uri="{FF2B5EF4-FFF2-40B4-BE49-F238E27FC236}">
                <a16:creationId xmlns:a16="http://schemas.microsoft.com/office/drawing/2014/main" id="{00B88F48-8D9F-48BC-9F79-616A86E77E19}"/>
              </a:ext>
            </a:extLst>
          </p:cNvPr>
          <p:cNvSpPr>
            <a:spLocks noChangeArrowheads="1"/>
          </p:cNvSpPr>
          <p:nvPr/>
        </p:nvSpPr>
        <p:spPr bwMode="auto">
          <a:xfrm>
            <a:off x="2700338" y="-6350"/>
            <a:ext cx="398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a:t> </a:t>
            </a:r>
            <a:r>
              <a:rPr lang="en-US" altLang="ja-JP" sz="1800" b="1" u="sng"/>
              <a:t>The YANAGAWA</a:t>
            </a:r>
            <a:r>
              <a:rPr lang="en-US" altLang="en-US" sz="1800" b="1" u="sng"/>
              <a:t>　</a:t>
            </a:r>
            <a:r>
              <a:rPr lang="ko-KR" altLang="en-US" sz="1800" b="1" u="sng"/>
              <a:t>교육 계획</a:t>
            </a:r>
            <a:r>
              <a:rPr lang="ja-JP" altLang="en-US" sz="1800" b="1" u="sng"/>
              <a:t>　２０１２</a:t>
            </a:r>
            <a:endParaRPr lang="en-US" altLang="ja-JP" sz="1400" b="1" u="sng"/>
          </a:p>
        </p:txBody>
      </p:sp>
      <p:sp>
        <p:nvSpPr>
          <p:cNvPr id="4172" name="Rectangle 141">
            <a:extLst>
              <a:ext uri="{FF2B5EF4-FFF2-40B4-BE49-F238E27FC236}">
                <a16:creationId xmlns:a16="http://schemas.microsoft.com/office/drawing/2014/main" id="{E394AD83-F502-4D1B-B92C-626B04A649C4}"/>
              </a:ext>
            </a:extLst>
          </p:cNvPr>
          <p:cNvSpPr>
            <a:spLocks noChangeArrowheads="1"/>
          </p:cNvSpPr>
          <p:nvPr/>
        </p:nvSpPr>
        <p:spPr bwMode="auto">
          <a:xfrm>
            <a:off x="7713663" y="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800" b="1"/>
              <a:t>제４학년</a:t>
            </a:r>
            <a:endParaRPr lang="en-US" altLang="ja-JP" sz="1800" b="1"/>
          </a:p>
        </p:txBody>
      </p:sp>
      <p:sp>
        <p:nvSpPr>
          <p:cNvPr id="4173" name="Rectangle 142">
            <a:extLst>
              <a:ext uri="{FF2B5EF4-FFF2-40B4-BE49-F238E27FC236}">
                <a16:creationId xmlns:a16="http://schemas.microsoft.com/office/drawing/2014/main" id="{40738420-8FF6-4F1C-9661-7717D18F84E5}"/>
              </a:ext>
            </a:extLst>
          </p:cNvPr>
          <p:cNvSpPr>
            <a:spLocks noChangeArrowheads="1"/>
          </p:cNvSpPr>
          <p:nvPr/>
        </p:nvSpPr>
        <p:spPr bwMode="auto">
          <a:xfrm>
            <a:off x="7418388" y="3109913"/>
            <a:ext cx="1303337" cy="246062"/>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b="1"/>
              <a:t>세계 유산을 배우자</a:t>
            </a:r>
            <a:r>
              <a:rPr lang="en-US" altLang="ko-KR" sz="1000" b="1"/>
              <a:t>.</a:t>
            </a:r>
            <a:endParaRPr lang="en-US" altLang="ja-JP" sz="1000" b="1"/>
          </a:p>
        </p:txBody>
      </p:sp>
      <p:sp>
        <p:nvSpPr>
          <p:cNvPr id="4174" name="Rectangle 143">
            <a:extLst>
              <a:ext uri="{FF2B5EF4-FFF2-40B4-BE49-F238E27FC236}">
                <a16:creationId xmlns:a16="http://schemas.microsoft.com/office/drawing/2014/main" id="{9C630568-9FDA-4FC3-8852-099C8586B02F}"/>
              </a:ext>
            </a:extLst>
          </p:cNvPr>
          <p:cNvSpPr>
            <a:spLocks noChangeArrowheads="1"/>
          </p:cNvSpPr>
          <p:nvPr/>
        </p:nvSpPr>
        <p:spPr bwMode="auto">
          <a:xfrm>
            <a:off x="6084888" y="6021388"/>
            <a:ext cx="1023937" cy="400050"/>
          </a:xfrm>
          <a:prstGeom prst="rect">
            <a:avLst/>
          </a:prstGeom>
          <a:solidFill>
            <a:srgbClr val="FF99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000"/>
              <a:t>몸의 성장과 나</a:t>
            </a:r>
            <a:endParaRPr lang="en-US" altLang="ko-KR" sz="1000"/>
          </a:p>
          <a:p>
            <a:pPr eaLnBrk="1" hangingPunct="1">
              <a:spcBef>
                <a:spcPct val="0"/>
              </a:spcBef>
              <a:buClrTx/>
              <a:buSzTx/>
              <a:buFontTx/>
              <a:buNone/>
            </a:pPr>
            <a:r>
              <a:rPr lang="ko-KR" altLang="en-US" sz="1000"/>
              <a:t>（생명의 존중）</a:t>
            </a:r>
            <a:endParaRPr lang="en-US" altLang="ja-JP" sz="1000"/>
          </a:p>
        </p:txBody>
      </p:sp>
      <p:sp>
        <p:nvSpPr>
          <p:cNvPr id="4175" name="Line 144">
            <a:extLst>
              <a:ext uri="{FF2B5EF4-FFF2-40B4-BE49-F238E27FC236}">
                <a16:creationId xmlns:a16="http://schemas.microsoft.com/office/drawing/2014/main" id="{F607EA1C-9156-4BE8-AFE9-B230B5E76DEE}"/>
              </a:ext>
            </a:extLst>
          </p:cNvPr>
          <p:cNvSpPr>
            <a:spLocks noChangeShapeType="1"/>
          </p:cNvSpPr>
          <p:nvPr/>
        </p:nvSpPr>
        <p:spPr bwMode="auto">
          <a:xfrm>
            <a:off x="6588125" y="4652963"/>
            <a:ext cx="0"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76" name="Rectangle 145">
            <a:extLst>
              <a:ext uri="{FF2B5EF4-FFF2-40B4-BE49-F238E27FC236}">
                <a16:creationId xmlns:a16="http://schemas.microsoft.com/office/drawing/2014/main" id="{09036E6C-9E5B-4D41-B63C-DE99F1568A6D}"/>
              </a:ext>
            </a:extLst>
          </p:cNvPr>
          <p:cNvSpPr>
            <a:spLocks noChangeArrowheads="1"/>
          </p:cNvSpPr>
          <p:nvPr/>
        </p:nvSpPr>
        <p:spPr bwMode="auto">
          <a:xfrm>
            <a:off x="2143125" y="4868863"/>
            <a:ext cx="1133475" cy="307975"/>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400"/>
              <a:t>향토의 음악</a:t>
            </a:r>
            <a:endParaRPr lang="en-US" altLang="ja-JP" sz="1400"/>
          </a:p>
        </p:txBody>
      </p:sp>
      <p:sp>
        <p:nvSpPr>
          <p:cNvPr id="4177" name="Line 146">
            <a:extLst>
              <a:ext uri="{FF2B5EF4-FFF2-40B4-BE49-F238E27FC236}">
                <a16:creationId xmlns:a16="http://schemas.microsoft.com/office/drawing/2014/main" id="{B30EB993-A4CA-4B23-BC7F-B87026FD8A7C}"/>
              </a:ext>
            </a:extLst>
          </p:cNvPr>
          <p:cNvSpPr>
            <a:spLocks noChangeShapeType="1"/>
          </p:cNvSpPr>
          <p:nvPr/>
        </p:nvSpPr>
        <p:spPr bwMode="auto">
          <a:xfrm>
            <a:off x="2916238" y="45085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78" name="Line 147">
            <a:extLst>
              <a:ext uri="{FF2B5EF4-FFF2-40B4-BE49-F238E27FC236}">
                <a16:creationId xmlns:a16="http://schemas.microsoft.com/office/drawing/2014/main" id="{8123DFA6-54E2-4F41-87AF-791ADBD92AD3}"/>
              </a:ext>
            </a:extLst>
          </p:cNvPr>
          <p:cNvSpPr>
            <a:spLocks noChangeShapeType="1"/>
          </p:cNvSpPr>
          <p:nvPr/>
        </p:nvSpPr>
        <p:spPr bwMode="auto">
          <a:xfrm>
            <a:off x="4211638" y="4364038"/>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79" name="Line 148">
            <a:extLst>
              <a:ext uri="{FF2B5EF4-FFF2-40B4-BE49-F238E27FC236}">
                <a16:creationId xmlns:a16="http://schemas.microsoft.com/office/drawing/2014/main" id="{171415B8-EF42-4384-A901-D805CDF1D182}"/>
              </a:ext>
            </a:extLst>
          </p:cNvPr>
          <p:cNvSpPr>
            <a:spLocks noChangeShapeType="1"/>
          </p:cNvSpPr>
          <p:nvPr/>
        </p:nvSpPr>
        <p:spPr bwMode="auto">
          <a:xfrm flipH="1">
            <a:off x="5292725" y="4579938"/>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80" name="Line 149">
            <a:extLst>
              <a:ext uri="{FF2B5EF4-FFF2-40B4-BE49-F238E27FC236}">
                <a16:creationId xmlns:a16="http://schemas.microsoft.com/office/drawing/2014/main" id="{4D9D86D3-C50A-4830-B367-71E4A3E3053D}"/>
              </a:ext>
            </a:extLst>
          </p:cNvPr>
          <p:cNvSpPr>
            <a:spLocks noChangeShapeType="1"/>
          </p:cNvSpPr>
          <p:nvPr/>
        </p:nvSpPr>
        <p:spPr bwMode="auto">
          <a:xfrm>
            <a:off x="6227763" y="5589588"/>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81" name="Rectangle 150">
            <a:extLst>
              <a:ext uri="{FF2B5EF4-FFF2-40B4-BE49-F238E27FC236}">
                <a16:creationId xmlns:a16="http://schemas.microsoft.com/office/drawing/2014/main" id="{9AE8822B-9F95-4949-A384-906F8CA020DC}"/>
              </a:ext>
            </a:extLst>
          </p:cNvPr>
          <p:cNvSpPr>
            <a:spLocks noChangeArrowheads="1"/>
          </p:cNvSpPr>
          <p:nvPr/>
        </p:nvSpPr>
        <p:spPr bwMode="auto">
          <a:xfrm>
            <a:off x="250825" y="333375"/>
            <a:ext cx="8642350" cy="2873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800"/>
          </a:p>
        </p:txBody>
      </p:sp>
      <p:sp>
        <p:nvSpPr>
          <p:cNvPr id="4182" name="Line 151">
            <a:extLst>
              <a:ext uri="{FF2B5EF4-FFF2-40B4-BE49-F238E27FC236}">
                <a16:creationId xmlns:a16="http://schemas.microsoft.com/office/drawing/2014/main" id="{FC86AB51-E003-4CEC-A73A-347CB2DD84FA}"/>
              </a:ext>
            </a:extLst>
          </p:cNvPr>
          <p:cNvSpPr>
            <a:spLocks noChangeShapeType="1"/>
          </p:cNvSpPr>
          <p:nvPr/>
        </p:nvSpPr>
        <p:spPr bwMode="auto">
          <a:xfrm>
            <a:off x="7489825" y="3355975"/>
            <a:ext cx="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 name="テキスト ボックス 59">
            <a:extLst>
              <a:ext uri="{FF2B5EF4-FFF2-40B4-BE49-F238E27FC236}">
                <a16:creationId xmlns:a16="http://schemas.microsoft.com/office/drawing/2014/main" id="{C7338B01-E97E-4C66-A143-79C80971E123}"/>
              </a:ext>
            </a:extLst>
          </p:cNvPr>
          <p:cNvSpPr txBox="1"/>
          <p:nvPr/>
        </p:nvSpPr>
        <p:spPr>
          <a:xfrm>
            <a:off x="7812088" y="3614738"/>
            <a:ext cx="996950" cy="461962"/>
          </a:xfrm>
          <a:prstGeom prst="rect">
            <a:avLst/>
          </a:prstGeom>
          <a:solidFill>
            <a:schemeClr val="accent2">
              <a:lumMod val="60000"/>
              <a:lumOff val="40000"/>
            </a:schemeClr>
          </a:solidFill>
          <a:ln>
            <a:solidFill>
              <a:schemeClr val="bg2"/>
            </a:solidFill>
          </a:ln>
        </p:spPr>
        <p:txBody>
          <a:bodyPr wrap="none">
            <a:spAutoFit/>
          </a:bodyPr>
          <a:lstStyle/>
          <a:p>
            <a:pPr eaLnBrk="1" hangingPunct="1">
              <a:defRPr/>
            </a:pPr>
            <a:r>
              <a:rPr lang="ko-KR" altLang="en-US" sz="1200" dirty="0">
                <a:latin typeface="Arial" charset="0"/>
              </a:rPr>
              <a:t>유니세프 모</a:t>
            </a:r>
            <a:endParaRPr lang="en-US" altLang="ko-KR" sz="1200" dirty="0">
              <a:latin typeface="Arial" charset="0"/>
            </a:endParaRPr>
          </a:p>
          <a:p>
            <a:pPr eaLnBrk="1" hangingPunct="1">
              <a:defRPr/>
            </a:pPr>
            <a:r>
              <a:rPr lang="ko-KR" altLang="en-US" sz="1200" dirty="0">
                <a:latin typeface="Arial" charset="0"/>
              </a:rPr>
              <a:t>금에의 협력</a:t>
            </a:r>
            <a:endParaRPr lang="ja-JP" altLang="en-US" sz="1200" dirty="0">
              <a:latin typeface="Arial" charset="0"/>
            </a:endParaRPr>
          </a:p>
        </p:txBody>
      </p:sp>
      <p:sp>
        <p:nvSpPr>
          <p:cNvPr id="4184" name="テキスト ボックス 60">
            <a:extLst>
              <a:ext uri="{FF2B5EF4-FFF2-40B4-BE49-F238E27FC236}">
                <a16:creationId xmlns:a16="http://schemas.microsoft.com/office/drawing/2014/main" id="{74671FCF-25E7-4467-BB48-E0326AA8647C}"/>
              </a:ext>
            </a:extLst>
          </p:cNvPr>
          <p:cNvSpPr txBox="1">
            <a:spLocks noChangeArrowheads="1"/>
          </p:cNvSpPr>
          <p:nvPr/>
        </p:nvSpPr>
        <p:spPr bwMode="auto">
          <a:xfrm>
            <a:off x="1358900" y="6488113"/>
            <a:ext cx="1268413" cy="339725"/>
          </a:xfrm>
          <a:prstGeom prst="rect">
            <a:avLst/>
          </a:prstGeom>
          <a:solidFill>
            <a:srgbClr val="66FF33"/>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600"/>
              <a:t>환경의 관점</a:t>
            </a:r>
            <a:endParaRPr lang="ja-JP" altLang="en-US" sz="1600"/>
          </a:p>
        </p:txBody>
      </p:sp>
      <p:sp>
        <p:nvSpPr>
          <p:cNvPr id="4185" name="テキスト ボックス 61">
            <a:extLst>
              <a:ext uri="{FF2B5EF4-FFF2-40B4-BE49-F238E27FC236}">
                <a16:creationId xmlns:a16="http://schemas.microsoft.com/office/drawing/2014/main" id="{CDFFC012-D559-4DE0-8BC0-7025A5C1735D}"/>
              </a:ext>
            </a:extLst>
          </p:cNvPr>
          <p:cNvSpPr txBox="1">
            <a:spLocks noChangeArrowheads="1"/>
          </p:cNvSpPr>
          <p:nvPr/>
        </p:nvSpPr>
        <p:spPr bwMode="auto">
          <a:xfrm>
            <a:off x="2700338" y="6475413"/>
            <a:ext cx="1735137" cy="338137"/>
          </a:xfrm>
          <a:prstGeom prst="rect">
            <a:avLst/>
          </a:prstGeom>
          <a:solidFill>
            <a:srgbClr val="FFFF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600"/>
              <a:t>국제 이해의 관점</a:t>
            </a:r>
            <a:endParaRPr lang="ja-JP" altLang="en-US" sz="1600"/>
          </a:p>
        </p:txBody>
      </p:sp>
      <p:sp>
        <p:nvSpPr>
          <p:cNvPr id="4186" name="テキスト ボックス 62">
            <a:extLst>
              <a:ext uri="{FF2B5EF4-FFF2-40B4-BE49-F238E27FC236}">
                <a16:creationId xmlns:a16="http://schemas.microsoft.com/office/drawing/2014/main" id="{8D2A620A-FF89-4C23-B400-298CD1F24418}"/>
              </a:ext>
            </a:extLst>
          </p:cNvPr>
          <p:cNvSpPr txBox="1">
            <a:spLocks noChangeArrowheads="1"/>
          </p:cNvSpPr>
          <p:nvPr/>
        </p:nvSpPr>
        <p:spPr bwMode="auto">
          <a:xfrm>
            <a:off x="4500563" y="6475413"/>
            <a:ext cx="1746250" cy="338137"/>
          </a:xfrm>
          <a:prstGeom prst="rect">
            <a:avLst/>
          </a:prstGeom>
          <a:solidFill>
            <a:srgbClr val="FF9999"/>
          </a:solidFill>
          <a:ln w="9525">
            <a:solidFill>
              <a:schemeClr val="tx1"/>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ko-KR" altLang="en-US" sz="1600"/>
              <a:t>인권</a:t>
            </a:r>
            <a:r>
              <a:rPr lang="en-US" altLang="ko-KR" sz="1600"/>
              <a:t>·</a:t>
            </a:r>
            <a:r>
              <a:rPr lang="ko-KR" altLang="en-US" sz="1600"/>
              <a:t>생명의 관점</a:t>
            </a:r>
            <a:endParaRPr lang="ja-JP" altLang="en-US" sz="1600"/>
          </a:p>
        </p:txBody>
      </p:sp>
      <p:sp>
        <p:nvSpPr>
          <p:cNvPr id="64" name="テキスト ボックス 63">
            <a:extLst>
              <a:ext uri="{FF2B5EF4-FFF2-40B4-BE49-F238E27FC236}">
                <a16:creationId xmlns:a16="http://schemas.microsoft.com/office/drawing/2014/main" id="{5E6DEF15-E75B-4B5B-9711-E216B273D347}"/>
              </a:ext>
            </a:extLst>
          </p:cNvPr>
          <p:cNvSpPr txBox="1"/>
          <p:nvPr/>
        </p:nvSpPr>
        <p:spPr>
          <a:xfrm>
            <a:off x="6276975" y="6453188"/>
            <a:ext cx="2616200" cy="338137"/>
          </a:xfrm>
          <a:prstGeom prst="rect">
            <a:avLst/>
          </a:prstGeom>
          <a:solidFill>
            <a:schemeClr val="accent2">
              <a:lumMod val="60000"/>
              <a:lumOff val="40000"/>
            </a:schemeClr>
          </a:solidFill>
          <a:ln>
            <a:solidFill>
              <a:schemeClr val="tx1"/>
            </a:solidFill>
          </a:ln>
        </p:spPr>
        <p:txBody>
          <a:bodyPr wrap="none">
            <a:spAutoFit/>
          </a:bodyPr>
          <a:lstStyle/>
          <a:p>
            <a:pPr eaLnBrk="1" hangingPunct="1">
              <a:defRPr/>
            </a:pPr>
            <a:r>
              <a:rPr lang="ko-KR" altLang="en-US" sz="1600" dirty="0">
                <a:latin typeface="Arial" charset="0"/>
              </a:rPr>
              <a:t>국제적 제휴 시스템의 이해</a:t>
            </a:r>
            <a:endParaRPr lang="ja-JP" alt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9786"/>
                                        </p:tgtEl>
                                        <p:attrNameLst>
                                          <p:attrName>style.visibility</p:attrName>
                                        </p:attrNameLst>
                                      </p:cBhvr>
                                      <p:to>
                                        <p:strVal val="visible"/>
                                      </p:to>
                                    </p:set>
                                    <p:anim calcmode="lin" valueType="num">
                                      <p:cBhvr additive="base">
                                        <p:cTn id="7" dur="1000" fill="hold"/>
                                        <p:tgtEl>
                                          <p:spTgt spid="159786"/>
                                        </p:tgtEl>
                                        <p:attrNameLst>
                                          <p:attrName>ppt_x</p:attrName>
                                        </p:attrNameLst>
                                      </p:cBhvr>
                                      <p:tavLst>
                                        <p:tav tm="0">
                                          <p:val>
                                            <p:strVal val="#ppt_x"/>
                                          </p:val>
                                        </p:tav>
                                        <p:tav tm="100000">
                                          <p:val>
                                            <p:strVal val="#ppt_x"/>
                                          </p:val>
                                        </p:tav>
                                      </p:tavLst>
                                    </p:anim>
                                    <p:anim calcmode="lin" valueType="num">
                                      <p:cBhvr additive="base">
                                        <p:cTn id="8" dur="1000" fill="hold"/>
                                        <p:tgtEl>
                                          <p:spTgt spid="15978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59787"/>
                                        </p:tgtEl>
                                        <p:attrNameLst>
                                          <p:attrName>style.visibility</p:attrName>
                                        </p:attrNameLst>
                                      </p:cBhvr>
                                      <p:to>
                                        <p:strVal val="visible"/>
                                      </p:to>
                                    </p:set>
                                    <p:anim calcmode="lin" valueType="num">
                                      <p:cBhvr additive="base">
                                        <p:cTn id="12" dur="1000" fill="hold"/>
                                        <p:tgtEl>
                                          <p:spTgt spid="159787"/>
                                        </p:tgtEl>
                                        <p:attrNameLst>
                                          <p:attrName>ppt_x</p:attrName>
                                        </p:attrNameLst>
                                      </p:cBhvr>
                                      <p:tavLst>
                                        <p:tav tm="0">
                                          <p:val>
                                            <p:strVal val="#ppt_x"/>
                                          </p:val>
                                        </p:tav>
                                        <p:tav tm="100000">
                                          <p:val>
                                            <p:strVal val="#ppt_x"/>
                                          </p:val>
                                        </p:tav>
                                      </p:tavLst>
                                    </p:anim>
                                    <p:anim calcmode="lin" valueType="num">
                                      <p:cBhvr additive="base">
                                        <p:cTn id="13" dur="1000" fill="hold"/>
                                        <p:tgtEl>
                                          <p:spTgt spid="15978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0"/>
                                  </p:stCondLst>
                                  <p:childTnLst>
                                    <p:set>
                                      <p:cBhvr>
                                        <p:cTn id="16" dur="1" fill="hold">
                                          <p:stCondLst>
                                            <p:cond delay="0"/>
                                          </p:stCondLst>
                                        </p:cTn>
                                        <p:tgtEl>
                                          <p:spTgt spid="159800"/>
                                        </p:tgtEl>
                                        <p:attrNameLst>
                                          <p:attrName>style.visibility</p:attrName>
                                        </p:attrNameLst>
                                      </p:cBhvr>
                                      <p:to>
                                        <p:strVal val="visible"/>
                                      </p:to>
                                    </p:set>
                                    <p:anim calcmode="lin" valueType="num">
                                      <p:cBhvr additive="base">
                                        <p:cTn id="17" dur="1000" fill="hold"/>
                                        <p:tgtEl>
                                          <p:spTgt spid="159800"/>
                                        </p:tgtEl>
                                        <p:attrNameLst>
                                          <p:attrName>ppt_x</p:attrName>
                                        </p:attrNameLst>
                                      </p:cBhvr>
                                      <p:tavLst>
                                        <p:tav tm="0">
                                          <p:val>
                                            <p:strVal val="#ppt_x"/>
                                          </p:val>
                                        </p:tav>
                                        <p:tav tm="100000">
                                          <p:val>
                                            <p:strVal val="#ppt_x"/>
                                          </p:val>
                                        </p:tav>
                                      </p:tavLst>
                                    </p:anim>
                                    <p:anim calcmode="lin" valueType="num">
                                      <p:cBhvr additive="base">
                                        <p:cTn id="18" dur="1000" fill="hold"/>
                                        <p:tgtEl>
                                          <p:spTgt spid="15980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nodeType="afterEffect">
                                  <p:stCondLst>
                                    <p:cond delay="0"/>
                                  </p:stCondLst>
                                  <p:childTnLst>
                                    <p:set>
                                      <p:cBhvr>
                                        <p:cTn id="21" dur="1" fill="hold">
                                          <p:stCondLst>
                                            <p:cond delay="0"/>
                                          </p:stCondLst>
                                        </p:cTn>
                                        <p:tgtEl>
                                          <p:spTgt spid="159801"/>
                                        </p:tgtEl>
                                        <p:attrNameLst>
                                          <p:attrName>style.visibility</p:attrName>
                                        </p:attrNameLst>
                                      </p:cBhvr>
                                      <p:to>
                                        <p:strVal val="visible"/>
                                      </p:to>
                                    </p:set>
                                    <p:anim calcmode="lin" valueType="num">
                                      <p:cBhvr additive="base">
                                        <p:cTn id="22" dur="1000" fill="hold"/>
                                        <p:tgtEl>
                                          <p:spTgt spid="159801"/>
                                        </p:tgtEl>
                                        <p:attrNameLst>
                                          <p:attrName>ppt_x</p:attrName>
                                        </p:attrNameLst>
                                      </p:cBhvr>
                                      <p:tavLst>
                                        <p:tav tm="0">
                                          <p:val>
                                            <p:strVal val="#ppt_x"/>
                                          </p:val>
                                        </p:tav>
                                        <p:tav tm="100000">
                                          <p:val>
                                            <p:strVal val="#ppt_x"/>
                                          </p:val>
                                        </p:tav>
                                      </p:tavLst>
                                    </p:anim>
                                    <p:anim calcmode="lin" valueType="num">
                                      <p:cBhvr additive="base">
                                        <p:cTn id="23" dur="1000" fill="hold"/>
                                        <p:tgtEl>
                                          <p:spTgt spid="15980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nodeType="afterEffect">
                                  <p:stCondLst>
                                    <p:cond delay="0"/>
                                  </p:stCondLst>
                                  <p:childTnLst>
                                    <p:set>
                                      <p:cBhvr>
                                        <p:cTn id="26" dur="1" fill="hold">
                                          <p:stCondLst>
                                            <p:cond delay="0"/>
                                          </p:stCondLst>
                                        </p:cTn>
                                        <p:tgtEl>
                                          <p:spTgt spid="159793"/>
                                        </p:tgtEl>
                                        <p:attrNameLst>
                                          <p:attrName>style.visibility</p:attrName>
                                        </p:attrNameLst>
                                      </p:cBhvr>
                                      <p:to>
                                        <p:strVal val="visible"/>
                                      </p:to>
                                    </p:set>
                                    <p:anim calcmode="lin" valueType="num">
                                      <p:cBhvr additive="base">
                                        <p:cTn id="27" dur="1000" fill="hold"/>
                                        <p:tgtEl>
                                          <p:spTgt spid="159793"/>
                                        </p:tgtEl>
                                        <p:attrNameLst>
                                          <p:attrName>ppt_x</p:attrName>
                                        </p:attrNameLst>
                                      </p:cBhvr>
                                      <p:tavLst>
                                        <p:tav tm="0">
                                          <p:val>
                                            <p:strVal val="#ppt_x"/>
                                          </p:val>
                                        </p:tav>
                                        <p:tav tm="100000">
                                          <p:val>
                                            <p:strVal val="#ppt_x"/>
                                          </p:val>
                                        </p:tav>
                                      </p:tavLst>
                                    </p:anim>
                                    <p:anim calcmode="lin" valueType="num">
                                      <p:cBhvr additive="base">
                                        <p:cTn id="28" dur="1000" fill="hold"/>
                                        <p:tgtEl>
                                          <p:spTgt spid="159793"/>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nodeType="afterEffect">
                                  <p:stCondLst>
                                    <p:cond delay="0"/>
                                  </p:stCondLst>
                                  <p:childTnLst>
                                    <p:set>
                                      <p:cBhvr>
                                        <p:cTn id="31" dur="1" fill="hold">
                                          <p:stCondLst>
                                            <p:cond delay="0"/>
                                          </p:stCondLst>
                                        </p:cTn>
                                        <p:tgtEl>
                                          <p:spTgt spid="159794"/>
                                        </p:tgtEl>
                                        <p:attrNameLst>
                                          <p:attrName>style.visibility</p:attrName>
                                        </p:attrNameLst>
                                      </p:cBhvr>
                                      <p:to>
                                        <p:strVal val="visible"/>
                                      </p:to>
                                    </p:set>
                                    <p:anim calcmode="lin" valueType="num">
                                      <p:cBhvr additive="base">
                                        <p:cTn id="32" dur="1000" fill="hold"/>
                                        <p:tgtEl>
                                          <p:spTgt spid="159794"/>
                                        </p:tgtEl>
                                        <p:attrNameLst>
                                          <p:attrName>ppt_x</p:attrName>
                                        </p:attrNameLst>
                                      </p:cBhvr>
                                      <p:tavLst>
                                        <p:tav tm="0">
                                          <p:val>
                                            <p:strVal val="#ppt_x"/>
                                          </p:val>
                                        </p:tav>
                                        <p:tav tm="100000">
                                          <p:val>
                                            <p:strVal val="#ppt_x"/>
                                          </p:val>
                                        </p:tav>
                                      </p:tavLst>
                                    </p:anim>
                                    <p:anim calcmode="lin" valueType="num">
                                      <p:cBhvr additive="base">
                                        <p:cTn id="33" dur="1000" fill="hold"/>
                                        <p:tgtEl>
                                          <p:spTgt spid="159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6|0.6|0.6|0.6"/>
</p:tagLst>
</file>

<file path=ppt/tags/tag2.xml><?xml version="1.0" encoding="utf-8"?>
<p:tagLst xmlns:a="http://schemas.openxmlformats.org/drawingml/2006/main" xmlns:r="http://schemas.openxmlformats.org/officeDocument/2006/relationships" xmlns:p="http://schemas.openxmlformats.org/presentationml/2006/main">
  <p:tag name="TIMING" val="|0|0.6|0.6"/>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75000"/>
          </a:schemeClr>
        </a:solidFill>
        <a:ln>
          <a:solidFill>
            <a:schemeClr val="tx1"/>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48096</TotalTime>
  <Words>4410</Words>
  <Application>Microsoft Office PowerPoint</Application>
  <PresentationFormat>画面に合わせる (4:3)</PresentationFormat>
  <Paragraphs>702</Paragraphs>
  <Slides>22</Slides>
  <Notes>22</Notes>
  <HiddenSlides>0</HiddenSlides>
  <MMClips>1</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22</vt:i4>
      </vt:variant>
    </vt:vector>
  </HeadingPairs>
  <TitlesOfParts>
    <vt:vector size="38" baseType="lpstr">
      <vt:lpstr>AR P丸ゴシック体E</vt:lpstr>
      <vt:lpstr>HGPｺﾞｼｯｸE</vt:lpstr>
      <vt:lpstr>HGP創英角ﾎﾟｯﾌﾟ体</vt:lpstr>
      <vt:lpstr>HGS創英角ﾎﾟｯﾌﾟ体</vt:lpstr>
      <vt:lpstr>HG創英角ｺﾞｼｯｸUB</vt:lpstr>
      <vt:lpstr>HG創英角ﾎﾟｯﾌﾟ体</vt:lpstr>
      <vt:lpstr>ＭＳ Ｐゴシック</vt:lpstr>
      <vt:lpstr>ＭＳ ゴシック</vt:lpstr>
      <vt:lpstr>AR RGothic1 Heavy</vt:lpstr>
      <vt:lpstr>Arial</vt:lpstr>
      <vt:lpstr>Arial Black</vt:lpstr>
      <vt:lpstr>Calibri</vt:lpstr>
      <vt:lpstr>Century</vt:lpstr>
      <vt:lpstr>Times New Roman</vt:lpstr>
      <vt:lpstr>Wingdings</vt:lpstr>
      <vt:lpstr>Pixel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平井南小学校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手島利夫</dc:creator>
  <cp:lastModifiedBy>手島 利夫</cp:lastModifiedBy>
  <cp:revision>1132</cp:revision>
  <cp:lastPrinted>2018-12-26T01:03:06Z</cp:lastPrinted>
  <dcterms:created xsi:type="dcterms:W3CDTF">2005-10-31T04:14:17Z</dcterms:created>
  <dcterms:modified xsi:type="dcterms:W3CDTF">2021-01-08T04:01:25Z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0008002ef6000000000001024130</vt:lpwstr>
  </property>
</Properties>
</file>