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a" ContentType="audio/x-ms-wma"/>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5"/>
  </p:notesMasterIdLst>
  <p:sldIdLst>
    <p:sldId id="3255" r:id="rId2"/>
    <p:sldId id="3242" r:id="rId3"/>
    <p:sldId id="3237" r:id="rId4"/>
    <p:sldId id="3240" r:id="rId5"/>
    <p:sldId id="3246" r:id="rId6"/>
    <p:sldId id="3245" r:id="rId7"/>
    <p:sldId id="3236" r:id="rId8"/>
    <p:sldId id="3243" r:id="rId9"/>
    <p:sldId id="3238" r:id="rId10"/>
    <p:sldId id="3270" r:id="rId11"/>
    <p:sldId id="3271" r:id="rId12"/>
    <p:sldId id="3244" r:id="rId13"/>
    <p:sldId id="3272" r:id="rId14"/>
    <p:sldId id="3239" r:id="rId15"/>
    <p:sldId id="3205" r:id="rId16"/>
    <p:sldId id="3220" r:id="rId17"/>
    <p:sldId id="3283" r:id="rId18"/>
    <p:sldId id="841" r:id="rId19"/>
    <p:sldId id="2891" r:id="rId20"/>
    <p:sldId id="1796" r:id="rId21"/>
    <p:sldId id="1965" r:id="rId22"/>
    <p:sldId id="3273" r:id="rId23"/>
    <p:sldId id="3275" r:id="rId24"/>
    <p:sldId id="2933" r:id="rId25"/>
    <p:sldId id="1945" r:id="rId26"/>
    <p:sldId id="2940" r:id="rId27"/>
    <p:sldId id="2912" r:id="rId28"/>
    <p:sldId id="2914" r:id="rId29"/>
    <p:sldId id="2231" r:id="rId30"/>
    <p:sldId id="2915" r:id="rId31"/>
    <p:sldId id="2916" r:id="rId32"/>
    <p:sldId id="2917" r:id="rId33"/>
    <p:sldId id="2918" r:id="rId34"/>
    <p:sldId id="2904" r:id="rId35"/>
    <p:sldId id="2786" r:id="rId36"/>
    <p:sldId id="263" r:id="rId37"/>
    <p:sldId id="264" r:id="rId38"/>
    <p:sldId id="278" r:id="rId39"/>
    <p:sldId id="279" r:id="rId40"/>
    <p:sldId id="280" r:id="rId41"/>
    <p:sldId id="281" r:id="rId42"/>
    <p:sldId id="282" r:id="rId43"/>
    <p:sldId id="283" r:id="rId44"/>
    <p:sldId id="284" r:id="rId45"/>
    <p:sldId id="285" r:id="rId46"/>
    <p:sldId id="286" r:id="rId47"/>
    <p:sldId id="288" r:id="rId48"/>
    <p:sldId id="289" r:id="rId49"/>
    <p:sldId id="291" r:id="rId50"/>
    <p:sldId id="292" r:id="rId51"/>
    <p:sldId id="293" r:id="rId52"/>
    <p:sldId id="294" r:id="rId53"/>
    <p:sldId id="295" r:id="rId54"/>
    <p:sldId id="296" r:id="rId55"/>
    <p:sldId id="297" r:id="rId56"/>
    <p:sldId id="298" r:id="rId57"/>
    <p:sldId id="299" r:id="rId58"/>
    <p:sldId id="2784" r:id="rId59"/>
    <p:sldId id="2785" r:id="rId60"/>
    <p:sldId id="2778" r:id="rId61"/>
    <p:sldId id="2983" r:id="rId62"/>
    <p:sldId id="2928" r:id="rId63"/>
    <p:sldId id="276" r:id="rId64"/>
    <p:sldId id="3219" r:id="rId65"/>
    <p:sldId id="2160" r:id="rId66"/>
    <p:sldId id="2161" r:id="rId67"/>
    <p:sldId id="3260" r:id="rId68"/>
    <p:sldId id="3277" r:id="rId69"/>
    <p:sldId id="3278" r:id="rId70"/>
    <p:sldId id="1923" r:id="rId71"/>
    <p:sldId id="3281" r:id="rId72"/>
    <p:sldId id="3282" r:id="rId73"/>
    <p:sldId id="3254" r:id="rId74"/>
  </p:sldIdLst>
  <p:sldSz cx="9144000" cy="6858000" type="screen4x3"/>
  <p:notesSz cx="6888163" cy="100203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手島 利夫" initials="手島" lastIdx="16" clrIdx="0">
    <p:extLst>
      <p:ext uri="{19B8F6BF-5375-455C-9EA6-DF929625EA0E}">
        <p15:presenceInfo xmlns:p15="http://schemas.microsoft.com/office/powerpoint/2012/main" userId="0a6a7baf70163a04" providerId="Windows Live"/>
      </p:ext>
    </p:extLst>
  </p:cmAuthor>
  <p:cmAuthor id="2" name="oa" initials="o" lastIdx="37" clrIdx="1">
    <p:extLst>
      <p:ext uri="{19B8F6BF-5375-455C-9EA6-DF929625EA0E}">
        <p15:presenceInfo xmlns:p15="http://schemas.microsoft.com/office/powerpoint/2012/main" userId="oa" providerId="None"/>
      </p:ext>
    </p:extLst>
  </p:cmAuthor>
  <p:cmAuthor id="3" name="佐々木　香" initials="佐々木　香" lastIdx="1" clrIdx="2">
    <p:extLst>
      <p:ext uri="{19B8F6BF-5375-455C-9EA6-DF929625EA0E}">
        <p15:presenceInfo xmlns:p15="http://schemas.microsoft.com/office/powerpoint/2012/main" userId="S::sasaki7587@aichi-c.ed.jp::dcacbb38-0ebc-42d1-a530-f7e5d0d593c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EE2FC"/>
    <a:srgbClr val="4472C4"/>
    <a:srgbClr val="E8FDCF"/>
    <a:srgbClr val="FFFF79"/>
    <a:srgbClr val="FFFF81"/>
    <a:srgbClr val="FF66FF"/>
    <a:srgbClr val="FEFDD3"/>
    <a:srgbClr val="B7DBFF"/>
    <a:srgbClr val="CDE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62" autoAdjust="0"/>
    <p:restoredTop sz="94195" autoAdjust="0"/>
  </p:normalViewPr>
  <p:slideViewPr>
    <p:cSldViewPr snapToGrid="0">
      <p:cViewPr varScale="1">
        <p:scale>
          <a:sx n="71" d="100"/>
          <a:sy n="71" d="100"/>
        </p:scale>
        <p:origin x="666" y="72"/>
      </p:cViewPr>
      <p:guideLst/>
    </p:cSldViewPr>
  </p:slideViewPr>
  <p:notesTextViewPr>
    <p:cViewPr>
      <p:scale>
        <a:sx n="1" d="1"/>
        <a:sy n="1" d="1"/>
      </p:scale>
      <p:origin x="0" y="0"/>
    </p:cViewPr>
  </p:notesTextViewPr>
  <p:notesViewPr>
    <p:cSldViewPr snapToGrid="0">
      <p:cViewPr varScale="1">
        <p:scale>
          <a:sx n="62" d="100"/>
          <a:sy n="62" d="100"/>
        </p:scale>
        <p:origin x="1848"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2984871" cy="502755"/>
          </a:xfrm>
          <a:prstGeom prst="rect">
            <a:avLst/>
          </a:prstGeom>
        </p:spPr>
        <p:txBody>
          <a:bodyPr vert="horz" lIns="96616" tIns="48308" rIns="96616" bIns="48308" rtlCol="0"/>
          <a:lstStyle>
            <a:lvl1pPr algn="l">
              <a:defRPr sz="1300"/>
            </a:lvl1pPr>
          </a:lstStyle>
          <a:p>
            <a:endParaRPr kumimoji="1" lang="ja-JP" altLang="en-US"/>
          </a:p>
        </p:txBody>
      </p:sp>
      <p:sp>
        <p:nvSpPr>
          <p:cNvPr id="3" name="日付プレースホルダー 2"/>
          <p:cNvSpPr>
            <a:spLocks noGrp="1"/>
          </p:cNvSpPr>
          <p:nvPr>
            <p:ph type="dt" idx="1"/>
          </p:nvPr>
        </p:nvSpPr>
        <p:spPr>
          <a:xfrm>
            <a:off x="3901698" y="1"/>
            <a:ext cx="2984871" cy="502755"/>
          </a:xfrm>
          <a:prstGeom prst="rect">
            <a:avLst/>
          </a:prstGeom>
        </p:spPr>
        <p:txBody>
          <a:bodyPr vert="horz" lIns="96616" tIns="48308" rIns="96616" bIns="48308" rtlCol="0"/>
          <a:lstStyle>
            <a:lvl1pPr algn="r">
              <a:defRPr sz="1300"/>
            </a:lvl1pPr>
          </a:lstStyle>
          <a:p>
            <a:fld id="{10BC20B0-9C02-4CE7-8733-7F6C6565C455}" type="datetimeFigureOut">
              <a:rPr kumimoji="1" lang="ja-JP" altLang="en-US" smtClean="0"/>
              <a:t>2024/5/9</a:t>
            </a:fld>
            <a:endParaRPr kumimoji="1" lang="ja-JP" altLang="en-US"/>
          </a:p>
        </p:txBody>
      </p:sp>
      <p:sp>
        <p:nvSpPr>
          <p:cNvPr id="4" name="スライド イメージ プレースホルダー 3"/>
          <p:cNvSpPr>
            <a:spLocks noGrp="1" noRot="1" noChangeAspect="1"/>
          </p:cNvSpPr>
          <p:nvPr>
            <p:ph type="sldImg" idx="2"/>
          </p:nvPr>
        </p:nvSpPr>
        <p:spPr>
          <a:xfrm>
            <a:off x="1189038" y="1250950"/>
            <a:ext cx="4510087" cy="3384550"/>
          </a:xfrm>
          <a:prstGeom prst="rect">
            <a:avLst/>
          </a:prstGeom>
          <a:noFill/>
          <a:ln w="12700">
            <a:solidFill>
              <a:prstClr val="black"/>
            </a:solidFill>
          </a:ln>
        </p:spPr>
        <p:txBody>
          <a:bodyPr vert="horz" lIns="96616" tIns="48308" rIns="96616" bIns="48308" rtlCol="0" anchor="ctr"/>
          <a:lstStyle/>
          <a:p>
            <a:endParaRPr lang="ja-JP" altLang="en-US"/>
          </a:p>
        </p:txBody>
      </p:sp>
      <p:sp>
        <p:nvSpPr>
          <p:cNvPr id="5" name="ノート プレースホルダー 4"/>
          <p:cNvSpPr>
            <a:spLocks noGrp="1"/>
          </p:cNvSpPr>
          <p:nvPr>
            <p:ph type="body" sz="quarter" idx="3"/>
          </p:nvPr>
        </p:nvSpPr>
        <p:spPr>
          <a:xfrm>
            <a:off x="688817" y="4822270"/>
            <a:ext cx="5510530" cy="3945494"/>
          </a:xfrm>
          <a:prstGeom prst="rect">
            <a:avLst/>
          </a:prstGeom>
        </p:spPr>
        <p:txBody>
          <a:bodyPr vert="horz" lIns="96616" tIns="48308" rIns="96616" bIns="4830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517548"/>
            <a:ext cx="2984871" cy="502753"/>
          </a:xfrm>
          <a:prstGeom prst="rect">
            <a:avLst/>
          </a:prstGeom>
        </p:spPr>
        <p:txBody>
          <a:bodyPr vert="horz" lIns="96616" tIns="48308" rIns="96616" bIns="48308"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3901698" y="9517548"/>
            <a:ext cx="2984871" cy="502753"/>
          </a:xfrm>
          <a:prstGeom prst="rect">
            <a:avLst/>
          </a:prstGeom>
        </p:spPr>
        <p:txBody>
          <a:bodyPr vert="horz" lIns="96616" tIns="48308" rIns="96616" bIns="48308" rtlCol="0" anchor="b"/>
          <a:lstStyle>
            <a:lvl1pPr algn="r">
              <a:defRPr sz="1300"/>
            </a:lvl1pPr>
          </a:lstStyle>
          <a:p>
            <a:fld id="{9D4F7A05-CD05-487B-AE20-5CDBB3273D2A}" type="slidenum">
              <a:rPr kumimoji="1" lang="ja-JP" altLang="en-US" smtClean="0"/>
              <a:t>‹#›</a:t>
            </a:fld>
            <a:endParaRPr kumimoji="1" lang="ja-JP" altLang="en-US"/>
          </a:p>
        </p:txBody>
      </p:sp>
    </p:spTree>
    <p:extLst>
      <p:ext uri="{BB962C8B-B14F-4D97-AF65-F5344CB8AC3E}">
        <p14:creationId xmlns:p14="http://schemas.microsoft.com/office/powerpoint/2010/main" val="121291095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1</a:t>
            </a:fld>
            <a:endParaRPr kumimoji="1" lang="ja-JP" altLang="en-US"/>
          </a:p>
        </p:txBody>
      </p:sp>
    </p:spTree>
    <p:extLst>
      <p:ext uri="{BB962C8B-B14F-4D97-AF65-F5344CB8AC3E}">
        <p14:creationId xmlns:p14="http://schemas.microsoft.com/office/powerpoint/2010/main" val="19102144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スライド イメージ プレースホルダ 1"/>
          <p:cNvSpPr>
            <a:spLocks noGrp="1" noRot="1" noChangeAspect="1" noTextEdit="1"/>
          </p:cNvSpPr>
          <p:nvPr>
            <p:ph type="sldImg"/>
          </p:nvPr>
        </p:nvSpPr>
        <p:spPr bwMode="auto">
          <a:xfrm>
            <a:off x="3144838" y="565150"/>
            <a:ext cx="3773487" cy="2832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5530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69927">
              <a:defRPr kumimoji="1" sz="2000">
                <a:solidFill>
                  <a:schemeClr val="tx1"/>
                </a:solidFill>
                <a:latin typeface="Arial" panose="020B0604020202020204" pitchFamily="34" charset="0"/>
                <a:ea typeface="ＭＳ Ｐゴシック" panose="020B0600070205080204" pitchFamily="50" charset="-128"/>
              </a:defRPr>
            </a:lvl1pPr>
            <a:lvl2pPr marL="795441" indent="-305939" defTabSz="1369927">
              <a:defRPr kumimoji="1" sz="2000">
                <a:solidFill>
                  <a:schemeClr val="tx1"/>
                </a:solidFill>
                <a:latin typeface="Arial" panose="020B0604020202020204" pitchFamily="34" charset="0"/>
                <a:ea typeface="ＭＳ Ｐゴシック" panose="020B0600070205080204" pitchFamily="50" charset="-128"/>
              </a:defRPr>
            </a:lvl2pPr>
            <a:lvl3pPr marL="1223756" indent="-244751" defTabSz="1369927">
              <a:defRPr kumimoji="1" sz="2000">
                <a:solidFill>
                  <a:schemeClr val="tx1"/>
                </a:solidFill>
                <a:latin typeface="Arial" panose="020B0604020202020204" pitchFamily="34" charset="0"/>
                <a:ea typeface="ＭＳ Ｐゴシック" panose="020B0600070205080204" pitchFamily="50" charset="-128"/>
              </a:defRPr>
            </a:lvl3pPr>
            <a:lvl4pPr marL="1713259" indent="-244751" defTabSz="1369927">
              <a:defRPr kumimoji="1" sz="2000">
                <a:solidFill>
                  <a:schemeClr val="tx1"/>
                </a:solidFill>
                <a:latin typeface="Arial" panose="020B0604020202020204" pitchFamily="34" charset="0"/>
                <a:ea typeface="ＭＳ Ｐゴシック" panose="020B0600070205080204" pitchFamily="50" charset="-128"/>
              </a:defRPr>
            </a:lvl4pPr>
            <a:lvl5pPr marL="2202761" indent="-244751" defTabSz="1369927">
              <a:defRPr kumimoji="1" sz="2000">
                <a:solidFill>
                  <a:schemeClr val="tx1"/>
                </a:solidFill>
                <a:latin typeface="Arial" panose="020B0604020202020204" pitchFamily="34" charset="0"/>
                <a:ea typeface="ＭＳ Ｐゴシック" panose="020B0600070205080204" pitchFamily="50" charset="-128"/>
              </a:defRPr>
            </a:lvl5pPr>
            <a:lvl6pPr marL="2692263" indent="-244751" defTabSz="1369927"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3181766" indent="-244751" defTabSz="1369927"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671269" indent="-244751" defTabSz="1369927"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4160770" indent="-244751" defTabSz="1369927"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C5A0F8DC-E433-4D02-878E-5C6B939A948E}" type="slidenum">
              <a:rPr lang="ja-JP" altLang="en-US" sz="1300">
                <a:latin typeface="Calibri" panose="020F0502020204030204" pitchFamily="34" charset="0"/>
              </a:rPr>
              <a:pPr/>
              <a:t>28</a:t>
            </a:fld>
            <a:endParaRPr lang="ja-JP" altLang="en-US" sz="1300" dirty="0">
              <a:latin typeface="Calibri" panose="020F0502020204030204" pitchFamily="34" charset="0"/>
            </a:endParaRPr>
          </a:p>
        </p:txBody>
      </p:sp>
    </p:spTree>
    <p:extLst>
      <p:ext uri="{BB962C8B-B14F-4D97-AF65-F5344CB8AC3E}">
        <p14:creationId xmlns:p14="http://schemas.microsoft.com/office/powerpoint/2010/main" val="15387652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29</a:t>
            </a:fld>
            <a:endParaRPr kumimoji="1" lang="ja-JP" altLang="en-US"/>
          </a:p>
        </p:txBody>
      </p:sp>
    </p:spTree>
    <p:extLst>
      <p:ext uri="{BB962C8B-B14F-4D97-AF65-F5344CB8AC3E}">
        <p14:creationId xmlns:p14="http://schemas.microsoft.com/office/powerpoint/2010/main" val="3136891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30</a:t>
            </a:fld>
            <a:endParaRPr kumimoji="1" lang="ja-JP" altLang="en-US"/>
          </a:p>
        </p:txBody>
      </p:sp>
    </p:spTree>
    <p:extLst>
      <p:ext uri="{BB962C8B-B14F-4D97-AF65-F5344CB8AC3E}">
        <p14:creationId xmlns:p14="http://schemas.microsoft.com/office/powerpoint/2010/main" val="7618404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スライド イメージ プレースホルダ 1"/>
          <p:cNvSpPr>
            <a:spLocks noGrp="1" noRot="1" noChangeAspect="1" noTextEdit="1"/>
          </p:cNvSpPr>
          <p:nvPr>
            <p:ph type="sldImg"/>
          </p:nvPr>
        </p:nvSpPr>
        <p:spPr bwMode="auto">
          <a:xfrm>
            <a:off x="1449388" y="803275"/>
            <a:ext cx="3778250" cy="2833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ノート プレースホルダ 2"/>
          <p:cNvSpPr>
            <a:spLocks noGrp="1"/>
          </p:cNvSpPr>
          <p:nvPr>
            <p:ph type="body" idx="1"/>
          </p:nvPr>
        </p:nvSpPr>
        <p:spPr bwMode="auto">
          <a:xfrm>
            <a:off x="1225543" y="4052193"/>
            <a:ext cx="5040591" cy="566096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ja-JP" altLang="en-US" sz="1400" dirty="0"/>
              <a:t>学校教育を進めるにあたっては、</a:t>
            </a:r>
            <a:r>
              <a:rPr lang="ja-JP" altLang="en-US" sz="1400" b="1" dirty="0"/>
              <a:t>教育課程が重要</a:t>
            </a:r>
            <a:r>
              <a:rPr lang="ja-JP" altLang="en-US" sz="1400" dirty="0"/>
              <a:t>です。その編成と実施において、</a:t>
            </a:r>
            <a:endParaRPr lang="en-US" altLang="ja-JP" sz="1400" dirty="0"/>
          </a:p>
          <a:p>
            <a:r>
              <a:rPr lang="ja-JP" altLang="en-US" sz="1400" dirty="0"/>
              <a:t>大事なことが</a:t>
            </a:r>
            <a:r>
              <a:rPr lang="ja-JP" altLang="en-US" sz="1400" b="1" dirty="0"/>
              <a:t>、「総則」</a:t>
            </a:r>
            <a:r>
              <a:rPr lang="ja-JP" altLang="en-US" sz="1400" dirty="0"/>
              <a:t>に示されています。総則、しっかりと読み込んでいますか？</a:t>
            </a:r>
            <a:endParaRPr lang="en-US" altLang="ja-JP" sz="1400" dirty="0"/>
          </a:p>
          <a:p>
            <a:endParaRPr lang="en-US" altLang="ja-JP" sz="1400" dirty="0"/>
          </a:p>
          <a:p>
            <a:r>
              <a:rPr lang="ja-JP" altLang="en-US" sz="1400" b="1" dirty="0">
                <a:ea typeface="HG創英角ﾎﾟｯﾌﾟ体" panose="040B0A09000000000000" pitchFamily="49" charset="-128"/>
              </a:rPr>
              <a:t>まず、教育課程の</a:t>
            </a:r>
            <a:r>
              <a:rPr lang="ja-JP" altLang="en-US" sz="1400" b="1" dirty="0">
                <a:solidFill>
                  <a:schemeClr val="accent1">
                    <a:lumMod val="75000"/>
                  </a:schemeClr>
                </a:solidFill>
                <a:ea typeface="HG創英角ﾎﾟｯﾌﾟ体" panose="040B0A09000000000000" pitchFamily="49" charset="-128"/>
              </a:rPr>
              <a:t>編成</a:t>
            </a:r>
            <a:r>
              <a:rPr lang="ja-JP" altLang="en-US" sz="1400" b="1" dirty="0">
                <a:ea typeface="HG創英角ﾎﾟｯﾌﾟ体" panose="040B0A09000000000000" pitchFamily="49" charset="-128"/>
              </a:rPr>
              <a:t>においては</a:t>
            </a:r>
            <a:endParaRPr lang="en-US" altLang="ja-JP" sz="1400" b="1" dirty="0">
              <a:ea typeface="HG創英角ﾎﾟｯﾌﾟ体" panose="040B0A09000000000000" pitchFamily="49" charset="-128"/>
            </a:endParaRPr>
          </a:p>
          <a:p>
            <a:endParaRPr lang="en-US" altLang="ja-JP" sz="1400" b="1" dirty="0">
              <a:ea typeface="HG創英角ﾎﾟｯﾌﾟ体" panose="040B0A09000000000000" pitchFamily="49" charset="-128"/>
            </a:endParaRPr>
          </a:p>
          <a:p>
            <a:r>
              <a:rPr lang="ja-JP" altLang="en-US" sz="1400" b="1" dirty="0">
                <a:ea typeface="HG創英角ﾎﾟｯﾌﾟ体" panose="040B0A09000000000000" pitchFamily="49" charset="-128"/>
              </a:rPr>
              <a:t>★　</a:t>
            </a:r>
            <a:r>
              <a:rPr lang="ja-JP" altLang="en-US" sz="1400" b="1" u="sng" dirty="0">
                <a:latin typeface="ＭＳ ゴシック" panose="020B0609070205080204" pitchFamily="49" charset="-128"/>
                <a:ea typeface="ＭＳ ゴシック" panose="020B0609070205080204" pitchFamily="49" charset="-128"/>
              </a:rPr>
              <a:t>総合的な学習の時間の目標と関連を図り</a:t>
            </a:r>
            <a:endParaRPr lang="en-US" altLang="ja-JP" sz="1400" b="1" u="sng" dirty="0">
              <a:latin typeface="ＭＳ ゴシック" panose="020B0609070205080204" pitchFamily="49" charset="-128"/>
              <a:ea typeface="ＭＳ ゴシック" panose="020B0609070205080204" pitchFamily="49" charset="-128"/>
            </a:endParaRPr>
          </a:p>
          <a:p>
            <a:r>
              <a:rPr lang="ja-JP" altLang="en-US" sz="1400" b="1" dirty="0">
                <a:latin typeface="ＭＳ 明朝" panose="02020609040205080304" pitchFamily="17" charset="-128"/>
                <a:ea typeface="ＭＳ 明朝" panose="02020609040205080304" pitchFamily="17" charset="-128"/>
              </a:rPr>
              <a:t>★　①</a:t>
            </a:r>
            <a:r>
              <a:rPr lang="ja-JP" altLang="en-US" sz="1400" b="1" u="sng" dirty="0">
                <a:latin typeface="ＭＳ 明朝" panose="02020609040205080304" pitchFamily="17" charset="-128"/>
                <a:ea typeface="ＭＳ 明朝" panose="02020609040205080304" pitchFamily="17" charset="-128"/>
              </a:rPr>
              <a:t>教科横断的に学ぶ</a:t>
            </a:r>
            <a:r>
              <a:rPr lang="ja-JP" altLang="en-US" sz="1400" b="1" dirty="0">
                <a:latin typeface="ＭＳ 明朝" panose="02020609040205080304" pitchFamily="17" charset="-128"/>
                <a:ea typeface="ＭＳ 明朝" panose="02020609040205080304" pitchFamily="17" charset="-128"/>
              </a:rPr>
              <a:t>　　そのために、（</a:t>
            </a:r>
            <a:r>
              <a:rPr lang="ja-JP" altLang="en-US" sz="1400" b="1" u="sng" dirty="0">
                <a:solidFill>
                  <a:srgbClr val="FF0000"/>
                </a:solidFill>
                <a:latin typeface="ＭＳ 明朝" panose="02020609040205080304" pitchFamily="17" charset="-128"/>
                <a:ea typeface="ＭＳ 明朝" panose="02020609040205080304" pitchFamily="17" charset="-128"/>
              </a:rPr>
              <a:t>カリキュラム・マネジメント</a:t>
            </a:r>
            <a:r>
              <a:rPr lang="ja-JP" altLang="en-US" sz="1400" b="1" u="sng" dirty="0">
                <a:latin typeface="ＭＳ 明朝" panose="02020609040205080304" pitchFamily="17" charset="-128"/>
                <a:ea typeface="ＭＳ 明朝" panose="02020609040205080304" pitchFamily="17" charset="-128"/>
              </a:rPr>
              <a:t>）をしっかり　　</a:t>
            </a:r>
            <a:endParaRPr lang="en-US" altLang="ja-JP" sz="1400" b="1" u="sng" dirty="0">
              <a:latin typeface="ＭＳ 明朝" panose="02020609040205080304" pitchFamily="17" charset="-128"/>
              <a:ea typeface="ＭＳ 明朝" panose="02020609040205080304" pitchFamily="17" charset="-128"/>
            </a:endParaRPr>
          </a:p>
          <a:p>
            <a:r>
              <a:rPr lang="ja-JP" altLang="en-US" sz="1400" b="1" u="sng" dirty="0">
                <a:latin typeface="ＭＳ 明朝" panose="02020609040205080304" pitchFamily="17" charset="-128"/>
                <a:ea typeface="ＭＳ 明朝" panose="02020609040205080304" pitchFamily="17" charset="-128"/>
              </a:rPr>
              <a:t>　しなさいということです。　また、</a:t>
            </a:r>
            <a:endParaRPr lang="en-US" altLang="ja-JP" sz="1400" b="1" u="sng" dirty="0">
              <a:latin typeface="ＭＳ 明朝" panose="02020609040205080304" pitchFamily="17" charset="-128"/>
              <a:ea typeface="ＭＳ 明朝" panose="02020609040205080304" pitchFamily="17" charset="-128"/>
            </a:endParaRPr>
          </a:p>
          <a:p>
            <a:endParaRPr lang="en-US" altLang="ja-JP" sz="1400" dirty="0">
              <a:latin typeface="ＭＳ 明朝" panose="02020609040205080304" pitchFamily="17" charset="-128"/>
              <a:ea typeface="ＭＳ 明朝" panose="02020609040205080304" pitchFamily="17" charset="-128"/>
            </a:endParaRPr>
          </a:p>
          <a:p>
            <a:r>
              <a:rPr lang="ja-JP" altLang="en-US" sz="1400" b="1" dirty="0">
                <a:latin typeface="ＭＳ 明朝" panose="02020609040205080304" pitchFamily="17" charset="-128"/>
                <a:ea typeface="ＭＳ 明朝" panose="02020609040205080304" pitchFamily="17" charset="-128"/>
              </a:rPr>
              <a:t>★　教育課程の</a:t>
            </a:r>
            <a:r>
              <a:rPr lang="ja-JP" altLang="en-US" sz="1400" b="1" dirty="0">
                <a:solidFill>
                  <a:srgbClr val="7030A0"/>
                </a:solidFill>
                <a:latin typeface="ＭＳ 明朝" panose="02020609040205080304" pitchFamily="17" charset="-128"/>
                <a:ea typeface="ＭＳ 明朝" panose="02020609040205080304" pitchFamily="17" charset="-128"/>
              </a:rPr>
              <a:t>実施</a:t>
            </a:r>
            <a:r>
              <a:rPr lang="ja-JP" altLang="en-US" sz="1400" b="1" dirty="0">
                <a:latin typeface="ＭＳ 明朝" panose="02020609040205080304" pitchFamily="17" charset="-128"/>
                <a:ea typeface="ＭＳ 明朝" panose="02020609040205080304" pitchFamily="17" charset="-128"/>
              </a:rPr>
              <a:t>においては、</a:t>
            </a:r>
            <a:endParaRPr lang="en-US" altLang="ja-JP" sz="1400" b="1" dirty="0">
              <a:latin typeface="ＭＳ 明朝" panose="02020609040205080304" pitchFamily="17" charset="-128"/>
              <a:ea typeface="ＭＳ 明朝" panose="02020609040205080304" pitchFamily="17" charset="-128"/>
            </a:endParaRPr>
          </a:p>
          <a:p>
            <a:endParaRPr lang="en-US" altLang="ja-JP" sz="1400" b="1" dirty="0">
              <a:latin typeface="ＭＳ 明朝" panose="02020609040205080304" pitchFamily="17" charset="-128"/>
              <a:ea typeface="ＭＳ 明朝" panose="02020609040205080304" pitchFamily="17" charset="-128"/>
            </a:endParaRPr>
          </a:p>
          <a:p>
            <a:r>
              <a:rPr lang="ja-JP" altLang="en-US" sz="1400" b="1" u="sng" dirty="0">
                <a:latin typeface="ＭＳ 明朝" panose="02020609040205080304" pitchFamily="17" charset="-128"/>
                <a:ea typeface="ＭＳ 明朝" panose="02020609040205080304" pitchFamily="17" charset="-128"/>
              </a:rPr>
              <a:t>★</a:t>
            </a:r>
            <a:r>
              <a:rPr lang="ja-JP" altLang="en-US" sz="1400" b="1" u="sng" dirty="0">
                <a:solidFill>
                  <a:srgbClr val="FF0000"/>
                </a:solidFill>
                <a:latin typeface="ＭＳ 明朝" panose="02020609040205080304" pitchFamily="17" charset="-128"/>
                <a:ea typeface="ＭＳ 明朝" panose="02020609040205080304" pitchFamily="17" charset="-128"/>
              </a:rPr>
              <a:t>「主体的・対話的で深い学び</a:t>
            </a:r>
            <a:r>
              <a:rPr lang="ja-JP" altLang="en-US" sz="1400" b="1" dirty="0">
                <a:latin typeface="ＭＳ 明朝" panose="02020609040205080304" pitchFamily="17" charset="-128"/>
                <a:ea typeface="ＭＳ 明朝" panose="02020609040205080304" pitchFamily="17" charset="-128"/>
              </a:rPr>
              <a:t>　に向けた授業改善をしなさい」と示されています。</a:t>
            </a:r>
            <a:endParaRPr lang="en-US" altLang="ja-JP" sz="1400" b="1" dirty="0">
              <a:latin typeface="ＭＳ 明朝" panose="02020609040205080304" pitchFamily="17" charset="-128"/>
              <a:ea typeface="ＭＳ 明朝" panose="02020609040205080304" pitchFamily="17" charset="-128"/>
            </a:endParaRPr>
          </a:p>
          <a:p>
            <a:r>
              <a:rPr lang="ja-JP" altLang="en-US" sz="1400" b="1" dirty="0">
                <a:latin typeface="ＭＳ 明朝" panose="02020609040205080304" pitchFamily="17" charset="-128"/>
                <a:ea typeface="ＭＳ 明朝" panose="02020609040205080304" pitchFamily="17" charset="-128"/>
              </a:rPr>
              <a:t>　・・・つまり、</a:t>
            </a:r>
            <a:endParaRPr lang="en-US" altLang="ja-JP" sz="1400" b="1" dirty="0">
              <a:latin typeface="ＭＳ 明朝" panose="02020609040205080304" pitchFamily="17" charset="-128"/>
              <a:ea typeface="ＭＳ 明朝" panose="02020609040205080304" pitchFamily="17" charset="-128"/>
            </a:endParaRPr>
          </a:p>
          <a:p>
            <a:r>
              <a:rPr lang="ja-JP" altLang="en-US" sz="1400" b="1" dirty="0">
                <a:latin typeface="ＭＳ 明朝" panose="02020609040205080304" pitchFamily="17" charset="-128"/>
                <a:ea typeface="ＭＳ 明朝" panose="02020609040205080304" pitchFamily="17" charset="-128"/>
              </a:rPr>
              <a:t>★　</a:t>
            </a:r>
            <a:r>
              <a:rPr lang="en-US" altLang="ja-JP" sz="1400" b="1" u="sng" dirty="0">
                <a:latin typeface="ＭＳ 明朝" panose="02020609040205080304" pitchFamily="17" charset="-128"/>
                <a:ea typeface="ＭＳ 明朝" panose="02020609040205080304" pitchFamily="17" charset="-128"/>
              </a:rPr>
              <a:t>《</a:t>
            </a:r>
            <a:r>
              <a:rPr lang="ja-JP" altLang="en-US" sz="1400" b="1" u="sng" dirty="0">
                <a:latin typeface="ＭＳ 明朝" panose="02020609040205080304" pitchFamily="17" charset="-128"/>
                <a:ea typeface="ＭＳ 明朝" panose="02020609040205080304" pitchFamily="17" charset="-128"/>
              </a:rPr>
              <a:t>探究的・問題解決的な学び</a:t>
            </a:r>
            <a:r>
              <a:rPr lang="en-US" altLang="ja-JP" sz="1400" b="1" u="sng" dirty="0">
                <a:latin typeface="ＭＳ 明朝" panose="02020609040205080304" pitchFamily="17" charset="-128"/>
                <a:ea typeface="ＭＳ 明朝" panose="02020609040205080304" pitchFamily="17" charset="-128"/>
              </a:rPr>
              <a:t>》</a:t>
            </a:r>
            <a:r>
              <a:rPr lang="ja-JP" altLang="en-US" sz="1400" b="1" u="sng" dirty="0">
                <a:latin typeface="ＭＳ 明朝" panose="02020609040205080304" pitchFamily="17" charset="-128"/>
                <a:ea typeface="ＭＳ 明朝" panose="02020609040205080304" pitchFamily="17" charset="-128"/>
              </a:rPr>
              <a:t>にしっかりと取り組みなさい</a:t>
            </a:r>
            <a:endParaRPr lang="en-US" altLang="ja-JP" sz="1400" b="1" u="sng" dirty="0">
              <a:latin typeface="ＭＳ 明朝" panose="02020609040205080304" pitchFamily="17" charset="-128"/>
              <a:ea typeface="ＭＳ 明朝" panose="02020609040205080304" pitchFamily="17" charset="-128"/>
            </a:endParaRPr>
          </a:p>
          <a:p>
            <a:endParaRPr lang="en-US" altLang="ja-JP" sz="1400" b="1" u="sng" dirty="0">
              <a:latin typeface="ＭＳ 明朝" panose="02020609040205080304" pitchFamily="17" charset="-128"/>
              <a:ea typeface="ＭＳ 明朝" panose="02020609040205080304" pitchFamily="17" charset="-128"/>
            </a:endParaRPr>
          </a:p>
          <a:p>
            <a:r>
              <a:rPr lang="ja-JP" altLang="en-US" sz="1400" b="1" dirty="0">
                <a:latin typeface="ＭＳ 明朝" panose="02020609040205080304" pitchFamily="17" charset="-128"/>
                <a:ea typeface="ＭＳ 明朝" panose="02020609040205080304" pitchFamily="17" charset="-128"/>
              </a:rPr>
              <a:t>　　</a:t>
            </a:r>
            <a:r>
              <a:rPr lang="ja-JP" altLang="en-US" sz="1400" b="1" u="sng" dirty="0">
                <a:latin typeface="ＭＳ 明朝" panose="02020609040205080304" pitchFamily="17" charset="-128"/>
                <a:ea typeface="ＭＳ 明朝" panose="02020609040205080304" pitchFamily="17" charset="-128"/>
              </a:rPr>
              <a:t>という意味です。　　　★</a:t>
            </a:r>
            <a:endParaRPr lang="en-US" altLang="ja-JP" sz="1400" b="1" u="sng" dirty="0">
              <a:latin typeface="ＭＳ 明朝" panose="02020609040205080304" pitchFamily="17" charset="-128"/>
              <a:ea typeface="ＭＳ 明朝" panose="02020609040205080304" pitchFamily="17" charset="-128"/>
            </a:endParaRPr>
          </a:p>
          <a:p>
            <a:endParaRPr lang="en-US" altLang="ja-JP" sz="1400" b="1" dirty="0">
              <a:latin typeface="ＭＳ 明朝" panose="02020609040205080304" pitchFamily="17" charset="-128"/>
              <a:ea typeface="ＭＳ 明朝" panose="02020609040205080304" pitchFamily="17" charset="-128"/>
            </a:endParaRPr>
          </a:p>
          <a:p>
            <a:endParaRPr lang="ja-JP" altLang="en-US" sz="1400" dirty="0"/>
          </a:p>
        </p:txBody>
      </p:sp>
      <p:sp>
        <p:nvSpPr>
          <p:cNvPr id="5530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69697">
              <a:defRPr kumimoji="1" sz="1900">
                <a:solidFill>
                  <a:schemeClr val="tx1"/>
                </a:solidFill>
                <a:latin typeface="Arial" panose="020B0604020202020204" pitchFamily="34" charset="0"/>
                <a:ea typeface="ＭＳ Ｐゴシック" panose="020B0600070205080204" pitchFamily="50" charset="-128"/>
              </a:defRPr>
            </a:lvl1pPr>
            <a:lvl2pPr marL="795308" indent="-305888" defTabSz="1369697">
              <a:defRPr kumimoji="1" sz="1900">
                <a:solidFill>
                  <a:schemeClr val="tx1"/>
                </a:solidFill>
                <a:latin typeface="Arial" panose="020B0604020202020204" pitchFamily="34" charset="0"/>
                <a:ea typeface="ＭＳ Ｐゴシック" panose="020B0600070205080204" pitchFamily="50" charset="-128"/>
              </a:defRPr>
            </a:lvl2pPr>
            <a:lvl3pPr marL="1223552" indent="-244711" defTabSz="1369697">
              <a:defRPr kumimoji="1" sz="1900">
                <a:solidFill>
                  <a:schemeClr val="tx1"/>
                </a:solidFill>
                <a:latin typeface="Arial" panose="020B0604020202020204" pitchFamily="34" charset="0"/>
                <a:ea typeface="ＭＳ Ｐゴシック" panose="020B0600070205080204" pitchFamily="50" charset="-128"/>
              </a:defRPr>
            </a:lvl3pPr>
            <a:lvl4pPr marL="1712972" indent="-244711" defTabSz="1369697">
              <a:defRPr kumimoji="1" sz="1900">
                <a:solidFill>
                  <a:schemeClr val="tx1"/>
                </a:solidFill>
                <a:latin typeface="Arial" panose="020B0604020202020204" pitchFamily="34" charset="0"/>
                <a:ea typeface="ＭＳ Ｐゴシック" panose="020B0600070205080204" pitchFamily="50" charset="-128"/>
              </a:defRPr>
            </a:lvl4pPr>
            <a:lvl5pPr marL="2202391" indent="-244711" defTabSz="1369697">
              <a:defRPr kumimoji="1" sz="1900">
                <a:solidFill>
                  <a:schemeClr val="tx1"/>
                </a:solidFill>
                <a:latin typeface="Arial" panose="020B0604020202020204" pitchFamily="34" charset="0"/>
                <a:ea typeface="ＭＳ Ｐゴシック" panose="020B0600070205080204" pitchFamily="50" charset="-128"/>
              </a:defRPr>
            </a:lvl5pPr>
            <a:lvl6pPr marL="2691813" indent="-244711" defTabSz="1369697"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6pPr>
            <a:lvl7pPr marL="3181232" indent="-244711" defTabSz="1369697"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7pPr>
            <a:lvl8pPr marL="3670654" indent="-244711" defTabSz="1369697"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8pPr>
            <a:lvl9pPr marL="4160074" indent="-244711" defTabSz="1369697"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9pPr>
          </a:lstStyle>
          <a:p>
            <a:fld id="{C5A0F8DC-E433-4D02-878E-5C6B939A948E}" type="slidenum">
              <a:rPr lang="ja-JP" altLang="en-US" sz="1200">
                <a:latin typeface="Calibri" panose="020F0502020204030204" pitchFamily="34" charset="0"/>
              </a:rPr>
              <a:pPr/>
              <a:t>31</a:t>
            </a:fld>
            <a:endParaRPr lang="ja-JP" altLang="en-US" sz="1200" dirty="0">
              <a:latin typeface="Calibri" panose="020F0502020204030204" pitchFamily="34" charset="0"/>
            </a:endParaRPr>
          </a:p>
        </p:txBody>
      </p:sp>
    </p:spTree>
    <p:extLst>
      <p:ext uri="{BB962C8B-B14F-4D97-AF65-F5344CB8AC3E}">
        <p14:creationId xmlns:p14="http://schemas.microsoft.com/office/powerpoint/2010/main" val="11649572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32</a:t>
            </a:fld>
            <a:endParaRPr kumimoji="1" lang="ja-JP" altLang="en-US"/>
          </a:p>
        </p:txBody>
      </p:sp>
    </p:spTree>
    <p:extLst>
      <p:ext uri="{BB962C8B-B14F-4D97-AF65-F5344CB8AC3E}">
        <p14:creationId xmlns:p14="http://schemas.microsoft.com/office/powerpoint/2010/main" val="9095993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スライド イメージ プレースホルダ 1"/>
          <p:cNvSpPr>
            <a:spLocks noGrp="1" noRot="1" noChangeAspect="1" noTextEdit="1"/>
          </p:cNvSpPr>
          <p:nvPr>
            <p:ph type="sldImg"/>
          </p:nvPr>
        </p:nvSpPr>
        <p:spPr bwMode="auto">
          <a:xfrm>
            <a:off x="3144838" y="565150"/>
            <a:ext cx="3773487" cy="2832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5530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69927">
              <a:defRPr kumimoji="1" sz="2000">
                <a:solidFill>
                  <a:schemeClr val="tx1"/>
                </a:solidFill>
                <a:latin typeface="Arial" panose="020B0604020202020204" pitchFamily="34" charset="0"/>
                <a:ea typeface="ＭＳ Ｐゴシック" panose="020B0600070205080204" pitchFamily="50" charset="-128"/>
              </a:defRPr>
            </a:lvl1pPr>
            <a:lvl2pPr marL="795441" indent="-305939" defTabSz="1369927">
              <a:defRPr kumimoji="1" sz="2000">
                <a:solidFill>
                  <a:schemeClr val="tx1"/>
                </a:solidFill>
                <a:latin typeface="Arial" panose="020B0604020202020204" pitchFamily="34" charset="0"/>
                <a:ea typeface="ＭＳ Ｐゴシック" panose="020B0600070205080204" pitchFamily="50" charset="-128"/>
              </a:defRPr>
            </a:lvl2pPr>
            <a:lvl3pPr marL="1223756" indent="-244751" defTabSz="1369927">
              <a:defRPr kumimoji="1" sz="2000">
                <a:solidFill>
                  <a:schemeClr val="tx1"/>
                </a:solidFill>
                <a:latin typeface="Arial" panose="020B0604020202020204" pitchFamily="34" charset="0"/>
                <a:ea typeface="ＭＳ Ｐゴシック" panose="020B0600070205080204" pitchFamily="50" charset="-128"/>
              </a:defRPr>
            </a:lvl3pPr>
            <a:lvl4pPr marL="1713259" indent="-244751" defTabSz="1369927">
              <a:defRPr kumimoji="1" sz="2000">
                <a:solidFill>
                  <a:schemeClr val="tx1"/>
                </a:solidFill>
                <a:latin typeface="Arial" panose="020B0604020202020204" pitchFamily="34" charset="0"/>
                <a:ea typeface="ＭＳ Ｐゴシック" panose="020B0600070205080204" pitchFamily="50" charset="-128"/>
              </a:defRPr>
            </a:lvl4pPr>
            <a:lvl5pPr marL="2202761" indent="-244751" defTabSz="1369927">
              <a:defRPr kumimoji="1" sz="2000">
                <a:solidFill>
                  <a:schemeClr val="tx1"/>
                </a:solidFill>
                <a:latin typeface="Arial" panose="020B0604020202020204" pitchFamily="34" charset="0"/>
                <a:ea typeface="ＭＳ Ｐゴシック" panose="020B0600070205080204" pitchFamily="50" charset="-128"/>
              </a:defRPr>
            </a:lvl5pPr>
            <a:lvl6pPr marL="2692263" indent="-244751" defTabSz="1369927"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3181766" indent="-244751" defTabSz="1369927"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671269" indent="-244751" defTabSz="1369927"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4160770" indent="-244751" defTabSz="1369927"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C5A0F8DC-E433-4D02-878E-5C6B939A948E}" type="slidenum">
              <a:rPr lang="ja-JP" altLang="en-US" sz="1300">
                <a:latin typeface="Calibri" panose="020F0502020204030204" pitchFamily="34" charset="0"/>
              </a:rPr>
              <a:pPr/>
              <a:t>33</a:t>
            </a:fld>
            <a:endParaRPr lang="ja-JP" altLang="en-US" sz="1300" dirty="0">
              <a:latin typeface="Calibri" panose="020F0502020204030204" pitchFamily="34" charset="0"/>
            </a:endParaRPr>
          </a:p>
        </p:txBody>
      </p:sp>
    </p:spTree>
    <p:extLst>
      <p:ext uri="{BB962C8B-B14F-4D97-AF65-F5344CB8AC3E}">
        <p14:creationId xmlns:p14="http://schemas.microsoft.com/office/powerpoint/2010/main" val="3049990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34</a:t>
            </a:fld>
            <a:endParaRPr kumimoji="1" lang="ja-JP" altLang="en-US"/>
          </a:p>
        </p:txBody>
      </p:sp>
    </p:spTree>
    <p:extLst>
      <p:ext uri="{BB962C8B-B14F-4D97-AF65-F5344CB8AC3E}">
        <p14:creationId xmlns:p14="http://schemas.microsoft.com/office/powerpoint/2010/main" val="10990525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35</a:t>
            </a:fld>
            <a:endParaRPr kumimoji="1" lang="ja-JP" altLang="en-US"/>
          </a:p>
        </p:txBody>
      </p:sp>
    </p:spTree>
    <p:extLst>
      <p:ext uri="{BB962C8B-B14F-4D97-AF65-F5344CB8AC3E}">
        <p14:creationId xmlns:p14="http://schemas.microsoft.com/office/powerpoint/2010/main" val="37110809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latin typeface="AR P丸ゴシック体E" panose="020F0900000000000000" pitchFamily="50" charset="-128"/>
                <a:ea typeface="AR P丸ゴシック体E" panose="020F0900000000000000" pitchFamily="50" charset="-128"/>
              </a:rPr>
              <a:t>1</a:t>
            </a:r>
            <a:r>
              <a:rPr lang="ja-JP" altLang="en-US" dirty="0">
                <a:latin typeface="AR P丸ゴシック体E" panose="020F0900000000000000" pitchFamily="50" charset="-128"/>
                <a:ea typeface="AR P丸ゴシック体E" panose="020F0900000000000000" pitchFamily="50" charset="-128"/>
              </a:rPr>
              <a:t>月</a:t>
            </a:r>
            <a:r>
              <a:rPr lang="en-US" altLang="ja-JP" dirty="0">
                <a:latin typeface="AR P丸ゴシック体E" panose="020F0900000000000000" pitchFamily="50" charset="-128"/>
                <a:ea typeface="AR P丸ゴシック体E" panose="020F0900000000000000" pitchFamily="50" charset="-128"/>
              </a:rPr>
              <a:t>21</a:t>
            </a:r>
            <a:r>
              <a:rPr lang="ja-JP" altLang="en-US" dirty="0">
                <a:latin typeface="AR P丸ゴシック体E" panose="020F0900000000000000" pitchFamily="50" charset="-128"/>
                <a:ea typeface="AR P丸ゴシック体E" panose="020F0900000000000000" pitchFamily="50" charset="-128"/>
              </a:rPr>
              <a:t>日付け、朝日小学生新聞記事です。　</a:t>
            </a:r>
            <a:r>
              <a:rPr lang="ja-JP" altLang="en-US" dirty="0">
                <a:latin typeface="AR丸ゴシック体E" panose="020F0909000000000000" pitchFamily="49" charset="-128"/>
                <a:ea typeface="AR丸ゴシック体E" panose="020F0909000000000000" pitchFamily="49" charset="-128"/>
              </a:rPr>
              <a:t>新型肺炎が中国から広がった。</a:t>
            </a:r>
            <a:endParaRPr lang="en-US" altLang="ja-JP" dirty="0">
              <a:latin typeface="AR丸ゴシック体E" panose="020F0909000000000000" pitchFamily="49" charset="-128"/>
              <a:ea typeface="AR丸ゴシック体E" panose="020F0909000000000000" pitchFamily="49" charset="-128"/>
            </a:endParaRPr>
          </a:p>
          <a:p>
            <a:endParaRPr lang="en-US" altLang="ja-JP" dirty="0">
              <a:latin typeface="AR丸ゴシック体E" panose="020F0909000000000000" pitchFamily="49" charset="-128"/>
              <a:ea typeface="AR丸ゴシック体E" panose="020F0909000000000000" pitchFamily="49"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国内にも感染者が出ていることが伝えられていますが、まだ、</a:t>
            </a:r>
            <a:endParaRPr lang="en-US" altLang="ja-JP" dirty="0">
              <a:solidFill>
                <a:schemeClr val="accent1"/>
              </a:solidFill>
              <a:latin typeface="AR丸ゴシック体E" panose="020F0909000000000000" pitchFamily="49" charset="-128"/>
              <a:ea typeface="AR丸ゴシック体E" panose="020F0909000000000000" pitchFamily="49"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　　　　新型コロナウイルスの恐ろしさは、専門家にも分かっていません</a:t>
            </a:r>
            <a:endParaRPr lang="en-US" altLang="ja-JP" dirty="0">
              <a:solidFill>
                <a:schemeClr val="accent1"/>
              </a:solidFill>
              <a:latin typeface="AR丸ゴシック体E" panose="020F0909000000000000" pitchFamily="49" charset="-128"/>
              <a:ea typeface="AR丸ゴシック体E" panose="020F0909000000000000" pitchFamily="49"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　　　　でした。</a:t>
            </a:r>
            <a:endParaRPr lang="ja-JP" altLang="en-US" dirty="0">
              <a:latin typeface="AR丸ゴシック体E" panose="020F0909000000000000" pitchFamily="49" charset="-128"/>
              <a:ea typeface="AR丸ゴシック体E" panose="020F0909000000000000" pitchFamily="49"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36</a:t>
            </a:fld>
            <a:endParaRPr kumimoji="1" lang="ja-JP" altLang="en-US"/>
          </a:p>
        </p:txBody>
      </p:sp>
    </p:spTree>
    <p:extLst>
      <p:ext uri="{BB962C8B-B14F-4D97-AF65-F5344CB8AC3E}">
        <p14:creationId xmlns:p14="http://schemas.microsoft.com/office/powerpoint/2010/main" val="19047303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latin typeface="AR P丸ゴシック体E" panose="020F0900000000000000" pitchFamily="50" charset="-128"/>
                <a:ea typeface="AR P丸ゴシック体E" panose="020F0900000000000000" pitchFamily="50" charset="-128"/>
              </a:rPr>
              <a:t>2</a:t>
            </a:r>
            <a:r>
              <a:rPr lang="ja-JP" altLang="en-US" dirty="0">
                <a:latin typeface="AR P丸ゴシック体E" panose="020F0900000000000000" pitchFamily="50" charset="-128"/>
                <a:ea typeface="AR P丸ゴシック体E" panose="020F0900000000000000" pitchFamily="50" charset="-128"/>
              </a:rPr>
              <a:t>月</a:t>
            </a:r>
            <a:r>
              <a:rPr lang="en-US" altLang="ja-JP" dirty="0">
                <a:latin typeface="AR P丸ゴシック体E" panose="020F0900000000000000" pitchFamily="50" charset="-128"/>
                <a:ea typeface="AR P丸ゴシック体E" panose="020F0900000000000000" pitchFamily="50" charset="-128"/>
              </a:rPr>
              <a:t>1</a:t>
            </a:r>
            <a:r>
              <a:rPr lang="ja-JP" altLang="en-US" dirty="0">
                <a:latin typeface="AR P丸ゴシック体E" panose="020F0900000000000000" pitchFamily="50" charset="-128"/>
                <a:ea typeface="AR P丸ゴシック体E" panose="020F0900000000000000" pitchFamily="50" charset="-128"/>
              </a:rPr>
              <a:t>日　世界保健機関ＷＨＯ　が緊急事態宣言を出しました。</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１２月には中国で感染が広がっているのはわかっていましたが、</a:t>
            </a:r>
            <a:endParaRPr lang="en-US" altLang="ja-JP" dirty="0">
              <a:solidFill>
                <a:schemeClr val="accent1"/>
              </a:solidFill>
              <a:latin typeface="AR丸ゴシック体E" panose="020F0909000000000000" pitchFamily="49" charset="-128"/>
              <a:ea typeface="AR丸ゴシック体E" panose="020F0909000000000000" pitchFamily="49"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　　　　　世界的な拡大になるかどうか見極めていたのですね。</a:t>
            </a:r>
            <a:endParaRPr lang="ja-JP" altLang="en-US" dirty="0">
              <a:latin typeface="AR P丸ゴシック体E" panose="020F0900000000000000" pitchFamily="50" charset="-128"/>
              <a:ea typeface="AR P丸ゴシック体E" panose="020F0900000000000000"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37</a:t>
            </a:fld>
            <a:endParaRPr kumimoji="1" lang="ja-JP" altLang="en-US"/>
          </a:p>
        </p:txBody>
      </p:sp>
    </p:spTree>
    <p:extLst>
      <p:ext uri="{BB962C8B-B14F-4D97-AF65-F5344CB8AC3E}">
        <p14:creationId xmlns:p14="http://schemas.microsoft.com/office/powerpoint/2010/main" val="2344173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3"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ts val="209"/>
              </a:spcBef>
              <a:defRPr kumimoji="1" sz="1300">
                <a:solidFill>
                  <a:schemeClr val="tx1"/>
                </a:solidFill>
                <a:latin typeface="ＭＳ Ｐゴシック" charset="-128"/>
                <a:ea typeface="ＭＳ Ｐゴシック" charset="-128"/>
              </a:defRPr>
            </a:lvl1pPr>
            <a:lvl2pPr marL="783101" indent="-299273" eaLnBrk="0" hangingPunct="0">
              <a:spcBef>
                <a:spcPts val="209"/>
              </a:spcBef>
              <a:defRPr kumimoji="1" sz="1300">
                <a:solidFill>
                  <a:schemeClr val="tx1"/>
                </a:solidFill>
                <a:latin typeface="ＭＳ Ｐゴシック" charset="-128"/>
                <a:ea typeface="ＭＳ Ｐゴシック" charset="-128"/>
              </a:defRPr>
            </a:lvl2pPr>
            <a:lvl3pPr marL="1205410" indent="-239419" eaLnBrk="0" hangingPunct="0">
              <a:spcBef>
                <a:spcPts val="209"/>
              </a:spcBef>
              <a:defRPr kumimoji="1" sz="1300">
                <a:solidFill>
                  <a:schemeClr val="tx1"/>
                </a:solidFill>
                <a:latin typeface="ＭＳ Ｐゴシック" charset="-128"/>
                <a:ea typeface="ＭＳ Ｐゴシック" charset="-128"/>
              </a:defRPr>
            </a:lvl3pPr>
            <a:lvl4pPr marL="1687574" indent="-239419" eaLnBrk="0" hangingPunct="0">
              <a:spcBef>
                <a:spcPts val="209"/>
              </a:spcBef>
              <a:defRPr kumimoji="1" sz="1300">
                <a:solidFill>
                  <a:schemeClr val="tx1"/>
                </a:solidFill>
                <a:latin typeface="ＭＳ Ｐゴシック" charset="-128"/>
                <a:ea typeface="ＭＳ Ｐゴシック" charset="-128"/>
              </a:defRPr>
            </a:lvl4pPr>
            <a:lvl5pPr marL="2171401" indent="-239419" eaLnBrk="0" hangingPunct="0">
              <a:spcBef>
                <a:spcPts val="209"/>
              </a:spcBef>
              <a:defRPr kumimoji="1" sz="1300">
                <a:solidFill>
                  <a:schemeClr val="tx1"/>
                </a:solidFill>
                <a:latin typeface="ＭＳ Ｐゴシック" charset="-128"/>
                <a:ea typeface="ＭＳ Ｐゴシック" charset="-128"/>
              </a:defRPr>
            </a:lvl5pPr>
            <a:lvl6pPr marL="2650239" indent="-239419" eaLnBrk="0" fontAlgn="base" hangingPunct="0">
              <a:spcBef>
                <a:spcPts val="209"/>
              </a:spcBef>
              <a:spcAft>
                <a:spcPct val="0"/>
              </a:spcAft>
              <a:defRPr kumimoji="1" sz="1300">
                <a:solidFill>
                  <a:schemeClr val="tx1"/>
                </a:solidFill>
                <a:latin typeface="ＭＳ Ｐゴシック" charset="-128"/>
                <a:ea typeface="ＭＳ Ｐゴシック" charset="-128"/>
              </a:defRPr>
            </a:lvl6pPr>
            <a:lvl7pPr marL="3129077" indent="-239419" eaLnBrk="0" fontAlgn="base" hangingPunct="0">
              <a:spcBef>
                <a:spcPts val="209"/>
              </a:spcBef>
              <a:spcAft>
                <a:spcPct val="0"/>
              </a:spcAft>
              <a:defRPr kumimoji="1" sz="1300">
                <a:solidFill>
                  <a:schemeClr val="tx1"/>
                </a:solidFill>
                <a:latin typeface="ＭＳ Ｐゴシック" charset="-128"/>
                <a:ea typeface="ＭＳ Ｐゴシック" charset="-128"/>
              </a:defRPr>
            </a:lvl7pPr>
            <a:lvl8pPr marL="3607916" indent="-239419" eaLnBrk="0" fontAlgn="base" hangingPunct="0">
              <a:spcBef>
                <a:spcPts val="209"/>
              </a:spcBef>
              <a:spcAft>
                <a:spcPct val="0"/>
              </a:spcAft>
              <a:defRPr kumimoji="1" sz="1300">
                <a:solidFill>
                  <a:schemeClr val="tx1"/>
                </a:solidFill>
                <a:latin typeface="ＭＳ Ｐゴシック" charset="-128"/>
                <a:ea typeface="ＭＳ Ｐゴシック" charset="-128"/>
              </a:defRPr>
            </a:lvl8pPr>
            <a:lvl9pPr marL="4086754" indent="-239419" eaLnBrk="0" fontAlgn="base" hangingPunct="0">
              <a:spcBef>
                <a:spcPts val="209"/>
              </a:spcBef>
              <a:spcAft>
                <a:spcPct val="0"/>
              </a:spcAft>
              <a:defRPr kumimoji="1" sz="1300">
                <a:solidFill>
                  <a:schemeClr val="tx1"/>
                </a:solidFill>
                <a:latin typeface="ＭＳ Ｐゴシック" charset="-128"/>
                <a:ea typeface="ＭＳ Ｐゴシック" charset="-128"/>
              </a:defRPr>
            </a:lvl9pPr>
          </a:lstStyle>
          <a:p>
            <a:pPr>
              <a:spcBef>
                <a:spcPct val="30000"/>
              </a:spcBef>
            </a:pPr>
            <a:fld id="{98D05688-E357-435B-966D-FEC0BAEF9F20}" type="slidenum">
              <a:rPr lang="ja-JP" altLang="en-US" sz="1700"/>
              <a:pPr>
                <a:spcBef>
                  <a:spcPct val="30000"/>
                </a:spcBef>
              </a:pPr>
              <a:t>18</a:t>
            </a:fld>
            <a:endParaRPr lang="en-US" altLang="ja-JP" sz="1700"/>
          </a:p>
        </p:txBody>
      </p:sp>
      <p:sp>
        <p:nvSpPr>
          <p:cNvPr id="97284" name="スライド イメージ プレースホルダー 3"/>
          <p:cNvSpPr>
            <a:spLocks noGrp="1" noRot="1" noChangeAspect="1" noTextEdit="1"/>
          </p:cNvSpPr>
          <p:nvPr>
            <p:ph type="sldImg"/>
          </p:nvPr>
        </p:nvSpPr>
        <p:spPr bwMode="auto">
          <a:xfrm>
            <a:off x="714375" y="823913"/>
            <a:ext cx="5489575" cy="411797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2" name="ノート プレースホルダー 1">
            <a:extLst>
              <a:ext uri="{FF2B5EF4-FFF2-40B4-BE49-F238E27FC236}">
                <a16:creationId xmlns:a16="http://schemas.microsoft.com/office/drawing/2014/main" id="{A6D66919-DB19-42C8-8668-A49B70E035C6}"/>
              </a:ext>
            </a:extLst>
          </p:cNvPr>
          <p:cNvSpPr>
            <a:spLocks noGrp="1"/>
          </p:cNvSpPr>
          <p:nvPr>
            <p:ph type="body" sz="quarter" idx="3"/>
          </p:nvPr>
        </p:nvSpPr>
        <p:spPr/>
        <p:txBody>
          <a:bodyPr/>
          <a:lstStyle/>
          <a:p>
            <a:endParaRPr kumimoji="1" lang="ja-JP" altLang="en-US"/>
          </a:p>
        </p:txBody>
      </p:sp>
    </p:spTree>
    <p:extLst>
      <p:ext uri="{BB962C8B-B14F-4D97-AF65-F5344CB8AC3E}">
        <p14:creationId xmlns:p14="http://schemas.microsoft.com/office/powerpoint/2010/main" val="873475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latin typeface="AR P丸ゴシック体E" panose="020F0900000000000000" pitchFamily="50" charset="-128"/>
                <a:ea typeface="AR P丸ゴシック体E" panose="020F0900000000000000" pitchFamily="50" charset="-128"/>
              </a:rPr>
              <a:t>2</a:t>
            </a:r>
            <a:r>
              <a:rPr lang="ja-JP" altLang="en-US" dirty="0">
                <a:latin typeface="AR P丸ゴシック体E" panose="020F0900000000000000" pitchFamily="50" charset="-128"/>
                <a:ea typeface="AR P丸ゴシック体E" panose="020F0900000000000000" pitchFamily="50" charset="-128"/>
              </a:rPr>
              <a:t>月</a:t>
            </a:r>
            <a:r>
              <a:rPr lang="en-US" altLang="ja-JP" dirty="0">
                <a:latin typeface="AR P丸ゴシック体E" panose="020F0900000000000000" pitchFamily="50" charset="-128"/>
                <a:ea typeface="AR P丸ゴシック体E" panose="020F0900000000000000" pitchFamily="50" charset="-128"/>
              </a:rPr>
              <a:t>7</a:t>
            </a:r>
            <a:r>
              <a:rPr lang="ja-JP" altLang="en-US" dirty="0">
                <a:latin typeface="AR P丸ゴシック体E" panose="020F0900000000000000" pitchFamily="50" charset="-128"/>
                <a:ea typeface="AR P丸ゴシック体E" panose="020F0900000000000000" pitchFamily="50" charset="-128"/>
              </a:rPr>
              <a:t>日　マスクや消毒薬が、品切れになった。</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a:t>
            </a:r>
            <a:r>
              <a:rPr lang="ja-JP" altLang="en-US" dirty="0">
                <a:solidFill>
                  <a:schemeClr val="accent1"/>
                </a:solidFill>
                <a:latin typeface="AR P丸ゴシック体E" panose="020F0900000000000000" pitchFamily="50" charset="-128"/>
                <a:ea typeface="AR P丸ゴシック体E" panose="020F0900000000000000" pitchFamily="50" charset="-128"/>
              </a:rPr>
              <a:t>この頃になって新型コロナウイルスの恐ろしさが、分かってきたのです</a:t>
            </a:r>
            <a:endParaRPr lang="en-US" altLang="ja-JP" dirty="0">
              <a:solidFill>
                <a:schemeClr val="accent1"/>
              </a:solidFill>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 P丸ゴシック体E" panose="020F0900000000000000" pitchFamily="50" charset="-128"/>
                <a:ea typeface="AR P丸ゴシック体E" panose="020F0900000000000000" pitchFamily="50" charset="-128"/>
              </a:rPr>
              <a:t>　　　　ね。</a:t>
            </a:r>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38</a:t>
            </a:fld>
            <a:endParaRPr kumimoji="1" lang="ja-JP" altLang="en-US"/>
          </a:p>
        </p:txBody>
      </p:sp>
    </p:spTree>
    <p:extLst>
      <p:ext uri="{BB962C8B-B14F-4D97-AF65-F5344CB8AC3E}">
        <p14:creationId xmlns:p14="http://schemas.microsoft.com/office/powerpoint/2010/main" val="35582780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latin typeface="AR P丸ゴシック体E" panose="020F0900000000000000" pitchFamily="50" charset="-128"/>
                <a:ea typeface="AR P丸ゴシック体E" panose="020F0900000000000000" pitchFamily="50" charset="-128"/>
              </a:rPr>
              <a:t>2</a:t>
            </a:r>
            <a:r>
              <a:rPr lang="ja-JP" altLang="en-US" dirty="0">
                <a:latin typeface="AR P丸ゴシック体E" panose="020F0900000000000000" pitchFamily="50" charset="-128"/>
                <a:ea typeface="AR P丸ゴシック体E" panose="020F0900000000000000" pitchFamily="50" charset="-128"/>
              </a:rPr>
              <a:t>月１３日　新型ウイルスの感染者のお世話をしている人や家族にからかいや</a:t>
            </a:r>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いじめがあった。</a:t>
            </a:r>
          </a:p>
          <a:p>
            <a:endParaRPr lang="en-US" altLang="ja-JP" dirty="0"/>
          </a:p>
          <a:p>
            <a:r>
              <a:rPr lang="ja-JP" altLang="en-US" dirty="0">
                <a:solidFill>
                  <a:schemeClr val="accent1"/>
                </a:solidFill>
                <a:latin typeface="AR丸ゴシック体E" panose="020F0909000000000000" pitchFamily="49" charset="-128"/>
                <a:ea typeface="AR丸ゴシック体E" panose="020F0909000000000000" pitchFamily="49" charset="-128"/>
              </a:rPr>
              <a:t>松尾： 　みんなの健康を守るために、病気に立ち向かっている人を</a:t>
            </a:r>
            <a:endParaRPr lang="en-US" altLang="ja-JP" dirty="0">
              <a:solidFill>
                <a:schemeClr val="accent1"/>
              </a:solidFill>
              <a:latin typeface="AR丸ゴシック体E" panose="020F0909000000000000" pitchFamily="49" charset="-128"/>
              <a:ea typeface="AR丸ゴシック体E" panose="020F0909000000000000" pitchFamily="49"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　　　　からかったり、いじめるなんて、失礼な話ですね</a:t>
            </a:r>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39</a:t>
            </a:fld>
            <a:endParaRPr kumimoji="1" lang="ja-JP" altLang="en-US"/>
          </a:p>
        </p:txBody>
      </p:sp>
    </p:spTree>
    <p:extLst>
      <p:ext uri="{BB962C8B-B14F-4D97-AF65-F5344CB8AC3E}">
        <p14:creationId xmlns:p14="http://schemas.microsoft.com/office/powerpoint/2010/main" val="35283422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latin typeface="AR P丸ゴシック体E" panose="020F0900000000000000" pitchFamily="50" charset="-128"/>
                <a:ea typeface="AR P丸ゴシック体E" panose="020F0900000000000000" pitchFamily="50" charset="-128"/>
              </a:rPr>
              <a:t>2</a:t>
            </a:r>
            <a:r>
              <a:rPr lang="ja-JP" altLang="en-US" dirty="0">
                <a:latin typeface="AR P丸ゴシック体E" panose="020F0900000000000000" pitchFamily="50" charset="-128"/>
                <a:ea typeface="AR P丸ゴシック体E" panose="020F0900000000000000" pitchFamily="50" charset="-128"/>
              </a:rPr>
              <a:t>月２８日　具合が悪くても、なかなかＰＣＲ検査を受けられない人がいる。</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咳が出て熱もあるのに、検査が受けられないで、断られたら</a:t>
            </a:r>
            <a:endParaRPr lang="en-US" altLang="ja-JP" dirty="0">
              <a:solidFill>
                <a:schemeClr val="accent1"/>
              </a:solidFill>
              <a:latin typeface="AR丸ゴシック体E" panose="020F0909000000000000" pitchFamily="49" charset="-128"/>
              <a:ea typeface="AR丸ゴシック体E" panose="020F0909000000000000" pitchFamily="49"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　　　　どんな思いで過ごしていたのでしょう。</a:t>
            </a:r>
            <a:endParaRPr lang="ja-JP" altLang="en-US" dirty="0">
              <a:latin typeface="AR P丸ゴシック体E" panose="020F0900000000000000" pitchFamily="50" charset="-128"/>
              <a:ea typeface="AR P丸ゴシック体E" panose="020F0900000000000000"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40</a:t>
            </a:fld>
            <a:endParaRPr kumimoji="1" lang="ja-JP" altLang="en-US"/>
          </a:p>
        </p:txBody>
      </p:sp>
    </p:spTree>
    <p:extLst>
      <p:ext uri="{BB962C8B-B14F-4D97-AF65-F5344CB8AC3E}">
        <p14:creationId xmlns:p14="http://schemas.microsoft.com/office/powerpoint/2010/main" val="24588957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latin typeface="AR P丸ゴシック体E" panose="020F0900000000000000" pitchFamily="50" charset="-128"/>
                <a:ea typeface="AR P丸ゴシック体E" panose="020F0900000000000000" pitchFamily="50" charset="-128"/>
              </a:rPr>
              <a:t>2</a:t>
            </a:r>
            <a:r>
              <a:rPr lang="ja-JP" altLang="en-US" dirty="0">
                <a:latin typeface="AR P丸ゴシック体E" panose="020F0900000000000000" pitchFamily="50" charset="-128"/>
                <a:ea typeface="AR P丸ゴシック体E" panose="020F0900000000000000" pitchFamily="50" charset="-128"/>
              </a:rPr>
              <a:t>月２９日　全国の学校がお休みになってしまった。</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突然のことで、先生たちも、子どもたちも、お家の方々も</a:t>
            </a:r>
            <a:endParaRPr lang="en-US" altLang="ja-JP" dirty="0">
              <a:solidFill>
                <a:schemeClr val="accent1"/>
              </a:solidFill>
              <a:latin typeface="AR丸ゴシック体E" panose="020F0909000000000000" pitchFamily="49" charset="-128"/>
              <a:ea typeface="AR丸ゴシック体E" panose="020F0909000000000000" pitchFamily="49"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　　　　大変だったでしょうね。</a:t>
            </a:r>
            <a:endParaRPr lang="ja-JP" altLang="en-US" dirty="0">
              <a:latin typeface="AR P丸ゴシック体E" panose="020F0900000000000000" pitchFamily="50" charset="-128"/>
              <a:ea typeface="AR P丸ゴシック体E" panose="020F0900000000000000"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41</a:t>
            </a:fld>
            <a:endParaRPr kumimoji="1" lang="ja-JP" altLang="en-US"/>
          </a:p>
        </p:txBody>
      </p:sp>
    </p:spTree>
    <p:extLst>
      <p:ext uri="{BB962C8B-B14F-4D97-AF65-F5344CB8AC3E}">
        <p14:creationId xmlns:p14="http://schemas.microsoft.com/office/powerpoint/2010/main" val="39828295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３月１日　予定していた卒業式ができそうもない。　観光地も次々に休園になった。</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最後の学校生活、残り一カ月・・・子どもたちは、くやしい３月に</a:t>
            </a:r>
            <a:endParaRPr lang="en-US" altLang="ja-JP" dirty="0">
              <a:solidFill>
                <a:schemeClr val="accent1"/>
              </a:solidFill>
              <a:latin typeface="AR丸ゴシック体E" panose="020F0909000000000000" pitchFamily="49" charset="-128"/>
              <a:ea typeface="AR丸ゴシック体E" panose="020F0909000000000000" pitchFamily="49"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　　　　なったことでしょうね。</a:t>
            </a:r>
            <a:endParaRPr lang="ja-JP" altLang="en-US" dirty="0">
              <a:latin typeface="AR P丸ゴシック体E" panose="020F0900000000000000" pitchFamily="50" charset="-128"/>
              <a:ea typeface="AR P丸ゴシック体E" panose="020F0900000000000000"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42</a:t>
            </a:fld>
            <a:endParaRPr kumimoji="1" lang="ja-JP" altLang="en-US"/>
          </a:p>
        </p:txBody>
      </p:sp>
    </p:spTree>
    <p:extLst>
      <p:ext uri="{BB962C8B-B14F-4D97-AF65-F5344CB8AC3E}">
        <p14:creationId xmlns:p14="http://schemas.microsoft.com/office/powerpoint/2010/main" val="24932480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３月４日　相撲や野球などが中止や延期、無観客になった。</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スポーツをみんなで応援し、盛り上がり、元気になれるのに</a:t>
            </a:r>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a:t>
            </a:r>
            <a:r>
              <a:rPr lang="ja-JP" altLang="en-US" dirty="0">
                <a:solidFill>
                  <a:schemeClr val="accent1"/>
                </a:solidFill>
                <a:latin typeface="AR P丸ゴシック体E" panose="020F0900000000000000" pitchFamily="50" charset="-128"/>
                <a:ea typeface="AR P丸ゴシック体E" panose="020F0900000000000000" pitchFamily="50" charset="-128"/>
              </a:rPr>
              <a:t>残念ですね。</a:t>
            </a:r>
            <a:endParaRPr lang="en-US" altLang="ja-JP" dirty="0">
              <a:solidFill>
                <a:schemeClr val="accent1"/>
              </a:solidFill>
              <a:latin typeface="AR P丸ゴシック体E" panose="020F0900000000000000" pitchFamily="50" charset="-128"/>
              <a:ea typeface="AR P丸ゴシック体E" panose="020F0900000000000000"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43</a:t>
            </a:fld>
            <a:endParaRPr kumimoji="1" lang="ja-JP" altLang="en-US"/>
          </a:p>
        </p:txBody>
      </p:sp>
    </p:spTree>
    <p:extLst>
      <p:ext uri="{BB962C8B-B14F-4D97-AF65-F5344CB8AC3E}">
        <p14:creationId xmlns:p14="http://schemas.microsoft.com/office/powerpoint/2010/main" val="20526406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３月５日　　買い占めで、トイレットペーパーが店先から消えました。</a:t>
            </a:r>
          </a:p>
          <a:p>
            <a:endParaRPr lang="en-US" altLang="ja-JP" dirty="0"/>
          </a:p>
          <a:p>
            <a:r>
              <a:rPr lang="ja-JP" altLang="en-US" dirty="0">
                <a:solidFill>
                  <a:schemeClr val="accent1"/>
                </a:solidFill>
                <a:latin typeface="AR丸ゴシック体E" panose="020F0909000000000000" pitchFamily="49" charset="-128"/>
                <a:ea typeface="AR丸ゴシック体E" panose="020F0909000000000000" pitchFamily="49" charset="-128"/>
              </a:rPr>
              <a:t>松尾： 　うわさが人の心に不安をかき立てて</a:t>
            </a:r>
            <a:r>
              <a:rPr lang="ja-JP" altLang="en-US" u="sng" dirty="0">
                <a:solidFill>
                  <a:schemeClr val="accent1"/>
                </a:solidFill>
                <a:latin typeface="AR丸ゴシック体E" panose="020F0909000000000000" pitchFamily="49" charset="-128"/>
                <a:ea typeface="AR丸ゴシック体E" panose="020F0909000000000000" pitchFamily="49" charset="-128"/>
              </a:rPr>
              <a:t>、</a:t>
            </a:r>
            <a:r>
              <a:rPr lang="ja-JP" altLang="en-US" b="1" u="sng" dirty="0">
                <a:solidFill>
                  <a:srgbClr val="FF0000"/>
                </a:solidFill>
                <a:latin typeface="AR丸ゴシック体E" panose="020F0909000000000000" pitchFamily="49" charset="-128"/>
                <a:ea typeface="AR丸ゴシック体E" panose="020F0909000000000000" pitchFamily="49" charset="-128"/>
              </a:rPr>
              <a:t>買いだめに走らせるのでしょうね。</a:t>
            </a:r>
            <a:endParaRPr kumimoji="1" lang="ja-JP" altLang="en-US" b="1" u="sng" dirty="0">
              <a:solidFill>
                <a:srgbClr val="FF0000"/>
              </a:solidFill>
            </a:endParaRPr>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44</a:t>
            </a:fld>
            <a:endParaRPr kumimoji="1" lang="ja-JP" altLang="en-US"/>
          </a:p>
        </p:txBody>
      </p:sp>
    </p:spTree>
    <p:extLst>
      <p:ext uri="{BB962C8B-B14F-4D97-AF65-F5344CB8AC3E}">
        <p14:creationId xmlns:p14="http://schemas.microsoft.com/office/powerpoint/2010/main" val="26889693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（３月１０日　）　</a:t>
            </a:r>
            <a:r>
              <a:rPr lang="en-US" altLang="ja-JP" b="1" u="sng" dirty="0">
                <a:latin typeface="AR P丸ゴシック体E" panose="020F0900000000000000" pitchFamily="50" charset="-128"/>
                <a:ea typeface="AR P丸ゴシック体E" panose="020F0900000000000000" pitchFamily="50" charset="-128"/>
              </a:rPr>
              <a:t>3</a:t>
            </a:r>
            <a:r>
              <a:rPr lang="ja-JP" altLang="en-US" b="1" u="sng" dirty="0">
                <a:latin typeface="AR P丸ゴシック体E" panose="020F0900000000000000" pitchFamily="50" charset="-128"/>
                <a:ea typeface="AR P丸ゴシック体E" panose="020F0900000000000000" pitchFamily="50" charset="-128"/>
              </a:rPr>
              <a:t>月</a:t>
            </a:r>
            <a:r>
              <a:rPr lang="en-US" altLang="ja-JP" b="1" u="sng" dirty="0">
                <a:latin typeface="AR P丸ゴシック体E" panose="020F0900000000000000" pitchFamily="50" charset="-128"/>
                <a:ea typeface="AR P丸ゴシック体E" panose="020F0900000000000000" pitchFamily="50" charset="-128"/>
              </a:rPr>
              <a:t>7</a:t>
            </a:r>
            <a:r>
              <a:rPr lang="ja-JP" altLang="en-US" b="1" u="sng" dirty="0">
                <a:latin typeface="AR P丸ゴシック体E" panose="020F0900000000000000" pitchFamily="50" charset="-128"/>
                <a:ea typeface="AR P丸ゴシック体E" panose="020F0900000000000000" pitchFamily="50" charset="-128"/>
              </a:rPr>
              <a:t>日に感染者が世界で</a:t>
            </a:r>
            <a:r>
              <a:rPr lang="en-US" altLang="ja-JP" b="1" u="sng" dirty="0">
                <a:latin typeface="AR P丸ゴシック体E" panose="020F0900000000000000" pitchFamily="50" charset="-128"/>
                <a:ea typeface="AR P丸ゴシック体E" panose="020F0900000000000000" pitchFamily="50" charset="-128"/>
              </a:rPr>
              <a:t>10</a:t>
            </a:r>
            <a:r>
              <a:rPr lang="ja-JP" altLang="en-US" b="1" u="sng" dirty="0">
                <a:latin typeface="AR P丸ゴシック体E" panose="020F0900000000000000" pitchFamily="50" charset="-128"/>
                <a:ea typeface="AR P丸ゴシック体E" panose="020F0900000000000000" pitchFamily="50" charset="-128"/>
              </a:rPr>
              <a:t>万人を越えました。</a:t>
            </a:r>
          </a:p>
          <a:p>
            <a:endParaRPr lang="en-US" altLang="ja-JP" b="1" u="sng" dirty="0"/>
          </a:p>
          <a:p>
            <a:r>
              <a:rPr lang="ja-JP" altLang="en-US" b="1" u="sng" dirty="0">
                <a:solidFill>
                  <a:schemeClr val="accent1"/>
                </a:solidFill>
                <a:latin typeface="AR丸ゴシック体E" panose="020F0909000000000000" pitchFamily="49" charset="-128"/>
                <a:ea typeface="AR丸ゴシック体E" panose="020F0909000000000000" pitchFamily="49" charset="-128"/>
              </a:rPr>
              <a:t>松尾： 　イタリアのミラノやベネチアなど世界的な観光地に出入りできなくなったのですね。</a:t>
            </a:r>
            <a:endParaRPr kumimoji="1" lang="ja-JP" altLang="en-US" b="1" u="sng"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45</a:t>
            </a:fld>
            <a:endParaRPr kumimoji="1" lang="ja-JP" altLang="en-US"/>
          </a:p>
        </p:txBody>
      </p:sp>
    </p:spTree>
    <p:extLst>
      <p:ext uri="{BB962C8B-B14F-4D97-AF65-F5344CB8AC3E}">
        <p14:creationId xmlns:p14="http://schemas.microsoft.com/office/powerpoint/2010/main" val="11501890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３月</a:t>
            </a:r>
            <a:r>
              <a:rPr lang="en-US" altLang="ja-JP" dirty="0">
                <a:latin typeface="AR P丸ゴシック体E" panose="020F0900000000000000" pitchFamily="50" charset="-128"/>
                <a:ea typeface="AR P丸ゴシック体E" panose="020F0900000000000000" pitchFamily="50" charset="-128"/>
              </a:rPr>
              <a:t>26</a:t>
            </a:r>
            <a:r>
              <a:rPr lang="ja-JP" altLang="en-US" dirty="0">
                <a:latin typeface="AR P丸ゴシック体E" panose="020F0900000000000000" pitchFamily="50" charset="-128"/>
                <a:ea typeface="AR P丸ゴシック体E" panose="020F0900000000000000" pitchFamily="50" charset="-128"/>
              </a:rPr>
              <a:t>日　オリンピック・パラリンピックが　１ 年延期になりました。</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出場や応援を</a:t>
            </a:r>
            <a:r>
              <a:rPr lang="ja-JP" altLang="en-US" dirty="0">
                <a:solidFill>
                  <a:schemeClr val="accent1"/>
                </a:solidFill>
                <a:latin typeface="AR P丸ゴシック体E" panose="020F0900000000000000" pitchFamily="50" charset="-128"/>
                <a:ea typeface="AR P丸ゴシック体E" panose="020F0900000000000000" pitchFamily="50" charset="-128"/>
              </a:rPr>
              <a:t>楽しみにしていた人たちが、がっかりしていましたね。</a:t>
            </a:r>
            <a:endParaRPr lang="ja-JP" altLang="en-US" dirty="0">
              <a:solidFill>
                <a:schemeClr val="accent1"/>
              </a:solidFill>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46</a:t>
            </a:fld>
            <a:endParaRPr kumimoji="1" lang="ja-JP" altLang="en-US"/>
          </a:p>
        </p:txBody>
      </p:sp>
    </p:spTree>
    <p:extLst>
      <p:ext uri="{BB962C8B-B14F-4D97-AF65-F5344CB8AC3E}">
        <p14:creationId xmlns:p14="http://schemas.microsoft.com/office/powerpoint/2010/main" val="44314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４月 ３日　志村けんさんが新型コロナで亡くなりました。</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志村さんはみんなの人気者だから、アイ～ン！</a:t>
            </a:r>
            <a:r>
              <a:rPr lang="ja-JP" altLang="en-US" dirty="0">
                <a:latin typeface="AR P丸ゴシック体E" panose="020F0900000000000000" pitchFamily="50" charset="-128"/>
                <a:ea typeface="AR P丸ゴシック体E" panose="020F0900000000000000" pitchFamily="50" charset="-128"/>
              </a:rPr>
              <a:t>　</a:t>
            </a:r>
            <a:r>
              <a:rPr lang="ja-JP" altLang="en-US" dirty="0">
                <a:solidFill>
                  <a:schemeClr val="accent1"/>
                </a:solidFill>
                <a:latin typeface="AR丸ゴシック体E" panose="020F0909000000000000" pitchFamily="49" charset="-128"/>
                <a:ea typeface="AR丸ゴシック体E" panose="020F0909000000000000" pitchFamily="49" charset="-128"/>
              </a:rPr>
              <a:t>新型コロナのこわ</a:t>
            </a:r>
            <a:endParaRPr lang="en-US" altLang="ja-JP" dirty="0">
              <a:solidFill>
                <a:schemeClr val="accent1"/>
              </a:solidFill>
              <a:latin typeface="AR丸ゴシック体E" panose="020F0909000000000000" pitchFamily="49" charset="-128"/>
              <a:ea typeface="AR丸ゴシック体E" panose="020F0909000000000000" pitchFamily="49"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　　　　さが、他人事でなく感じられたようですね。アイ～ン！</a:t>
            </a:r>
            <a:r>
              <a:rPr lang="ja-JP" altLang="en-US" dirty="0">
                <a:latin typeface="AR P丸ゴシック体E" panose="020F0900000000000000" pitchFamily="50" charset="-128"/>
                <a:ea typeface="AR P丸ゴシック体E" panose="020F0900000000000000" pitchFamily="50" charset="-128"/>
              </a:rPr>
              <a:t>　</a:t>
            </a:r>
            <a:endParaRPr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47</a:t>
            </a:fld>
            <a:endParaRPr kumimoji="1" lang="ja-JP" altLang="en-US"/>
          </a:p>
        </p:txBody>
      </p:sp>
    </p:spTree>
    <p:extLst>
      <p:ext uri="{BB962C8B-B14F-4D97-AF65-F5344CB8AC3E}">
        <p14:creationId xmlns:p14="http://schemas.microsoft.com/office/powerpoint/2010/main" val="2427186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スライド イメージ プレースホルダ 1"/>
          <p:cNvSpPr>
            <a:spLocks noGrp="1" noRot="1" noChangeAspect="1" noTextEdit="1"/>
          </p:cNvSpPr>
          <p:nvPr>
            <p:ph type="sldImg"/>
          </p:nvPr>
        </p:nvSpPr>
        <p:spPr bwMode="auto">
          <a:xfrm>
            <a:off x="3144838" y="565150"/>
            <a:ext cx="3773487" cy="2832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38916"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51946">
              <a:defRPr kumimoji="1" sz="2000">
                <a:solidFill>
                  <a:schemeClr val="tx1"/>
                </a:solidFill>
                <a:latin typeface="Arial" panose="020B0604020202020204" pitchFamily="34" charset="0"/>
                <a:ea typeface="ＭＳ Ｐゴシック" panose="020B0600070205080204" pitchFamily="50" charset="-128"/>
              </a:defRPr>
            </a:lvl1pPr>
            <a:lvl2pPr marL="785001" indent="-301923" defTabSz="1351946">
              <a:defRPr kumimoji="1" sz="2000">
                <a:solidFill>
                  <a:schemeClr val="tx1"/>
                </a:solidFill>
                <a:latin typeface="Arial" panose="020B0604020202020204" pitchFamily="34" charset="0"/>
                <a:ea typeface="ＭＳ Ｐゴシック" panose="020B0600070205080204" pitchFamily="50" charset="-128"/>
              </a:defRPr>
            </a:lvl2pPr>
            <a:lvl3pPr marL="1207694" indent="-241539" defTabSz="1351946">
              <a:defRPr kumimoji="1" sz="2000">
                <a:solidFill>
                  <a:schemeClr val="tx1"/>
                </a:solidFill>
                <a:latin typeface="Arial" panose="020B0604020202020204" pitchFamily="34" charset="0"/>
                <a:ea typeface="ＭＳ Ｐゴシック" panose="020B0600070205080204" pitchFamily="50" charset="-128"/>
              </a:defRPr>
            </a:lvl3pPr>
            <a:lvl4pPr marL="1690771" indent="-241539" defTabSz="1351946">
              <a:defRPr kumimoji="1" sz="2000">
                <a:solidFill>
                  <a:schemeClr val="tx1"/>
                </a:solidFill>
                <a:latin typeface="Arial" panose="020B0604020202020204" pitchFamily="34" charset="0"/>
                <a:ea typeface="ＭＳ Ｐゴシック" panose="020B0600070205080204" pitchFamily="50" charset="-128"/>
              </a:defRPr>
            </a:lvl4pPr>
            <a:lvl5pPr marL="2173849" indent="-241539" defTabSz="1351946">
              <a:defRPr kumimoji="1" sz="2000">
                <a:solidFill>
                  <a:schemeClr val="tx1"/>
                </a:solidFill>
                <a:latin typeface="Arial" panose="020B0604020202020204" pitchFamily="34" charset="0"/>
                <a:ea typeface="ＭＳ Ｐゴシック" panose="020B0600070205080204" pitchFamily="50" charset="-128"/>
              </a:defRPr>
            </a:lvl5pPr>
            <a:lvl6pPr marL="2656926" indent="-241539" defTabSz="1351946"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3140004" indent="-241539" defTabSz="1351946"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623081" indent="-241539" defTabSz="1351946"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4106159" indent="-241539" defTabSz="1351946"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2C72674A-482D-4750-9048-9104B821DB9D}" type="slidenum">
              <a:rPr lang="ja-JP" altLang="en-US" sz="1300">
                <a:latin typeface="Calibri" panose="020F0502020204030204" pitchFamily="34" charset="0"/>
              </a:rPr>
              <a:pPr/>
              <a:t>19</a:t>
            </a:fld>
            <a:endParaRPr lang="ja-JP" altLang="en-US" sz="1300">
              <a:latin typeface="Calibri" panose="020F0502020204030204" pitchFamily="34" charset="0"/>
            </a:endParaRPr>
          </a:p>
        </p:txBody>
      </p:sp>
    </p:spTree>
    <p:extLst>
      <p:ext uri="{BB962C8B-B14F-4D97-AF65-F5344CB8AC3E}">
        <p14:creationId xmlns:p14="http://schemas.microsoft.com/office/powerpoint/2010/main" val="6271707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４月 ９ 日　日本政府が、</a:t>
            </a:r>
            <a:r>
              <a:rPr lang="en-US" altLang="ja-JP" dirty="0">
                <a:latin typeface="AR P丸ゴシック体E" panose="020F0900000000000000" pitchFamily="50" charset="-128"/>
                <a:ea typeface="AR P丸ゴシック体E" panose="020F0900000000000000" pitchFamily="50" charset="-128"/>
              </a:rPr>
              <a:t>7</a:t>
            </a:r>
            <a:r>
              <a:rPr lang="ja-JP" altLang="en-US" dirty="0">
                <a:latin typeface="AR P丸ゴシック体E" panose="020F0900000000000000" pitchFamily="50" charset="-128"/>
                <a:ea typeface="AR P丸ゴシック体E" panose="020F0900000000000000" pitchFamily="50" charset="-128"/>
              </a:rPr>
              <a:t>都道府県に緊急事態宣言を出しました。</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外国のような、強制的なロックダウン（都市封鎖）には</a:t>
            </a:r>
            <a:endParaRPr lang="en-US" altLang="ja-JP" dirty="0">
              <a:solidFill>
                <a:schemeClr val="accent1"/>
              </a:solidFill>
              <a:latin typeface="AR丸ゴシック体E" panose="020F0909000000000000" pitchFamily="49" charset="-128"/>
              <a:ea typeface="AR丸ゴシック体E" panose="020F0909000000000000" pitchFamily="49"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　　　　　しないで、みんなに協力を呼び掛ける形になっているんですね。</a:t>
            </a:r>
            <a:endParaRPr lang="en-US" altLang="ja-JP" dirty="0">
              <a:solidFill>
                <a:schemeClr val="accent1"/>
              </a:solidFill>
              <a:latin typeface="AR丸ゴシック体E" panose="020F0909000000000000" pitchFamily="49" charset="-128"/>
              <a:ea typeface="AR丸ゴシック体E" panose="020F0909000000000000" pitchFamily="49"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48</a:t>
            </a:fld>
            <a:endParaRPr kumimoji="1" lang="ja-JP" altLang="en-US"/>
          </a:p>
        </p:txBody>
      </p:sp>
    </p:spTree>
    <p:extLst>
      <p:ext uri="{BB962C8B-B14F-4D97-AF65-F5344CB8AC3E}">
        <p14:creationId xmlns:p14="http://schemas.microsoft.com/office/powerpoint/2010/main" val="21313928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４月 １６ 日　世界の経済予測が、最悪になりました。失業や企業の倒産も広がりそ</a:t>
            </a:r>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うです。</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そうなると、企業だけでなく、国の収入も落ち込みますね。</a:t>
            </a:r>
            <a:endParaRPr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49</a:t>
            </a:fld>
            <a:endParaRPr kumimoji="1" lang="ja-JP" altLang="en-US"/>
          </a:p>
        </p:txBody>
      </p:sp>
    </p:spTree>
    <p:extLst>
      <p:ext uri="{BB962C8B-B14F-4D97-AF65-F5344CB8AC3E}">
        <p14:creationId xmlns:p14="http://schemas.microsoft.com/office/powerpoint/2010/main" val="8898904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４月 １ ８日　緊急事態宣言が全国に広がりました。</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県の境を越えての移動は、自粛するよう求められました。これで</a:t>
            </a:r>
            <a:endParaRPr lang="en-US" altLang="ja-JP" dirty="0">
              <a:solidFill>
                <a:schemeClr val="accent1"/>
              </a:solidFill>
              <a:latin typeface="AR丸ゴシック体E" panose="020F0909000000000000" pitchFamily="49" charset="-128"/>
              <a:ea typeface="AR丸ゴシック体E" panose="020F0909000000000000" pitchFamily="49"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　　　　　今年のゴールデンウィークは、お家の中ということになりました。</a:t>
            </a:r>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50</a:t>
            </a:fld>
            <a:endParaRPr kumimoji="1" lang="ja-JP" altLang="en-US"/>
          </a:p>
        </p:txBody>
      </p:sp>
    </p:spTree>
    <p:extLst>
      <p:ext uri="{BB962C8B-B14F-4D97-AF65-F5344CB8AC3E}">
        <p14:creationId xmlns:p14="http://schemas.microsoft.com/office/powerpoint/2010/main" val="15966798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88975" y="4822825"/>
            <a:ext cx="5700808" cy="3944938"/>
          </a:xfrm>
        </p:spPr>
        <p:txBody>
          <a:bodyPr/>
          <a:lstStyle/>
          <a:p>
            <a:r>
              <a:rPr lang="ja-JP" altLang="en-US" dirty="0">
                <a:latin typeface="AR P丸ゴシック体E" panose="020F0900000000000000" pitchFamily="50" charset="-128"/>
                <a:ea typeface="AR P丸ゴシック体E" panose="020F0900000000000000" pitchFamily="50" charset="-128"/>
              </a:rPr>
              <a:t>４月 ２２ 日　閉鎖中の動物園がネット配信を始めました。</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動物園だけでなく、博物館や、ライブコンサートから、読みきかせ　　　　</a:t>
            </a:r>
            <a:endParaRPr lang="en-US" altLang="ja-JP" dirty="0">
              <a:solidFill>
                <a:schemeClr val="accent1"/>
              </a:solidFill>
              <a:latin typeface="AR丸ゴシック体E" panose="020F0909000000000000" pitchFamily="49" charset="-128"/>
              <a:ea typeface="AR丸ゴシック体E" panose="020F0909000000000000" pitchFamily="49"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　　　　　まで、ネット配信が進んでいるのですね。</a:t>
            </a:r>
            <a:endParaRPr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51</a:t>
            </a:fld>
            <a:endParaRPr kumimoji="1" lang="ja-JP" altLang="en-US"/>
          </a:p>
        </p:txBody>
      </p:sp>
    </p:spTree>
    <p:extLst>
      <p:ext uri="{BB962C8B-B14F-4D97-AF65-F5344CB8AC3E}">
        <p14:creationId xmlns:p14="http://schemas.microsoft.com/office/powerpoint/2010/main" val="3567034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４月 ２３ 日　テレワークが広がりました。</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通勤の電車内や、会社での三密を防ぐ工夫ですね。</a:t>
            </a:r>
            <a:endParaRPr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52</a:t>
            </a:fld>
            <a:endParaRPr kumimoji="1" lang="ja-JP" altLang="en-US"/>
          </a:p>
        </p:txBody>
      </p:sp>
    </p:spTree>
    <p:extLst>
      <p:ext uri="{BB962C8B-B14F-4D97-AF65-F5344CB8AC3E}">
        <p14:creationId xmlns:p14="http://schemas.microsoft.com/office/powerpoint/2010/main" val="30843198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４月 ２５ 日　スーパーなどで入店規制が広がりました。</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お客さんも、協力しているようですね。</a:t>
            </a:r>
            <a:endParaRPr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53</a:t>
            </a:fld>
            <a:endParaRPr kumimoji="1" lang="ja-JP" altLang="en-US"/>
          </a:p>
        </p:txBody>
      </p:sp>
    </p:spTree>
    <p:extLst>
      <p:ext uri="{BB962C8B-B14F-4D97-AF65-F5344CB8AC3E}">
        <p14:creationId xmlns:p14="http://schemas.microsoft.com/office/powerpoint/2010/main" val="34516712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00150" y="1252538"/>
            <a:ext cx="4510088" cy="3381375"/>
          </a:xfrm>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４月 ２５ 日　ＰＣＲ検査のやり方が、改善され始めました。</a:t>
            </a:r>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a:t>
            </a:r>
            <a:endParaRPr lang="en-US" altLang="ja-JP" dirty="0">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ドライブスルー方式などの工夫が広がっているのね。</a:t>
            </a:r>
            <a:endParaRPr lang="ja-JP" altLang="en-US" dirty="0"/>
          </a:p>
          <a:p>
            <a:endParaRPr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54</a:t>
            </a:fld>
            <a:endParaRPr kumimoji="1" lang="ja-JP" altLang="en-US"/>
          </a:p>
        </p:txBody>
      </p:sp>
    </p:spTree>
    <p:extLst>
      <p:ext uri="{BB962C8B-B14F-4D97-AF65-F5344CB8AC3E}">
        <p14:creationId xmlns:p14="http://schemas.microsoft.com/office/powerpoint/2010/main" val="31256799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４月 ２８ 日　ワクチンの開発が大急ぎで進められています。</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でも、早くて半年くらいはかかるんでしょう？世界中で使える</a:t>
            </a:r>
            <a:endParaRPr lang="en-US" altLang="ja-JP" dirty="0">
              <a:solidFill>
                <a:schemeClr val="accent1"/>
              </a:solidFill>
              <a:latin typeface="AR丸ゴシック体E" panose="020F0909000000000000" pitchFamily="49" charset="-128"/>
              <a:ea typeface="AR丸ゴシック体E" panose="020F0909000000000000" pitchFamily="49"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　　　　　ようになるには、まだまだ大変そうですね。</a:t>
            </a:r>
            <a:endParaRPr lang="en-US" altLang="ja-JP" dirty="0">
              <a:latin typeface="AR P丸ゴシック体E" panose="020F0900000000000000" pitchFamily="50" charset="-128"/>
              <a:ea typeface="AR P丸ゴシック体E" panose="020F0900000000000000"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55</a:t>
            </a:fld>
            <a:endParaRPr kumimoji="1" lang="ja-JP" altLang="en-US"/>
          </a:p>
        </p:txBody>
      </p:sp>
    </p:spTree>
    <p:extLst>
      <p:ext uri="{BB962C8B-B14F-4D97-AF65-F5344CB8AC3E}">
        <p14:creationId xmlns:p14="http://schemas.microsoft.com/office/powerpoint/2010/main" val="33633941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４月 ２９ 日　三密（密閉・密集・密接）を防ぐ工夫が広がりました。</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三密のない学校生活を作るのは、どうしたらいいのかしら。</a:t>
            </a:r>
            <a:endParaRPr lang="en-US" altLang="ja-JP" dirty="0">
              <a:solidFill>
                <a:schemeClr val="accent1"/>
              </a:solidFill>
              <a:latin typeface="AR丸ゴシック体E" panose="020F0909000000000000" pitchFamily="49" charset="-128"/>
              <a:ea typeface="AR丸ゴシック体E" panose="020F0909000000000000" pitchFamily="49"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　　　　　難しそうですね。</a:t>
            </a:r>
            <a:endParaRPr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56</a:t>
            </a:fld>
            <a:endParaRPr kumimoji="1" lang="ja-JP" altLang="en-US"/>
          </a:p>
        </p:txBody>
      </p:sp>
    </p:spTree>
    <p:extLst>
      <p:ext uri="{BB962C8B-B14F-4D97-AF65-F5344CB8AC3E}">
        <p14:creationId xmlns:p14="http://schemas.microsoft.com/office/powerpoint/2010/main" val="26173998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５月 １ ２日　　</a:t>
            </a:r>
            <a:r>
              <a:rPr lang="en-US" altLang="ja-JP" dirty="0">
                <a:latin typeface="AR P丸ゴシック体E" panose="020F0900000000000000" pitchFamily="50" charset="-128"/>
                <a:ea typeface="AR P丸ゴシック体E" panose="020F0900000000000000" pitchFamily="50" charset="-128"/>
              </a:rPr>
              <a:t>5</a:t>
            </a:r>
            <a:r>
              <a:rPr lang="ja-JP" altLang="en-US" dirty="0">
                <a:latin typeface="AR P丸ゴシック体E" panose="020F0900000000000000" pitchFamily="50" charset="-128"/>
                <a:ea typeface="AR P丸ゴシック体E" panose="020F0900000000000000" pitchFamily="50" charset="-128"/>
              </a:rPr>
              <a:t>月</a:t>
            </a:r>
            <a:r>
              <a:rPr lang="en-US" altLang="ja-JP" dirty="0">
                <a:latin typeface="AR P丸ゴシック体E" panose="020F0900000000000000" pitchFamily="50" charset="-128"/>
                <a:ea typeface="AR P丸ゴシック体E" panose="020F0900000000000000" pitchFamily="50" charset="-128"/>
              </a:rPr>
              <a:t>10</a:t>
            </a:r>
            <a:r>
              <a:rPr lang="ja-JP" altLang="en-US" dirty="0">
                <a:latin typeface="AR P丸ゴシック体E" panose="020F0900000000000000" pitchFamily="50" charset="-128"/>
                <a:ea typeface="AR P丸ゴシック体E" panose="020F0900000000000000" pitchFamily="50" charset="-128"/>
              </a:rPr>
              <a:t>日現在で世界の感染者数が</a:t>
            </a:r>
            <a:r>
              <a:rPr lang="en-US" altLang="ja-JP" dirty="0">
                <a:latin typeface="AR P丸ゴシック体E" panose="020F0900000000000000" pitchFamily="50" charset="-128"/>
                <a:ea typeface="AR P丸ゴシック体E" panose="020F0900000000000000" pitchFamily="50" charset="-128"/>
              </a:rPr>
              <a:t>400</a:t>
            </a:r>
            <a:r>
              <a:rPr lang="ja-JP" altLang="en-US" dirty="0">
                <a:latin typeface="AR P丸ゴシック体E" panose="020F0900000000000000" pitchFamily="50" charset="-128"/>
                <a:ea typeface="AR P丸ゴシック体E" panose="020F0900000000000000" pitchFamily="50" charset="-128"/>
              </a:rPr>
              <a:t>万人を越えました。</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すごい勢いで、感染が進んでいますね。アメリカの</a:t>
            </a:r>
            <a:r>
              <a:rPr lang="en-US" altLang="ja-JP" dirty="0">
                <a:solidFill>
                  <a:schemeClr val="accent1"/>
                </a:solidFill>
                <a:latin typeface="AR丸ゴシック体E" panose="020F0909000000000000" pitchFamily="49" charset="-128"/>
                <a:ea typeface="AR丸ゴシック体E" panose="020F0909000000000000" pitchFamily="49" charset="-128"/>
              </a:rPr>
              <a:t>130</a:t>
            </a:r>
            <a:r>
              <a:rPr lang="ja-JP" altLang="en-US" dirty="0">
                <a:solidFill>
                  <a:schemeClr val="accent1"/>
                </a:solidFill>
                <a:latin typeface="AR丸ゴシック体E" panose="020F0909000000000000" pitchFamily="49" charset="-128"/>
                <a:ea typeface="AR丸ゴシック体E" panose="020F0909000000000000" pitchFamily="49" charset="-128"/>
              </a:rPr>
              <a:t>万人って、</a:t>
            </a:r>
            <a:endParaRPr lang="en-US" altLang="ja-JP" dirty="0">
              <a:solidFill>
                <a:schemeClr val="accent1"/>
              </a:solidFill>
              <a:latin typeface="AR丸ゴシック体E" panose="020F0909000000000000" pitchFamily="49" charset="-128"/>
              <a:ea typeface="AR丸ゴシック体E" panose="020F0909000000000000" pitchFamily="49"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　　　　恐ろしい数ですね。</a:t>
            </a:r>
            <a:r>
              <a:rPr lang="ja-JP" altLang="en-US" dirty="0">
                <a:latin typeface="AR P丸ゴシック体E" panose="020F0900000000000000" pitchFamily="50" charset="-128"/>
                <a:ea typeface="AR P丸ゴシック体E" panose="020F0900000000000000" pitchFamily="50" charset="-128"/>
              </a:rPr>
              <a:t>　</a:t>
            </a:r>
            <a:endParaRPr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57</a:t>
            </a:fld>
            <a:endParaRPr kumimoji="1" lang="ja-JP" altLang="en-US"/>
          </a:p>
        </p:txBody>
      </p:sp>
    </p:spTree>
    <p:extLst>
      <p:ext uri="{BB962C8B-B14F-4D97-AF65-F5344CB8AC3E}">
        <p14:creationId xmlns:p14="http://schemas.microsoft.com/office/powerpoint/2010/main" val="24639199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144838" y="565150"/>
            <a:ext cx="3773487" cy="2832100"/>
          </a:xfrm>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810F2ABE-3FBE-41A3-AF4B-3AFF37292D0F}" type="slidenum">
              <a:rPr lang="ja-JP" altLang="en-US" smtClean="0"/>
              <a:pPr>
                <a:defRPr/>
              </a:pPr>
              <a:t>20</a:t>
            </a:fld>
            <a:endParaRPr lang="ja-JP"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9638" y="1822450"/>
            <a:ext cx="6554788" cy="4918075"/>
          </a:xfrm>
        </p:spPr>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58</a:t>
            </a:fld>
            <a:endParaRPr kumimoji="1" lang="ja-JP" altLang="en-US"/>
          </a:p>
        </p:txBody>
      </p:sp>
      <p:sp>
        <p:nvSpPr>
          <p:cNvPr id="6" name="ノート プレースホルダー 5">
            <a:extLst>
              <a:ext uri="{FF2B5EF4-FFF2-40B4-BE49-F238E27FC236}">
                <a16:creationId xmlns:a16="http://schemas.microsoft.com/office/drawing/2014/main" id="{E37361B6-1A9E-41C8-95F8-3CA5F5D433B4}"/>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10850299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9638" y="1822450"/>
            <a:ext cx="6554788" cy="4918075"/>
          </a:xfrm>
        </p:spPr>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59</a:t>
            </a:fld>
            <a:endParaRPr kumimoji="1" lang="ja-JP" altLang="en-US"/>
          </a:p>
        </p:txBody>
      </p:sp>
      <p:sp>
        <p:nvSpPr>
          <p:cNvPr id="6" name="ノート プレースホルダー 5">
            <a:extLst>
              <a:ext uri="{FF2B5EF4-FFF2-40B4-BE49-F238E27FC236}">
                <a16:creationId xmlns:a16="http://schemas.microsoft.com/office/drawing/2014/main" id="{14801961-3E40-4943-AA87-F8EF89D13C17}"/>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39211865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60</a:t>
            </a:fld>
            <a:endParaRPr kumimoji="1" lang="ja-JP" altLang="en-US"/>
          </a:p>
        </p:txBody>
      </p:sp>
    </p:spTree>
    <p:extLst>
      <p:ext uri="{BB962C8B-B14F-4D97-AF65-F5344CB8AC3E}">
        <p14:creationId xmlns:p14="http://schemas.microsoft.com/office/powerpoint/2010/main" val="27152208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2E42596-E961-4D2F-8846-B04E6E772D27}" type="slidenum">
              <a:rPr kumimoji="1" lang="ja-JP" altLang="en-US" smtClean="0"/>
              <a:t>61</a:t>
            </a:fld>
            <a:endParaRPr kumimoji="1" lang="ja-JP" altLang="en-US"/>
          </a:p>
        </p:txBody>
      </p:sp>
    </p:spTree>
    <p:extLst>
      <p:ext uri="{BB962C8B-B14F-4D97-AF65-F5344CB8AC3E}">
        <p14:creationId xmlns:p14="http://schemas.microsoft.com/office/powerpoint/2010/main" val="18058364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4375" y="823913"/>
            <a:ext cx="5489575" cy="4117975"/>
          </a:xfrm>
        </p:spPr>
      </p:sp>
      <p:sp>
        <p:nvSpPr>
          <p:cNvPr id="3" name="ノート プレースホルダー 2"/>
          <p:cNvSpPr>
            <a:spLocks noGrp="1"/>
          </p:cNvSpPr>
          <p:nvPr>
            <p:ph type="body" idx="1"/>
          </p:nvPr>
        </p:nvSpPr>
        <p:spPr>
          <a:xfrm>
            <a:off x="603585" y="5963243"/>
            <a:ext cx="5510530" cy="3945494"/>
          </a:xfrm>
        </p:spPr>
        <p:txBody>
          <a:bodyPr/>
          <a:lstStyle/>
          <a:p>
            <a:r>
              <a:rPr kumimoji="1" lang="ja-JP" altLang="en-US" dirty="0"/>
              <a:t>このような発想は、従来の教育では、あまり見たことがありません。</a:t>
            </a:r>
            <a:endParaRPr kumimoji="1" lang="en-US" altLang="ja-JP" dirty="0"/>
          </a:p>
          <a:p>
            <a:endParaRPr lang="en-US" altLang="ja-JP" dirty="0"/>
          </a:p>
          <a:p>
            <a:r>
              <a:rPr kumimoji="1" lang="ja-JP" altLang="en-US" dirty="0"/>
              <a:t>優れた先生は、無意識のうちにこのように学びを関連付け、次々と深めるという手法を使っていたことと思います。</a:t>
            </a:r>
            <a:endParaRPr kumimoji="1" lang="en-US" altLang="ja-JP" dirty="0"/>
          </a:p>
          <a:p>
            <a:endParaRPr lang="en-US" altLang="ja-JP" dirty="0"/>
          </a:p>
          <a:p>
            <a:r>
              <a:rPr kumimoji="1" lang="ja-JP" altLang="en-US" dirty="0"/>
              <a:t>しかし、このようにだれが見ても理解できる学習の構造を示すことで、急速に一般化することができるのです。</a:t>
            </a:r>
            <a:endParaRPr kumimoji="1" lang="en-US" altLang="ja-JP" dirty="0"/>
          </a:p>
          <a:p>
            <a:endParaRPr lang="en-US" altLang="ja-JP" dirty="0"/>
          </a:p>
          <a:p>
            <a:r>
              <a:rPr kumimoji="1" lang="ja-JP" altLang="en-US" dirty="0"/>
              <a:t>事実日本のユネスコスクールは、このＥＳＤカレンダーの普及とともに広がり、２００５年ころには２０校にも満たなかったのが、現在では１０００校を超えて、まだ増加の勢いが止まりません。</a:t>
            </a:r>
          </a:p>
        </p:txBody>
      </p:sp>
      <p:sp>
        <p:nvSpPr>
          <p:cNvPr id="4" name="スライド番号プレースホルダー 3"/>
          <p:cNvSpPr>
            <a:spLocks noGrp="1"/>
          </p:cNvSpPr>
          <p:nvPr>
            <p:ph type="sldNum" sz="quarter" idx="10"/>
          </p:nvPr>
        </p:nvSpPr>
        <p:spPr/>
        <p:txBody>
          <a:bodyPr/>
          <a:lstStyle/>
          <a:p>
            <a:pPr>
              <a:defRPr/>
            </a:pPr>
            <a:fld id="{0EE62439-1799-4804-84EC-A2DA9F8641F6}" type="slidenum">
              <a:rPr lang="en-US" altLang="ja-JP" smtClean="0"/>
              <a:pPr>
                <a:defRPr/>
              </a:pPr>
              <a:t>62</a:t>
            </a:fld>
            <a:endParaRPr lang="en-US" altLang="ja-JP"/>
          </a:p>
        </p:txBody>
      </p:sp>
    </p:spTree>
    <p:extLst>
      <p:ext uri="{BB962C8B-B14F-4D97-AF65-F5344CB8AC3E}">
        <p14:creationId xmlns:p14="http://schemas.microsoft.com/office/powerpoint/2010/main" val="29140780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スライド イメージ プレースホルダー 1">
            <a:extLst>
              <a:ext uri="{FF2B5EF4-FFF2-40B4-BE49-F238E27FC236}">
                <a16:creationId xmlns:a16="http://schemas.microsoft.com/office/drawing/2014/main" id="{B7A1F31A-6F35-E829-CA19-51B8A61BEBD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ノート プレースホルダー 2">
            <a:extLst>
              <a:ext uri="{FF2B5EF4-FFF2-40B4-BE49-F238E27FC236}">
                <a16:creationId xmlns:a16="http://schemas.microsoft.com/office/drawing/2014/main" id="{FB4D4D62-F694-DD4D-A7DF-74F23070A63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5124" name="スライド番号プレースホルダー 3">
            <a:extLst>
              <a:ext uri="{FF2B5EF4-FFF2-40B4-BE49-F238E27FC236}">
                <a16:creationId xmlns:a16="http://schemas.microsoft.com/office/drawing/2014/main" id="{59C3D128-5702-9E92-C52F-A0DD39C0CB3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51946">
              <a:defRPr kumimoji="1" sz="2000">
                <a:solidFill>
                  <a:schemeClr val="tx1"/>
                </a:solidFill>
                <a:latin typeface="Arial" panose="020B0604020202020204" pitchFamily="34" charset="0"/>
                <a:ea typeface="ＭＳ Ｐゴシック" panose="020B0600070205080204" pitchFamily="50" charset="-128"/>
              </a:defRPr>
            </a:lvl1pPr>
            <a:lvl2pPr defTabSz="1351946">
              <a:defRPr kumimoji="1" sz="2000">
                <a:solidFill>
                  <a:schemeClr val="tx1"/>
                </a:solidFill>
                <a:latin typeface="Arial" panose="020B0604020202020204" pitchFamily="34" charset="0"/>
                <a:ea typeface="ＭＳ Ｐゴシック" panose="020B0600070205080204" pitchFamily="50" charset="-128"/>
              </a:defRPr>
            </a:lvl2pPr>
            <a:lvl3pPr defTabSz="1351946">
              <a:defRPr kumimoji="1" sz="2000">
                <a:solidFill>
                  <a:schemeClr val="tx1"/>
                </a:solidFill>
                <a:latin typeface="Arial" panose="020B0604020202020204" pitchFamily="34" charset="0"/>
                <a:ea typeface="ＭＳ Ｐゴシック" panose="020B0600070205080204" pitchFamily="50" charset="-128"/>
              </a:defRPr>
            </a:lvl3pPr>
            <a:lvl4pPr defTabSz="1351946">
              <a:defRPr kumimoji="1" sz="2000">
                <a:solidFill>
                  <a:schemeClr val="tx1"/>
                </a:solidFill>
                <a:latin typeface="Arial" panose="020B0604020202020204" pitchFamily="34" charset="0"/>
                <a:ea typeface="ＭＳ Ｐゴシック" panose="020B0600070205080204" pitchFamily="50" charset="-128"/>
              </a:defRPr>
            </a:lvl4pPr>
            <a:lvl5pPr defTabSz="1351946">
              <a:defRPr kumimoji="1" sz="2000">
                <a:solidFill>
                  <a:schemeClr val="tx1"/>
                </a:solidFill>
                <a:latin typeface="Arial" panose="020B0604020202020204" pitchFamily="34" charset="0"/>
                <a:ea typeface="ＭＳ Ｐゴシック" panose="020B0600070205080204" pitchFamily="50" charset="-128"/>
              </a:defRPr>
            </a:lvl5pPr>
            <a:lvl6pPr marL="2505965" indent="-577009" defTabSz="1351946"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89042" indent="-577009" defTabSz="1351946"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72120" indent="-577009" defTabSz="1351946"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955197" indent="-577009" defTabSz="1351946"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229B8C26-A055-400B-BDC2-E3AA1F32D44C}" type="slidenum">
              <a:rPr lang="ja-JP" altLang="en-US" sz="1300">
                <a:latin typeface="Calibri" panose="020F0502020204030204" pitchFamily="34" charset="0"/>
              </a:rPr>
              <a:pPr/>
              <a:t>63</a:t>
            </a:fld>
            <a:endParaRPr lang="ja-JP" altLang="en-US" sz="1300">
              <a:latin typeface="Calibri" panose="020F050202020403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87788" y="288925"/>
            <a:ext cx="3100387" cy="2325688"/>
          </a:xfrm>
        </p:spPr>
      </p:sp>
      <p:sp>
        <p:nvSpPr>
          <p:cNvPr id="3" name="ノート プレースホルダー 2"/>
          <p:cNvSpPr>
            <a:spLocks noGrp="1"/>
          </p:cNvSpPr>
          <p:nvPr>
            <p:ph type="body" idx="1"/>
          </p:nvPr>
        </p:nvSpPr>
        <p:spPr>
          <a:xfrm>
            <a:off x="2424479" y="2912177"/>
            <a:ext cx="6500945" cy="3630384"/>
          </a:xfrm>
        </p:spPr>
        <p:txBody>
          <a:bodyPr/>
          <a:lstStyle/>
          <a:p>
            <a:r>
              <a:rPr lang="ja-JP" altLang="en-US" sz="1400" dirty="0">
                <a:latin typeface="AR P丸ゴシック体E" panose="020F0900000000000000" pitchFamily="50" charset="-128"/>
                <a:ea typeface="AR P丸ゴシック体E" panose="020F0900000000000000" pitchFamily="50" charset="-128"/>
              </a:rPr>
              <a:t>前回、中学校の実践についての疑問をお話しましたが、もちろん素晴らしい実践を続けている学校がたくさんあることも承知しています。</a:t>
            </a:r>
            <a:endParaRPr lang="en-US" altLang="ja-JP" sz="1400" dirty="0">
              <a:latin typeface="AR P丸ゴシック体E" panose="020F0900000000000000" pitchFamily="50" charset="-128"/>
              <a:ea typeface="AR P丸ゴシック体E" panose="020F0900000000000000" pitchFamily="50" charset="-128"/>
            </a:endParaRPr>
          </a:p>
          <a:p>
            <a:r>
              <a:rPr lang="ja-JP" altLang="en-US" sz="1400" dirty="0">
                <a:latin typeface="AR P丸ゴシック体E" panose="020F0900000000000000" pitchFamily="50" charset="-128"/>
                <a:ea typeface="AR P丸ゴシック体E" panose="020F0900000000000000" pitchFamily="50" charset="-128"/>
              </a:rPr>
              <a:t>でも、全国で平均すると、克服すべき課題があると思うのです。</a:t>
            </a:r>
            <a:endParaRPr lang="en-US" altLang="ja-JP" sz="1400" dirty="0">
              <a:latin typeface="AR P丸ゴシック体E" panose="020F0900000000000000" pitchFamily="50" charset="-128"/>
              <a:ea typeface="AR P丸ゴシック体E" panose="020F0900000000000000" pitchFamily="50" charset="-128"/>
            </a:endParaRPr>
          </a:p>
          <a:p>
            <a:r>
              <a:rPr lang="ja-JP" altLang="en-US" sz="1400" dirty="0">
                <a:solidFill>
                  <a:srgbClr val="FF0000"/>
                </a:solidFill>
                <a:latin typeface="AR P丸ゴシック体E" panose="020F0900000000000000" pitchFamily="50" charset="-128"/>
                <a:ea typeface="AR P丸ゴシック体E" panose="020F0900000000000000" pitchFamily="50" charset="-128"/>
              </a:rPr>
              <a:t>つまり、中学校でカリキュラム・マネジメントを進めにくい、次のような事情があるのだと思います。</a:t>
            </a:r>
            <a:endParaRPr lang="en-US" altLang="ja-JP" sz="1400" dirty="0">
              <a:solidFill>
                <a:srgbClr val="FF0000"/>
              </a:solidFill>
              <a:latin typeface="AR P丸ゴシック体E" panose="020F0900000000000000" pitchFamily="50" charset="-128"/>
              <a:ea typeface="AR P丸ゴシック体E" panose="020F0900000000000000" pitchFamily="50" charset="-128"/>
            </a:endParaRPr>
          </a:p>
          <a:p>
            <a:endParaRPr lang="en-US" altLang="ja-JP" sz="1400" dirty="0">
              <a:latin typeface="AR P丸ゴシック体E" panose="020F0900000000000000" pitchFamily="50" charset="-128"/>
              <a:ea typeface="AR P丸ゴシック体E" panose="020F0900000000000000" pitchFamily="50" charset="-128"/>
            </a:endParaRPr>
          </a:p>
          <a:p>
            <a:r>
              <a:rPr lang="ja-JP" altLang="en-US" sz="1400" dirty="0">
                <a:latin typeface="AR P丸ゴシック体E" panose="020F0900000000000000" pitchFamily="50" charset="-128"/>
                <a:ea typeface="AR P丸ゴシック体E" panose="020F0900000000000000" pitchFamily="50" charset="-128"/>
              </a:rPr>
              <a:t>　それは</a:t>
            </a:r>
            <a:endParaRPr lang="en-US" altLang="ja-JP" sz="1400" dirty="0">
              <a:latin typeface="AR P丸ゴシック体E" panose="020F0900000000000000" pitchFamily="50" charset="-128"/>
              <a:ea typeface="AR P丸ゴシック体E" panose="020F0900000000000000" pitchFamily="50" charset="-128"/>
            </a:endParaRPr>
          </a:p>
          <a:p>
            <a:r>
              <a:rPr lang="ja-JP" altLang="en-US" sz="1400" dirty="0">
                <a:latin typeface="AR P丸ゴシック体E" panose="020F0900000000000000" pitchFamily="50" charset="-128"/>
                <a:ea typeface="AR P丸ゴシック体E" panose="020F0900000000000000" pitchFamily="50" charset="-128"/>
              </a:rPr>
              <a:t>　①　教科担任制で指導することが多いので、生徒全員のことは</a:t>
            </a:r>
            <a:endParaRPr lang="en-US" altLang="ja-JP" sz="1400" dirty="0">
              <a:latin typeface="AR P丸ゴシック体E" panose="020F0900000000000000" pitchFamily="50" charset="-128"/>
              <a:ea typeface="AR P丸ゴシック体E" panose="020F0900000000000000" pitchFamily="50" charset="-128"/>
            </a:endParaRPr>
          </a:p>
          <a:p>
            <a:r>
              <a:rPr lang="ja-JP" altLang="en-US" sz="1400" dirty="0">
                <a:latin typeface="AR P丸ゴシック体E" panose="020F0900000000000000" pitchFamily="50" charset="-128"/>
                <a:ea typeface="AR P丸ゴシック体E" panose="020F0900000000000000" pitchFamily="50" charset="-128"/>
              </a:rPr>
              <a:t>　　理解しやすいが、教科・領域の</a:t>
            </a:r>
            <a:r>
              <a:rPr lang="ja-JP" altLang="en-US" sz="1400" u="sng" dirty="0">
                <a:latin typeface="AR P丸ゴシック体E" panose="020F0900000000000000" pitchFamily="50" charset="-128"/>
                <a:ea typeface="AR P丸ゴシック体E" panose="020F0900000000000000" pitchFamily="50" charset="-128"/>
              </a:rPr>
              <a:t>学び全体を俯瞰しにくい</a:t>
            </a:r>
            <a:r>
              <a:rPr lang="ja-JP" altLang="en-US" sz="1400" dirty="0">
                <a:latin typeface="AR P丸ゴシック体E" panose="020F0900000000000000" pitchFamily="50" charset="-128"/>
                <a:ea typeface="AR P丸ゴシック体E" panose="020F0900000000000000" pitchFamily="50" charset="-128"/>
              </a:rPr>
              <a:t>。</a:t>
            </a:r>
            <a:endParaRPr lang="en-US" altLang="ja-JP" sz="1400" dirty="0">
              <a:latin typeface="AR P丸ゴシック体E" panose="020F0900000000000000" pitchFamily="50" charset="-128"/>
              <a:ea typeface="AR P丸ゴシック体E" panose="020F0900000000000000" pitchFamily="50" charset="-128"/>
            </a:endParaRPr>
          </a:p>
          <a:p>
            <a:endParaRPr lang="en-US" altLang="ja-JP" sz="1400" dirty="0">
              <a:latin typeface="AR P丸ゴシック体E" panose="020F0900000000000000" pitchFamily="50" charset="-128"/>
              <a:ea typeface="AR P丸ゴシック体E" panose="020F0900000000000000" pitchFamily="50" charset="-128"/>
            </a:endParaRPr>
          </a:p>
          <a:p>
            <a:r>
              <a:rPr lang="ja-JP" altLang="en-US" sz="1400" dirty="0">
                <a:latin typeface="AR P丸ゴシック体E" panose="020F0900000000000000" pitchFamily="50" charset="-128"/>
                <a:ea typeface="AR P丸ゴシック体E" panose="020F0900000000000000" pitchFamily="50" charset="-128"/>
              </a:rPr>
              <a:t>　②　教師も生徒も、</a:t>
            </a:r>
            <a:r>
              <a:rPr lang="en-US" altLang="ja-JP" sz="1400" dirty="0">
                <a:latin typeface="AR P丸ゴシック体E" panose="020F0900000000000000" pitchFamily="50" charset="-128"/>
                <a:ea typeface="AR P丸ゴシック体E" panose="020F0900000000000000" pitchFamily="50" charset="-128"/>
              </a:rPr>
              <a:t>3</a:t>
            </a:r>
            <a:r>
              <a:rPr lang="ja-JP" altLang="en-US" sz="1400" dirty="0">
                <a:latin typeface="AR P丸ゴシック体E" panose="020F0900000000000000" pitchFamily="50" charset="-128"/>
                <a:ea typeface="AR P丸ゴシック体E" panose="020F0900000000000000" pitchFamily="50" charset="-128"/>
              </a:rPr>
              <a:t>年後の</a:t>
            </a:r>
            <a:r>
              <a:rPr lang="ja-JP" altLang="en-US" sz="1400" u="sng" dirty="0">
                <a:latin typeface="AR P丸ゴシック体E" panose="020F0900000000000000" pitchFamily="50" charset="-128"/>
                <a:ea typeface="AR P丸ゴシック体E" panose="020F0900000000000000" pitchFamily="50" charset="-128"/>
              </a:rPr>
              <a:t>受験を尺度に学びを捉えがち</a:t>
            </a:r>
            <a:endParaRPr lang="en-US" altLang="ja-JP" sz="1400" u="sng" dirty="0">
              <a:latin typeface="AR P丸ゴシック体E" panose="020F0900000000000000" pitchFamily="50" charset="-128"/>
              <a:ea typeface="AR P丸ゴシック体E" panose="020F0900000000000000" pitchFamily="50" charset="-128"/>
            </a:endParaRPr>
          </a:p>
          <a:p>
            <a:r>
              <a:rPr lang="ja-JP" altLang="en-US" sz="1400" dirty="0">
                <a:latin typeface="AR P丸ゴシック体E" panose="020F0900000000000000" pitchFamily="50" charset="-128"/>
                <a:ea typeface="AR P丸ゴシック体E" panose="020F0900000000000000" pitchFamily="50" charset="-128"/>
              </a:rPr>
              <a:t>　　であり、学びに対する意識が狭くなりがちである。</a:t>
            </a:r>
            <a:endParaRPr lang="en-US" altLang="ja-JP" sz="1400" dirty="0">
              <a:latin typeface="AR P丸ゴシック体E" panose="020F0900000000000000" pitchFamily="50" charset="-128"/>
              <a:ea typeface="AR P丸ゴシック体E" panose="020F0900000000000000" pitchFamily="50" charset="-128"/>
            </a:endParaRPr>
          </a:p>
          <a:p>
            <a:endParaRPr lang="en-US" altLang="ja-JP" sz="1400" dirty="0">
              <a:latin typeface="AR P丸ゴシック体E" panose="020F0900000000000000" pitchFamily="50" charset="-128"/>
              <a:ea typeface="AR P丸ゴシック体E" panose="020F0900000000000000" pitchFamily="50" charset="-128"/>
            </a:endParaRPr>
          </a:p>
          <a:p>
            <a:r>
              <a:rPr lang="ja-JP" altLang="en-US" sz="1400" dirty="0">
                <a:latin typeface="AR P丸ゴシック体E" panose="020F0900000000000000" pitchFamily="50" charset="-128"/>
                <a:ea typeface="AR P丸ゴシック体E" panose="020F0900000000000000" pitchFamily="50" charset="-128"/>
              </a:rPr>
              <a:t>　③　評価の公平性を考えるあまり、決まりきった内容をどれだけ</a:t>
            </a:r>
            <a:endParaRPr lang="en-US" altLang="ja-JP" sz="1400" dirty="0">
              <a:latin typeface="AR P丸ゴシック体E" panose="020F0900000000000000" pitchFamily="50" charset="-128"/>
              <a:ea typeface="AR P丸ゴシック体E" panose="020F0900000000000000" pitchFamily="50" charset="-128"/>
            </a:endParaRPr>
          </a:p>
          <a:p>
            <a:r>
              <a:rPr lang="ja-JP" altLang="en-US" sz="1400" dirty="0">
                <a:latin typeface="AR P丸ゴシック体E" panose="020F0900000000000000" pitchFamily="50" charset="-128"/>
                <a:ea typeface="AR P丸ゴシック体E" panose="020F0900000000000000" pitchFamily="50" charset="-128"/>
              </a:rPr>
              <a:t>　　答えられるか、</a:t>
            </a:r>
            <a:r>
              <a:rPr lang="ja-JP" altLang="en-US" sz="1400" u="sng" dirty="0">
                <a:latin typeface="AR P丸ゴシック体E" panose="020F0900000000000000" pitchFamily="50" charset="-128"/>
                <a:ea typeface="AR P丸ゴシック体E" panose="020F0900000000000000" pitchFamily="50" charset="-128"/>
              </a:rPr>
              <a:t>数値化できる内容での授業を重視し、それを評価しがち</a:t>
            </a:r>
            <a:endParaRPr lang="en-US" altLang="ja-JP" sz="1400" u="sng" dirty="0">
              <a:latin typeface="AR P丸ゴシック体E" panose="020F0900000000000000" pitchFamily="50" charset="-128"/>
              <a:ea typeface="AR P丸ゴシック体E" panose="020F0900000000000000" pitchFamily="50" charset="-128"/>
            </a:endParaRPr>
          </a:p>
          <a:p>
            <a:r>
              <a:rPr lang="ja-JP" altLang="en-US" sz="1400" u="sng" dirty="0">
                <a:latin typeface="AR P丸ゴシック体E" panose="020F0900000000000000" pitchFamily="50" charset="-128"/>
                <a:ea typeface="AR P丸ゴシック体E" panose="020F0900000000000000" pitchFamily="50" charset="-128"/>
              </a:rPr>
              <a:t>　　だということです。　いかがですか。　　★</a:t>
            </a:r>
            <a:endParaRPr lang="en-US" altLang="ja-JP" sz="1400" u="sng" dirty="0">
              <a:latin typeface="AR P丸ゴシック体E" panose="020F0900000000000000" pitchFamily="50" charset="-128"/>
              <a:ea typeface="AR P丸ゴシック体E" panose="020F0900000000000000"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65</a:t>
            </a:fld>
            <a:endParaRPr kumimoji="1" lang="ja-JP" altLang="en-US"/>
          </a:p>
        </p:txBody>
      </p:sp>
    </p:spTree>
    <p:extLst>
      <p:ext uri="{BB962C8B-B14F-4D97-AF65-F5344CB8AC3E}">
        <p14:creationId xmlns:p14="http://schemas.microsoft.com/office/powerpoint/2010/main" val="1730433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602038" y="374650"/>
            <a:ext cx="3100387" cy="2325688"/>
          </a:xfrm>
        </p:spPr>
      </p:sp>
      <p:sp>
        <p:nvSpPr>
          <p:cNvPr id="3" name="ノート プレースホルダー 2"/>
          <p:cNvSpPr>
            <a:spLocks noGrp="1"/>
          </p:cNvSpPr>
          <p:nvPr>
            <p:ph type="body" idx="1"/>
          </p:nvPr>
        </p:nvSpPr>
        <p:spPr>
          <a:xfrm>
            <a:off x="2924664" y="2998951"/>
            <a:ext cx="4455089" cy="3244996"/>
          </a:xfrm>
        </p:spPr>
        <p:txBody>
          <a:bodyPr/>
          <a:lstStyle/>
          <a:p>
            <a:r>
              <a:rPr lang="ja-JP" altLang="en-US" sz="1400" dirty="0">
                <a:latin typeface="AR P丸ゴシック体E" panose="020F0900000000000000" pitchFamily="50" charset="-128"/>
                <a:ea typeface="AR P丸ゴシック体E" panose="020F0900000000000000" pitchFamily="50" charset="-128"/>
              </a:rPr>
              <a:t>教科・領域の</a:t>
            </a:r>
            <a:r>
              <a:rPr lang="ja-JP" altLang="en-US" sz="1400" u="sng" dirty="0">
                <a:latin typeface="AR P丸ゴシック体E" panose="020F0900000000000000" pitchFamily="50" charset="-128"/>
                <a:ea typeface="AR P丸ゴシック体E" panose="020F0900000000000000" pitchFamily="50" charset="-128"/>
              </a:rPr>
              <a:t>学び全体を俯瞰しにくい</a:t>
            </a:r>
            <a:endParaRPr lang="en-US" altLang="ja-JP" sz="1400" u="sng" dirty="0">
              <a:latin typeface="AR P丸ゴシック体E" panose="020F0900000000000000" pitchFamily="50" charset="-128"/>
              <a:ea typeface="AR P丸ゴシック体E" panose="020F0900000000000000" pitchFamily="50" charset="-128"/>
            </a:endParaRPr>
          </a:p>
          <a:p>
            <a:r>
              <a:rPr lang="ja-JP" altLang="en-US" sz="1400" u="sng" dirty="0">
                <a:latin typeface="AR P丸ゴシック体E" panose="020F0900000000000000" pitchFamily="50" charset="-128"/>
                <a:ea typeface="AR P丸ゴシック体E" panose="020F0900000000000000" pitchFamily="50" charset="-128"/>
              </a:rPr>
              <a:t>という課題も、解決する方法をご紹介しましょう。</a:t>
            </a:r>
            <a:endParaRPr lang="en-US" altLang="ja-JP" sz="1400" u="sng" dirty="0">
              <a:latin typeface="AR P丸ゴシック体E" panose="020F0900000000000000" pitchFamily="50" charset="-128"/>
              <a:ea typeface="AR P丸ゴシック体E" panose="020F0900000000000000" pitchFamily="50" charset="-128"/>
            </a:endParaRPr>
          </a:p>
          <a:p>
            <a:r>
              <a:rPr lang="ja-JP" altLang="en-US" sz="1400" u="sng" dirty="0">
                <a:latin typeface="AR P丸ゴシック体E" panose="020F0900000000000000" pitchFamily="50" charset="-128"/>
                <a:ea typeface="AR P丸ゴシック体E" panose="020F0900000000000000" pitchFamily="50" charset="-128"/>
              </a:rPr>
              <a:t>中学校・高等学校でカリキュラム・マネジメントを</a:t>
            </a:r>
            <a:endParaRPr lang="en-US" altLang="ja-JP" sz="1400" u="sng" dirty="0">
              <a:latin typeface="AR P丸ゴシック体E" panose="020F0900000000000000" pitchFamily="50" charset="-128"/>
              <a:ea typeface="AR P丸ゴシック体E" panose="020F0900000000000000" pitchFamily="50" charset="-128"/>
            </a:endParaRPr>
          </a:p>
          <a:p>
            <a:r>
              <a:rPr lang="ja-JP" altLang="en-US" sz="1400" u="sng" dirty="0">
                <a:latin typeface="AR P丸ゴシック体E" panose="020F0900000000000000" pitchFamily="50" charset="-128"/>
                <a:ea typeface="AR P丸ゴシック体E" panose="020F0900000000000000" pitchFamily="50" charset="-128"/>
              </a:rPr>
              <a:t>進めるのに、有効な話です。</a:t>
            </a:r>
            <a:endParaRPr lang="en-US" altLang="ja-JP" sz="1400" u="sng" dirty="0">
              <a:latin typeface="AR P丸ゴシック体E" panose="020F0900000000000000" pitchFamily="50" charset="-128"/>
              <a:ea typeface="AR P丸ゴシック体E" panose="020F0900000000000000" pitchFamily="50" charset="-128"/>
            </a:endParaRPr>
          </a:p>
          <a:p>
            <a:r>
              <a:rPr lang="ja-JP" altLang="en-US" sz="1400" u="sng" dirty="0">
                <a:latin typeface="AR P丸ゴシック体E" panose="020F0900000000000000" pitchFamily="50" charset="-128"/>
                <a:ea typeface="AR P丸ゴシック体E" panose="020F0900000000000000" pitchFamily="50" charset="-128"/>
              </a:rPr>
              <a:t>研修会に、</a:t>
            </a:r>
            <a:endParaRPr lang="en-US" altLang="ja-JP" sz="1400" u="sng" dirty="0">
              <a:latin typeface="AR P丸ゴシック体E" panose="020F0900000000000000" pitchFamily="50" charset="-128"/>
              <a:ea typeface="AR P丸ゴシック体E" panose="020F0900000000000000" pitchFamily="50" charset="-128"/>
            </a:endParaRPr>
          </a:p>
          <a:p>
            <a:r>
              <a:rPr lang="ja-JP" altLang="en-US" sz="1400" u="sng" dirty="0">
                <a:solidFill>
                  <a:srgbClr val="FF0000"/>
                </a:solidFill>
                <a:latin typeface="AR P丸ゴシック体E" panose="020F0900000000000000" pitchFamily="50" charset="-128"/>
                <a:ea typeface="AR P丸ゴシック体E" panose="020F0900000000000000" pitchFamily="50" charset="-128"/>
              </a:rPr>
              <a:t>お使いになっている教科書を持ち寄ってください。</a:t>
            </a:r>
            <a:endParaRPr lang="en-US" altLang="ja-JP" sz="1400" u="sng" dirty="0">
              <a:solidFill>
                <a:srgbClr val="FF0000"/>
              </a:solidFill>
              <a:latin typeface="AR P丸ゴシック体E" panose="020F0900000000000000" pitchFamily="50" charset="-128"/>
              <a:ea typeface="AR P丸ゴシック体E" panose="020F0900000000000000" pitchFamily="50" charset="-128"/>
            </a:endParaRPr>
          </a:p>
          <a:p>
            <a:endParaRPr lang="en-US" altLang="ja-JP" sz="1400" u="sng" dirty="0">
              <a:solidFill>
                <a:srgbClr val="FF0000"/>
              </a:solidFill>
              <a:latin typeface="AR P丸ゴシック体E" panose="020F0900000000000000" pitchFamily="50" charset="-128"/>
              <a:ea typeface="AR P丸ゴシック体E" panose="020F0900000000000000" pitchFamily="50" charset="-128"/>
            </a:endParaRPr>
          </a:p>
          <a:p>
            <a:r>
              <a:rPr lang="ja-JP" altLang="en-US" sz="1400" u="sng" dirty="0">
                <a:solidFill>
                  <a:srgbClr val="FF0000"/>
                </a:solidFill>
                <a:latin typeface="AR P丸ゴシック体E" panose="020F0900000000000000" pitchFamily="50" charset="-128"/>
                <a:ea typeface="AR P丸ゴシック体E" panose="020F0900000000000000" pitchFamily="50" charset="-128"/>
              </a:rPr>
              <a:t>各教科の単元ごとの内容に、ＳＤＧｓのロゴを</a:t>
            </a:r>
            <a:endParaRPr lang="en-US" altLang="ja-JP" sz="1400" u="sng" dirty="0">
              <a:solidFill>
                <a:srgbClr val="FF0000"/>
              </a:solidFill>
              <a:latin typeface="AR P丸ゴシック体E" panose="020F0900000000000000" pitchFamily="50" charset="-128"/>
              <a:ea typeface="AR P丸ゴシック体E" panose="020F0900000000000000" pitchFamily="50" charset="-128"/>
            </a:endParaRPr>
          </a:p>
          <a:p>
            <a:r>
              <a:rPr lang="ja-JP" altLang="en-US" sz="1400" u="sng" dirty="0">
                <a:solidFill>
                  <a:srgbClr val="FF0000"/>
                </a:solidFill>
                <a:latin typeface="AR P丸ゴシック体E" panose="020F0900000000000000" pitchFamily="50" charset="-128"/>
                <a:ea typeface="AR P丸ゴシック体E" panose="020F0900000000000000" pitchFamily="50" charset="-128"/>
              </a:rPr>
              <a:t>あてはめてみよう。（現行の教科書でもできますよ。）</a:t>
            </a:r>
            <a:endParaRPr lang="en-US" altLang="ja-JP" sz="1400" u="sng" dirty="0">
              <a:solidFill>
                <a:srgbClr val="FF0000"/>
              </a:solidFill>
              <a:latin typeface="AR P丸ゴシック体E" panose="020F0900000000000000" pitchFamily="50" charset="-128"/>
              <a:ea typeface="AR P丸ゴシック体E" panose="020F0900000000000000" pitchFamily="50" charset="-128"/>
            </a:endParaRPr>
          </a:p>
          <a:p>
            <a:endParaRPr lang="en-US" altLang="ja-JP" sz="1400" u="sng" dirty="0">
              <a:solidFill>
                <a:srgbClr val="FF0000"/>
              </a:solidFill>
              <a:latin typeface="AR P丸ゴシック体E" panose="020F0900000000000000" pitchFamily="50" charset="-128"/>
              <a:ea typeface="AR P丸ゴシック体E" panose="020F0900000000000000" pitchFamily="50" charset="-128"/>
            </a:endParaRPr>
          </a:p>
          <a:p>
            <a:r>
              <a:rPr lang="ja-JP" altLang="en-US" sz="1400" dirty="0">
                <a:solidFill>
                  <a:srgbClr val="FF0000"/>
                </a:solidFill>
              </a:rPr>
              <a:t>ＳＤＧｓの何番に当てはまるのか、分かりにくいのも、あると思いますが、お仲間と一緒に考えたらいいと思います。</a:t>
            </a:r>
          </a:p>
          <a:p>
            <a:endParaRPr lang="ja-JP" altLang="en-US" sz="1400" dirty="0"/>
          </a:p>
          <a:p>
            <a:endParaRPr kumimoji="1" lang="en-US" altLang="ja-JP" sz="1400" dirty="0"/>
          </a:p>
          <a:p>
            <a:endParaRPr kumimoji="1" lang="ja-JP" altLang="en-US" sz="1400" dirty="0"/>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66</a:t>
            </a:fld>
            <a:endParaRPr kumimoji="1" lang="ja-JP" altLang="en-US"/>
          </a:p>
        </p:txBody>
      </p:sp>
    </p:spTree>
    <p:extLst>
      <p:ext uri="{BB962C8B-B14F-4D97-AF65-F5344CB8AC3E}">
        <p14:creationId xmlns:p14="http://schemas.microsoft.com/office/powerpoint/2010/main" val="23096783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70</a:t>
            </a:fld>
            <a:endParaRPr kumimoji="1" lang="ja-JP" altLang="en-US"/>
          </a:p>
        </p:txBody>
      </p:sp>
    </p:spTree>
    <p:extLst>
      <p:ext uri="{BB962C8B-B14F-4D97-AF65-F5344CB8AC3E}">
        <p14:creationId xmlns:p14="http://schemas.microsoft.com/office/powerpoint/2010/main" val="36608071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73</a:t>
            </a:fld>
            <a:endParaRPr kumimoji="1" lang="ja-JP" altLang="en-US"/>
          </a:p>
        </p:txBody>
      </p:sp>
    </p:spTree>
    <p:extLst>
      <p:ext uri="{BB962C8B-B14F-4D97-AF65-F5344CB8AC3E}">
        <p14:creationId xmlns:p14="http://schemas.microsoft.com/office/powerpoint/2010/main" val="1571975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21</a:t>
            </a:fld>
            <a:endParaRPr kumimoji="1" lang="ja-JP" altLang="en-US"/>
          </a:p>
        </p:txBody>
      </p:sp>
    </p:spTree>
    <p:extLst>
      <p:ext uri="{BB962C8B-B14F-4D97-AF65-F5344CB8AC3E}">
        <p14:creationId xmlns:p14="http://schemas.microsoft.com/office/powerpoint/2010/main" val="15686811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9638" y="1822450"/>
            <a:ext cx="6554788" cy="4918075"/>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10F2ABE-3FBE-41A3-AF4B-3AFF37292D0F}" type="slidenum">
              <a:rPr lang="ja-JP" altLang="en-US" smtClean="0"/>
              <a:pPr>
                <a:defRPr/>
              </a:pPr>
              <a:t>24</a:t>
            </a:fld>
            <a:endParaRPr lang="ja-JP" altLang="en-US"/>
          </a:p>
        </p:txBody>
      </p:sp>
    </p:spTree>
    <p:extLst>
      <p:ext uri="{BB962C8B-B14F-4D97-AF65-F5344CB8AC3E}">
        <p14:creationId xmlns:p14="http://schemas.microsoft.com/office/powerpoint/2010/main" val="838812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25</a:t>
            </a:fld>
            <a:endParaRPr kumimoji="1" lang="ja-JP" altLang="en-US"/>
          </a:p>
        </p:txBody>
      </p:sp>
    </p:spTree>
    <p:extLst>
      <p:ext uri="{BB962C8B-B14F-4D97-AF65-F5344CB8AC3E}">
        <p14:creationId xmlns:p14="http://schemas.microsoft.com/office/powerpoint/2010/main" val="39325474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26</a:t>
            </a:fld>
            <a:endParaRPr kumimoji="1" lang="ja-JP" altLang="en-US"/>
          </a:p>
        </p:txBody>
      </p:sp>
    </p:spTree>
    <p:extLst>
      <p:ext uri="{BB962C8B-B14F-4D97-AF65-F5344CB8AC3E}">
        <p14:creationId xmlns:p14="http://schemas.microsoft.com/office/powerpoint/2010/main" val="20617271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27</a:t>
            </a:fld>
            <a:endParaRPr kumimoji="1" lang="ja-JP" altLang="en-US"/>
          </a:p>
        </p:txBody>
      </p:sp>
    </p:spTree>
    <p:extLst>
      <p:ext uri="{BB962C8B-B14F-4D97-AF65-F5344CB8AC3E}">
        <p14:creationId xmlns:p14="http://schemas.microsoft.com/office/powerpoint/2010/main" val="1346399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FC357A4D-3B09-497E-A488-3CA2B77902CC}" type="datetimeFigureOut">
              <a:rPr kumimoji="1" lang="ja-JP" altLang="en-US" smtClean="0"/>
              <a:t>2024/5/9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400CBF3-86E3-4F04-AAFB-8F520660E9FF}" type="slidenum">
              <a:rPr kumimoji="1" lang="ja-JP" altLang="en-US" smtClean="0"/>
              <a:t>‹#›</a:t>
            </a:fld>
            <a:endParaRPr kumimoji="1" lang="ja-JP" altLang="en-US"/>
          </a:p>
        </p:txBody>
      </p:sp>
    </p:spTree>
    <p:extLst>
      <p:ext uri="{BB962C8B-B14F-4D97-AF65-F5344CB8AC3E}">
        <p14:creationId xmlns:p14="http://schemas.microsoft.com/office/powerpoint/2010/main" val="125891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C357A4D-3B09-497E-A488-3CA2B77902CC}" type="datetimeFigureOut">
              <a:rPr kumimoji="1" lang="ja-JP" altLang="en-US" smtClean="0"/>
              <a:t>2024/5/9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400CBF3-86E3-4F04-AAFB-8F520660E9FF}" type="slidenum">
              <a:rPr kumimoji="1" lang="ja-JP" altLang="en-US" smtClean="0"/>
              <a:t>‹#›</a:t>
            </a:fld>
            <a:endParaRPr kumimoji="1" lang="ja-JP" altLang="en-US"/>
          </a:p>
        </p:txBody>
      </p:sp>
    </p:spTree>
    <p:extLst>
      <p:ext uri="{BB962C8B-B14F-4D97-AF65-F5344CB8AC3E}">
        <p14:creationId xmlns:p14="http://schemas.microsoft.com/office/powerpoint/2010/main" val="2860616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C357A4D-3B09-497E-A488-3CA2B77902CC}" type="datetimeFigureOut">
              <a:rPr kumimoji="1" lang="ja-JP" altLang="en-US" smtClean="0"/>
              <a:t>2024/5/9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400CBF3-86E3-4F04-AAFB-8F520660E9FF}" type="slidenum">
              <a:rPr kumimoji="1" lang="ja-JP" altLang="en-US" smtClean="0"/>
              <a:t>‹#›</a:t>
            </a:fld>
            <a:endParaRPr kumimoji="1" lang="ja-JP" altLang="en-US"/>
          </a:p>
        </p:txBody>
      </p:sp>
    </p:spTree>
    <p:extLst>
      <p:ext uri="{BB962C8B-B14F-4D97-AF65-F5344CB8AC3E}">
        <p14:creationId xmlns:p14="http://schemas.microsoft.com/office/powerpoint/2010/main" val="3352468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C357A4D-3B09-497E-A488-3CA2B77902CC}" type="datetimeFigureOut">
              <a:rPr kumimoji="1" lang="ja-JP" altLang="en-US" smtClean="0"/>
              <a:t>2024/5/9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400CBF3-86E3-4F04-AAFB-8F520660E9FF}" type="slidenum">
              <a:rPr kumimoji="1" lang="ja-JP" altLang="en-US" smtClean="0"/>
              <a:t>‹#›</a:t>
            </a:fld>
            <a:endParaRPr kumimoji="1" lang="ja-JP" altLang="en-US"/>
          </a:p>
        </p:txBody>
      </p:sp>
    </p:spTree>
    <p:extLst>
      <p:ext uri="{BB962C8B-B14F-4D97-AF65-F5344CB8AC3E}">
        <p14:creationId xmlns:p14="http://schemas.microsoft.com/office/powerpoint/2010/main" val="1979488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C357A4D-3B09-497E-A488-3CA2B77902CC}" type="datetimeFigureOut">
              <a:rPr kumimoji="1" lang="ja-JP" altLang="en-US" smtClean="0"/>
              <a:t>2024/5/9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400CBF3-86E3-4F04-AAFB-8F520660E9FF}" type="slidenum">
              <a:rPr kumimoji="1" lang="ja-JP" altLang="en-US" smtClean="0"/>
              <a:t>‹#›</a:t>
            </a:fld>
            <a:endParaRPr kumimoji="1" lang="ja-JP" altLang="en-US"/>
          </a:p>
        </p:txBody>
      </p:sp>
    </p:spTree>
    <p:extLst>
      <p:ext uri="{BB962C8B-B14F-4D97-AF65-F5344CB8AC3E}">
        <p14:creationId xmlns:p14="http://schemas.microsoft.com/office/powerpoint/2010/main" val="1009513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FC357A4D-3B09-497E-A488-3CA2B77902CC}" type="datetimeFigureOut">
              <a:rPr kumimoji="1" lang="ja-JP" altLang="en-US" smtClean="0"/>
              <a:t>2024/5/9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400CBF3-86E3-4F04-AAFB-8F520660E9FF}" type="slidenum">
              <a:rPr kumimoji="1" lang="ja-JP" altLang="en-US" smtClean="0"/>
              <a:t>‹#›</a:t>
            </a:fld>
            <a:endParaRPr kumimoji="1" lang="ja-JP" altLang="en-US"/>
          </a:p>
        </p:txBody>
      </p:sp>
    </p:spTree>
    <p:extLst>
      <p:ext uri="{BB962C8B-B14F-4D97-AF65-F5344CB8AC3E}">
        <p14:creationId xmlns:p14="http://schemas.microsoft.com/office/powerpoint/2010/main" val="3344962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FC357A4D-3B09-497E-A488-3CA2B77902CC}" type="datetimeFigureOut">
              <a:rPr kumimoji="1" lang="ja-JP" altLang="en-US" smtClean="0"/>
              <a:t>2024/5/9</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F400CBF3-86E3-4F04-AAFB-8F520660E9FF}" type="slidenum">
              <a:rPr kumimoji="1" lang="ja-JP" altLang="en-US" smtClean="0"/>
              <a:t>‹#›</a:t>
            </a:fld>
            <a:endParaRPr kumimoji="1" lang="ja-JP" altLang="en-US"/>
          </a:p>
        </p:txBody>
      </p:sp>
    </p:spTree>
    <p:extLst>
      <p:ext uri="{BB962C8B-B14F-4D97-AF65-F5344CB8AC3E}">
        <p14:creationId xmlns:p14="http://schemas.microsoft.com/office/powerpoint/2010/main" val="528611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FC357A4D-3B09-497E-A488-3CA2B77902CC}" type="datetimeFigureOut">
              <a:rPr kumimoji="1" lang="ja-JP" altLang="en-US" smtClean="0"/>
              <a:t>2024/5/9</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F400CBF3-86E3-4F04-AAFB-8F520660E9FF}" type="slidenum">
              <a:rPr kumimoji="1" lang="ja-JP" altLang="en-US" smtClean="0"/>
              <a:t>‹#›</a:t>
            </a:fld>
            <a:endParaRPr kumimoji="1" lang="ja-JP" altLang="en-US"/>
          </a:p>
        </p:txBody>
      </p:sp>
    </p:spTree>
    <p:extLst>
      <p:ext uri="{BB962C8B-B14F-4D97-AF65-F5344CB8AC3E}">
        <p14:creationId xmlns:p14="http://schemas.microsoft.com/office/powerpoint/2010/main" val="1431840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357A4D-3B09-497E-A488-3CA2B77902CC}" type="datetimeFigureOut">
              <a:rPr kumimoji="1" lang="ja-JP" altLang="en-US" smtClean="0"/>
              <a:t>2024/5/9</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F400CBF3-86E3-4F04-AAFB-8F520660E9FF}" type="slidenum">
              <a:rPr kumimoji="1" lang="ja-JP" altLang="en-US" smtClean="0"/>
              <a:t>‹#›</a:t>
            </a:fld>
            <a:endParaRPr kumimoji="1" lang="ja-JP" altLang="en-US"/>
          </a:p>
        </p:txBody>
      </p:sp>
    </p:spTree>
    <p:extLst>
      <p:ext uri="{BB962C8B-B14F-4D97-AF65-F5344CB8AC3E}">
        <p14:creationId xmlns:p14="http://schemas.microsoft.com/office/powerpoint/2010/main" val="117784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C357A4D-3B09-497E-A488-3CA2B77902CC}" type="datetimeFigureOut">
              <a:rPr kumimoji="1" lang="ja-JP" altLang="en-US" smtClean="0"/>
              <a:t>2024/5/9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400CBF3-86E3-4F04-AAFB-8F520660E9FF}" type="slidenum">
              <a:rPr kumimoji="1" lang="ja-JP" altLang="en-US" smtClean="0"/>
              <a:t>‹#›</a:t>
            </a:fld>
            <a:endParaRPr kumimoji="1" lang="ja-JP" altLang="en-US"/>
          </a:p>
        </p:txBody>
      </p:sp>
    </p:spTree>
    <p:extLst>
      <p:ext uri="{BB962C8B-B14F-4D97-AF65-F5344CB8AC3E}">
        <p14:creationId xmlns:p14="http://schemas.microsoft.com/office/powerpoint/2010/main" val="569115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C357A4D-3B09-497E-A488-3CA2B77902CC}" type="datetimeFigureOut">
              <a:rPr kumimoji="1" lang="ja-JP" altLang="en-US" smtClean="0"/>
              <a:t>2024/5/9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400CBF3-86E3-4F04-AAFB-8F520660E9FF}" type="slidenum">
              <a:rPr kumimoji="1" lang="ja-JP" altLang="en-US" smtClean="0"/>
              <a:t>‹#›</a:t>
            </a:fld>
            <a:endParaRPr kumimoji="1" lang="ja-JP" altLang="en-US"/>
          </a:p>
        </p:txBody>
      </p:sp>
    </p:spTree>
    <p:extLst>
      <p:ext uri="{BB962C8B-B14F-4D97-AF65-F5344CB8AC3E}">
        <p14:creationId xmlns:p14="http://schemas.microsoft.com/office/powerpoint/2010/main" val="12280529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357A4D-3B09-497E-A488-3CA2B77902CC}" type="datetimeFigureOut">
              <a:rPr kumimoji="1" lang="ja-JP" altLang="en-US" smtClean="0"/>
              <a:t>2024/5/9</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00CBF3-86E3-4F04-AAFB-8F520660E9FF}" type="slidenum">
              <a:rPr kumimoji="1" lang="ja-JP" altLang="en-US" smtClean="0"/>
              <a:t>‹#›</a:t>
            </a:fld>
            <a:endParaRPr kumimoji="1" lang="ja-JP" altLang="en-US"/>
          </a:p>
        </p:txBody>
      </p:sp>
    </p:spTree>
    <p:extLst>
      <p:ext uri="{BB962C8B-B14F-4D97-AF65-F5344CB8AC3E}">
        <p14:creationId xmlns:p14="http://schemas.microsoft.com/office/powerpoint/2010/main" val="20064777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1.jpe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hyperlink" Target="https://www.keidanrensdgs.com/home-jp"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62.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slideLayout" Target="../slideLayouts/slideLayout7.xml"/><Relationship Id="rId7" Type="http://schemas.openxmlformats.org/officeDocument/2006/relationships/image" Target="../media/image49.jpe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48.png"/><Relationship Id="rId5" Type="http://schemas.openxmlformats.org/officeDocument/2006/relationships/image" Target="../media/image47.wmf"/><Relationship Id="rId4" Type="http://schemas.openxmlformats.org/officeDocument/2006/relationships/notesSlide" Target="../notesSlides/notesSlide44.xml"/></Relationships>
</file>

<file path=ppt/slides/_rels/slide63.xml.rels><?xml version="1.0" encoding="UTF-8" standalone="yes"?>
<Relationships xmlns="http://schemas.openxmlformats.org/package/2006/relationships"><Relationship Id="rId8" Type="http://schemas.openxmlformats.org/officeDocument/2006/relationships/image" Target="../media/image53.jpeg"/><Relationship Id="rId13" Type="http://schemas.openxmlformats.org/officeDocument/2006/relationships/hyperlink" Target="http://www.ugokuugokasu.jp/imgs/goal07.jpg" TargetMode="External"/><Relationship Id="rId18" Type="http://schemas.openxmlformats.org/officeDocument/2006/relationships/image" Target="../media/image58.jpeg"/><Relationship Id="rId26" Type="http://schemas.openxmlformats.org/officeDocument/2006/relationships/image" Target="../media/image62.jpeg"/><Relationship Id="rId3" Type="http://schemas.openxmlformats.org/officeDocument/2006/relationships/hyperlink" Target="http://www.ugokuugokasu.jp/imgs/goal01.jpg" TargetMode="External"/><Relationship Id="rId21" Type="http://schemas.openxmlformats.org/officeDocument/2006/relationships/hyperlink" Target="http://www.ugokuugokasu.jp/imgs/goal12.jpg" TargetMode="External"/><Relationship Id="rId34" Type="http://schemas.openxmlformats.org/officeDocument/2006/relationships/hyperlink" Target="http://www.ugokuugokasu.jp/imgs/goal04.jpg" TargetMode="External"/><Relationship Id="rId7" Type="http://schemas.openxmlformats.org/officeDocument/2006/relationships/hyperlink" Target="http://www.ugokuugokasu.jp/imgs/goal03.jpg" TargetMode="External"/><Relationship Id="rId12" Type="http://schemas.openxmlformats.org/officeDocument/2006/relationships/image" Target="../media/image55.jpeg"/><Relationship Id="rId17" Type="http://schemas.openxmlformats.org/officeDocument/2006/relationships/hyperlink" Target="http://www.ugokuugokasu.jp/imgs/goal09.jpg" TargetMode="External"/><Relationship Id="rId25" Type="http://schemas.openxmlformats.org/officeDocument/2006/relationships/hyperlink" Target="http://www.ugokuugokasu.jp/imgs/goal14.jpg" TargetMode="External"/><Relationship Id="rId33" Type="http://schemas.openxmlformats.org/officeDocument/2006/relationships/image" Target="../media/image66.png"/><Relationship Id="rId38" Type="http://schemas.openxmlformats.org/officeDocument/2006/relationships/image" Target="../media/image70.png"/><Relationship Id="rId2" Type="http://schemas.openxmlformats.org/officeDocument/2006/relationships/notesSlide" Target="../notesSlides/notesSlide45.xml"/><Relationship Id="rId16" Type="http://schemas.openxmlformats.org/officeDocument/2006/relationships/image" Target="../media/image57.jpeg"/><Relationship Id="rId20" Type="http://schemas.openxmlformats.org/officeDocument/2006/relationships/image" Target="../media/image59.jpeg"/><Relationship Id="rId29" Type="http://schemas.openxmlformats.org/officeDocument/2006/relationships/hyperlink" Target="http://www.ugokuugokasu.jp/imgs/goal16.jpg" TargetMode="External"/><Relationship Id="rId1" Type="http://schemas.openxmlformats.org/officeDocument/2006/relationships/slideLayout" Target="../slideLayouts/slideLayout1.xml"/><Relationship Id="rId6" Type="http://schemas.openxmlformats.org/officeDocument/2006/relationships/image" Target="../media/image52.jpeg"/><Relationship Id="rId11" Type="http://schemas.openxmlformats.org/officeDocument/2006/relationships/hyperlink" Target="http://www.ugokuugokasu.jp/imgs/goal06.jpg" TargetMode="External"/><Relationship Id="rId24" Type="http://schemas.openxmlformats.org/officeDocument/2006/relationships/image" Target="../media/image61.jpeg"/><Relationship Id="rId32" Type="http://schemas.openxmlformats.org/officeDocument/2006/relationships/image" Target="../media/image65.jpeg"/><Relationship Id="rId37" Type="http://schemas.openxmlformats.org/officeDocument/2006/relationships/image" Target="../media/image69.jpeg"/><Relationship Id="rId5" Type="http://schemas.openxmlformats.org/officeDocument/2006/relationships/hyperlink" Target="http://www.ugokuugokasu.jp/imgs/goal02.jpg" TargetMode="External"/><Relationship Id="rId15" Type="http://schemas.openxmlformats.org/officeDocument/2006/relationships/hyperlink" Target="http://www.ugokuugokasu.jp/imgs/goal08.jpg" TargetMode="External"/><Relationship Id="rId23" Type="http://schemas.openxmlformats.org/officeDocument/2006/relationships/hyperlink" Target="http://www.ugokuugokasu.jp/imgs/goal13.jpg" TargetMode="External"/><Relationship Id="rId28" Type="http://schemas.openxmlformats.org/officeDocument/2006/relationships/image" Target="../media/image63.jpeg"/><Relationship Id="rId36" Type="http://schemas.openxmlformats.org/officeDocument/2006/relationships/image" Target="../media/image68.jpeg"/><Relationship Id="rId10" Type="http://schemas.openxmlformats.org/officeDocument/2006/relationships/image" Target="../media/image54.jpeg"/><Relationship Id="rId19" Type="http://schemas.openxmlformats.org/officeDocument/2006/relationships/hyperlink" Target="http://www.ugokuugokasu.jp/imgs/goal11.jpg" TargetMode="External"/><Relationship Id="rId31" Type="http://schemas.openxmlformats.org/officeDocument/2006/relationships/hyperlink" Target="http://www.ugokuugokasu.jp/imgs/goal17.jpg" TargetMode="External"/><Relationship Id="rId4" Type="http://schemas.openxmlformats.org/officeDocument/2006/relationships/image" Target="../media/image51.jpeg"/><Relationship Id="rId9" Type="http://schemas.openxmlformats.org/officeDocument/2006/relationships/hyperlink" Target="http://www.ugokuugokasu.jp/imgs/goal05.jpg" TargetMode="External"/><Relationship Id="rId14" Type="http://schemas.openxmlformats.org/officeDocument/2006/relationships/image" Target="../media/image56.jpeg"/><Relationship Id="rId22" Type="http://schemas.openxmlformats.org/officeDocument/2006/relationships/image" Target="../media/image60.jpeg"/><Relationship Id="rId27" Type="http://schemas.openxmlformats.org/officeDocument/2006/relationships/hyperlink" Target="http://www.ugokuugokasu.jp/imgs/goal15.jpg" TargetMode="External"/><Relationship Id="rId30" Type="http://schemas.openxmlformats.org/officeDocument/2006/relationships/image" Target="../media/image64.jpeg"/><Relationship Id="rId35" Type="http://schemas.openxmlformats.org/officeDocument/2006/relationships/image" Target="../media/image67.jpeg"/></Relationships>
</file>

<file path=ppt/slides/_rels/slide6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D89D34EB-23B1-202B-2698-D241B9996F9D}"/>
              </a:ext>
            </a:extLst>
          </p:cNvPr>
          <p:cNvGrpSpPr/>
          <p:nvPr/>
        </p:nvGrpSpPr>
        <p:grpSpPr>
          <a:xfrm>
            <a:off x="0" y="0"/>
            <a:ext cx="9144000" cy="6858000"/>
            <a:chOff x="0" y="0"/>
            <a:chExt cx="9144000" cy="6858000"/>
          </a:xfrm>
        </p:grpSpPr>
        <p:sp>
          <p:nvSpPr>
            <p:cNvPr id="6" name="フレーム 5">
              <a:extLst>
                <a:ext uri="{FF2B5EF4-FFF2-40B4-BE49-F238E27FC236}">
                  <a16:creationId xmlns:a16="http://schemas.microsoft.com/office/drawing/2014/main" id="{5CA2028E-A00D-43B2-9D0A-8341D4898A0F}"/>
                </a:ext>
              </a:extLst>
            </p:cNvPr>
            <p:cNvSpPr/>
            <p:nvPr/>
          </p:nvSpPr>
          <p:spPr>
            <a:xfrm>
              <a:off x="0" y="0"/>
              <a:ext cx="9144000" cy="6858000"/>
            </a:xfrm>
            <a:prstGeom prst="frame">
              <a:avLst>
                <a:gd name="adj1" fmla="val 305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7" name="正方形/長方形 6">
              <a:extLst>
                <a:ext uri="{FF2B5EF4-FFF2-40B4-BE49-F238E27FC236}">
                  <a16:creationId xmlns:a16="http://schemas.microsoft.com/office/drawing/2014/main" id="{C0C64095-46D9-4759-B760-2E4BB6D95E2F}"/>
                </a:ext>
              </a:extLst>
            </p:cNvPr>
            <p:cNvSpPr/>
            <p:nvPr/>
          </p:nvSpPr>
          <p:spPr>
            <a:xfrm>
              <a:off x="204787" y="213306"/>
              <a:ext cx="8734425" cy="641985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テキスト ボックス 7">
              <a:extLst>
                <a:ext uri="{FF2B5EF4-FFF2-40B4-BE49-F238E27FC236}">
                  <a16:creationId xmlns:a16="http://schemas.microsoft.com/office/drawing/2014/main" id="{2A9A9086-6862-4A15-8F3E-5EF461CA78D0}"/>
                </a:ext>
              </a:extLst>
            </p:cNvPr>
            <p:cNvSpPr txBox="1"/>
            <p:nvPr/>
          </p:nvSpPr>
          <p:spPr>
            <a:xfrm>
              <a:off x="301365" y="320461"/>
              <a:ext cx="8762999" cy="3877985"/>
            </a:xfrm>
            <a:prstGeom prst="rect">
              <a:avLst/>
            </a:prstGeom>
            <a:noFill/>
          </p:spPr>
          <p:txBody>
            <a:bodyPr wrap="square" rtlCol="0">
              <a:spAutoFit/>
            </a:bodyPr>
            <a:lstStyle/>
            <a:p>
              <a:endParaRPr kumimoji="1" lang="en-US" altLang="ja-JP" dirty="0">
                <a:solidFill>
                  <a:schemeClr val="bg1"/>
                </a:solidFill>
                <a:latin typeface="AR P丸ゴシック体E" panose="020F0900000000000000" pitchFamily="50" charset="-128"/>
                <a:ea typeface="AR P丸ゴシック体E" panose="020F0900000000000000" pitchFamily="50" charset="-128"/>
              </a:endParaRPr>
            </a:p>
            <a:p>
              <a:r>
                <a:rPr lang="ja-JP" altLang="en-US" sz="2400" b="1" dirty="0">
                  <a:solidFill>
                    <a:schemeClr val="bg1"/>
                  </a:solidFill>
                  <a:latin typeface="AR P丸ゴシック体E" panose="020F0900000000000000" pitchFamily="50" charset="-128"/>
                  <a:ea typeface="AR P丸ゴシック体E" panose="020F0900000000000000" pitchFamily="50" charset="-128"/>
                </a:rPr>
                <a:t> </a:t>
              </a:r>
              <a:r>
                <a:rPr lang="ja-JP" altLang="en-US" sz="2800" b="1" dirty="0">
                  <a:solidFill>
                    <a:schemeClr val="bg1"/>
                  </a:solidFill>
                  <a:latin typeface="AR P丸ゴシック体E" panose="020F0900000000000000" pitchFamily="50" charset="-128"/>
                  <a:ea typeface="AR P丸ゴシック体E" panose="020F0900000000000000" pitchFamily="50" charset="-128"/>
                </a:rPr>
                <a:t>ユネスコスクール入門講座 </a:t>
              </a:r>
              <a:r>
                <a:rPr lang="ja-JP" altLang="en-US" sz="3600" b="1" dirty="0">
                  <a:highlight>
                    <a:srgbClr val="FF00FF"/>
                  </a:highlight>
                  <a:latin typeface="AR P丸ゴシック体E" panose="020F0900000000000000" pitchFamily="50" charset="-128"/>
                  <a:ea typeface="AR P丸ゴシック体E" panose="020F0900000000000000" pitchFamily="50" charset="-128"/>
                </a:rPr>
                <a:t>①</a:t>
              </a:r>
              <a:endParaRPr lang="en-US" altLang="ja-JP" sz="3600" b="1" kern="100" dirty="0">
                <a:highlight>
                  <a:srgbClr val="FF00FF"/>
                </a:highlight>
                <a:latin typeface="AR P丸ゴシック体E" panose="020F0900000000000000" pitchFamily="50" charset="-128"/>
                <a:ea typeface="AR P丸ゴシック体E" panose="020F0900000000000000" pitchFamily="50" charset="-128"/>
                <a:cs typeface="Times New Roman" panose="02020603050405020304" pitchFamily="18" charset="0"/>
              </a:endParaRPr>
            </a:p>
            <a:p>
              <a:r>
                <a:rPr lang="ja-JP" altLang="ja-JP" sz="2200" dirty="0">
                  <a:solidFill>
                    <a:schemeClr val="bg1"/>
                  </a:solidFill>
                  <a:latin typeface="+mn-ea"/>
                </a:rPr>
                <a:t>　</a:t>
              </a:r>
              <a:r>
                <a:rPr lang="ja-JP" altLang="en-US" b="1" kern="100" dirty="0">
                  <a:solidFill>
                    <a:schemeClr val="bg1"/>
                  </a:solidFill>
                  <a:effectLst/>
                  <a:latin typeface="AR丸ゴシック体E" panose="020F0909000000000000" pitchFamily="49" charset="-128"/>
                  <a:ea typeface="AR丸ゴシック体E" panose="020F0909000000000000" pitchFamily="49" charset="-128"/>
                  <a:cs typeface="Times New Roman" panose="02020603050405020304" pitchFamily="18" charset="0"/>
                </a:rPr>
                <a:t>　　　　　　　　　　　　　　　</a:t>
              </a:r>
              <a:r>
                <a:rPr lang="ja-JP" altLang="en-US" b="1" kern="100" dirty="0">
                  <a:solidFill>
                    <a:schemeClr val="bg1"/>
                  </a:solidFill>
                  <a:latin typeface="AR丸ゴシック体E" panose="020F0909000000000000" pitchFamily="49" charset="-128"/>
                  <a:ea typeface="AR丸ゴシック体E" panose="020F0909000000000000" pitchFamily="49" charset="-128"/>
                  <a:cs typeface="Times New Roman" panose="02020603050405020304" pitchFamily="18" charset="0"/>
                </a:rPr>
                <a:t>　</a:t>
              </a:r>
              <a:r>
                <a:rPr lang="ja-JP" altLang="en-US" b="1" kern="100" dirty="0">
                  <a:solidFill>
                    <a:schemeClr val="bg1"/>
                  </a:solidFill>
                  <a:effectLst/>
                  <a:latin typeface="AR丸ゴシック体E" panose="020F0909000000000000" pitchFamily="49" charset="-128"/>
                  <a:ea typeface="AR丸ゴシック体E" panose="020F0909000000000000" pitchFamily="49" charset="-128"/>
                  <a:cs typeface="Times New Roman" panose="02020603050405020304" pitchFamily="18" charset="0"/>
                </a:rPr>
                <a:t>　</a:t>
              </a:r>
              <a:r>
                <a:rPr kumimoji="1" lang="ja-JP" altLang="en-US" sz="2200" dirty="0">
                  <a:solidFill>
                    <a:schemeClr val="bg1"/>
                  </a:solidFill>
                  <a:latin typeface="HGP創英角ｺﾞｼｯｸUB" panose="020B0900000000000000" pitchFamily="50" charset="-128"/>
                  <a:ea typeface="HGP創英角ｺﾞｼｯｸUB" panose="020B0900000000000000" pitchFamily="50" charset="-128"/>
                </a:rPr>
                <a:t>　</a:t>
              </a:r>
              <a:r>
                <a:rPr kumimoji="1" lang="ja-JP" altLang="en-US" dirty="0">
                  <a:solidFill>
                    <a:schemeClr val="bg1"/>
                  </a:solidFill>
                  <a:latin typeface="HGP創英角ｺﾞｼｯｸUB" panose="020B0900000000000000" pitchFamily="50" charset="-128"/>
                  <a:ea typeface="HGP創英角ｺﾞｼｯｸUB" panose="020B0900000000000000" pitchFamily="50" charset="-128"/>
                </a:rPr>
                <a:t>　　　　　　　　　　　　　　　　　　　　</a:t>
              </a:r>
              <a:endParaRPr kumimoji="1" lang="en-US" altLang="ja-JP" dirty="0">
                <a:solidFill>
                  <a:schemeClr val="bg1"/>
                </a:solidFill>
                <a:latin typeface="HGP創英角ｺﾞｼｯｸUB" panose="020B0900000000000000" pitchFamily="50" charset="-128"/>
                <a:ea typeface="HGP創英角ｺﾞｼｯｸUB" panose="020B0900000000000000" pitchFamily="50" charset="-128"/>
              </a:endParaRPr>
            </a:p>
            <a:p>
              <a:r>
                <a:rPr lang="en-US" altLang="ja-JP" sz="4400" b="1" dirty="0">
                  <a:solidFill>
                    <a:srgbClr val="FFFF00"/>
                  </a:solidFill>
                  <a:latin typeface="AR P丸ゴシック体E" panose="020F0900000000000000" pitchFamily="50" charset="-128"/>
                  <a:ea typeface="AR P丸ゴシック体E" panose="020F0900000000000000" pitchFamily="50" charset="-128"/>
                </a:rPr>
                <a:t>【</a:t>
              </a:r>
              <a:r>
                <a:rPr lang="ja-JP" altLang="en-US" sz="4400" b="1" dirty="0">
                  <a:solidFill>
                    <a:srgbClr val="FFFF00"/>
                  </a:solidFill>
                  <a:latin typeface="AR P丸ゴシック体E" panose="020F0900000000000000" pitchFamily="50" charset="-128"/>
                  <a:ea typeface="AR P丸ゴシック体E" panose="020F0900000000000000" pitchFamily="50" charset="-128"/>
                </a:rPr>
                <a:t>ユネスコスクールって何をするの</a:t>
              </a:r>
              <a:r>
                <a:rPr lang="en-US" altLang="ja-JP" sz="4400" b="1" dirty="0">
                  <a:solidFill>
                    <a:srgbClr val="FFFF00"/>
                  </a:solidFill>
                  <a:latin typeface="AR P丸ゴシック体E" panose="020F0900000000000000" pitchFamily="50" charset="-128"/>
                  <a:ea typeface="AR P丸ゴシック体E" panose="020F0900000000000000" pitchFamily="50" charset="-128"/>
                </a:rPr>
                <a:t>】</a:t>
              </a:r>
            </a:p>
            <a:p>
              <a:endParaRPr lang="en-US" altLang="ja-JP" b="1" dirty="0">
                <a:solidFill>
                  <a:schemeClr val="bg1"/>
                </a:solidFill>
                <a:latin typeface="AR P丸ゴシック体E" panose="020F0900000000000000" pitchFamily="50" charset="-128"/>
                <a:ea typeface="AR P丸ゴシック体E" panose="020F0900000000000000" pitchFamily="50" charset="-128"/>
              </a:endParaRPr>
            </a:p>
            <a:p>
              <a:r>
                <a:rPr lang="en-US" altLang="ja-JP" sz="3600" b="1" dirty="0">
                  <a:solidFill>
                    <a:schemeClr val="bg1"/>
                  </a:solidFill>
                  <a:latin typeface="AR P丸ゴシック体E" panose="020F0900000000000000" pitchFamily="50" charset="-128"/>
                  <a:ea typeface="AR P丸ゴシック体E" panose="020F0900000000000000" pitchFamily="50" charset="-128"/>
                </a:rPr>
                <a:t> </a:t>
              </a:r>
              <a:r>
                <a:rPr lang="ja-JP" altLang="en-US" sz="3600" b="1" dirty="0">
                  <a:solidFill>
                    <a:srgbClr val="FFFF00"/>
                  </a:solidFill>
                  <a:latin typeface="AR P丸ゴシック体E" panose="020F0900000000000000" pitchFamily="50" charset="-128"/>
                  <a:ea typeface="AR P丸ゴシック体E" panose="020F0900000000000000" pitchFamily="50" charset="-128"/>
                </a:rPr>
                <a:t>～ </a:t>
              </a:r>
              <a:r>
                <a:rPr lang="en-US" altLang="ja-JP" sz="3600" b="1" dirty="0">
                  <a:solidFill>
                    <a:srgbClr val="FFFF00"/>
                  </a:solidFill>
                  <a:latin typeface="AR P丸ゴシック体E" panose="020F0900000000000000" pitchFamily="50" charset="-128"/>
                  <a:ea typeface="AR P丸ゴシック体E" panose="020F0900000000000000" pitchFamily="50" charset="-128"/>
                </a:rPr>
                <a:t>SDG</a:t>
              </a:r>
              <a:r>
                <a:rPr lang="ja-JP" altLang="en-US" sz="3600" b="1" dirty="0">
                  <a:solidFill>
                    <a:srgbClr val="FFFF00"/>
                  </a:solidFill>
                  <a:latin typeface="AR P丸ゴシック体E" panose="020F0900000000000000" pitchFamily="50" charset="-128"/>
                  <a:ea typeface="AR P丸ゴシック体E" panose="020F0900000000000000" pitchFamily="50" charset="-128"/>
                </a:rPr>
                <a:t>ｓと学習指導要領を踏まえた</a:t>
              </a:r>
              <a:endParaRPr lang="en-US" altLang="ja-JP" sz="3600" b="1" dirty="0">
                <a:solidFill>
                  <a:srgbClr val="FFFF00"/>
                </a:solidFill>
                <a:latin typeface="AR P丸ゴシック体E" panose="020F0900000000000000" pitchFamily="50" charset="-128"/>
                <a:ea typeface="AR P丸ゴシック体E" panose="020F0900000000000000" pitchFamily="50" charset="-128"/>
              </a:endParaRPr>
            </a:p>
            <a:p>
              <a:r>
                <a:rPr lang="ja-JP" altLang="en-US" sz="3600" b="1" dirty="0">
                  <a:solidFill>
                    <a:srgbClr val="FFFF00"/>
                  </a:solidFill>
                  <a:latin typeface="AR P丸ゴシック体E" panose="020F0900000000000000" pitchFamily="50" charset="-128"/>
                  <a:ea typeface="AR P丸ゴシック体E" panose="020F0900000000000000" pitchFamily="50" charset="-128"/>
                </a:rPr>
                <a:t>　　　　　　　　   　教育の推進拠点～</a:t>
              </a:r>
              <a:r>
                <a:rPr kumimoji="1" lang="ja-JP" altLang="en-US" sz="3600" b="1" dirty="0">
                  <a:solidFill>
                    <a:srgbClr val="FFFF00"/>
                  </a:solidFill>
                  <a:latin typeface="HGP創英角ｺﾞｼｯｸUB" panose="020B0900000000000000" pitchFamily="50" charset="-128"/>
                  <a:ea typeface="HGP創英角ｺﾞｼｯｸUB" panose="020B0900000000000000" pitchFamily="50" charset="-128"/>
                </a:rPr>
                <a:t>　　　　　　　</a:t>
              </a:r>
              <a:endParaRPr kumimoji="1" lang="en-US" altLang="ja-JP" sz="3600" b="1" dirty="0">
                <a:solidFill>
                  <a:srgbClr val="FFFF00"/>
                </a:solidFill>
                <a:latin typeface="HGP創英角ｺﾞｼｯｸUB" panose="020B0900000000000000" pitchFamily="50" charset="-128"/>
                <a:ea typeface="HGP創英角ｺﾞｼｯｸUB" panose="020B0900000000000000" pitchFamily="50" charset="-128"/>
              </a:endParaRPr>
            </a:p>
            <a:p>
              <a:r>
                <a:rPr kumimoji="1" lang="ja-JP" altLang="en-US" sz="1200" b="1" dirty="0">
                  <a:solidFill>
                    <a:srgbClr val="FFFF00"/>
                  </a:solidFill>
                  <a:latin typeface="HGP創英角ｺﾞｼｯｸUB" panose="020B0900000000000000" pitchFamily="50" charset="-128"/>
                  <a:ea typeface="HGP創英角ｺﾞｼｯｸUB" panose="020B0900000000000000" pitchFamily="50" charset="-128"/>
                </a:rPr>
                <a:t>　　　</a:t>
              </a:r>
              <a:r>
                <a:rPr kumimoji="1" lang="ja-JP" altLang="en-US" dirty="0">
                  <a:solidFill>
                    <a:schemeClr val="bg1"/>
                  </a:solidFill>
                  <a:latin typeface="AR P丸ゴシック体E" panose="020F0900000000000000" pitchFamily="50" charset="-128"/>
                  <a:ea typeface="AR P丸ゴシック体E" panose="020F0900000000000000" pitchFamily="50" charset="-128"/>
                </a:rPr>
                <a:t>　　</a:t>
              </a:r>
              <a:endParaRPr kumimoji="1" lang="en-US" altLang="ja-JP" dirty="0">
                <a:solidFill>
                  <a:schemeClr val="bg1"/>
                </a:solidFill>
                <a:latin typeface="AR P丸ゴシック体E" panose="020F0900000000000000" pitchFamily="50" charset="-128"/>
                <a:ea typeface="AR P丸ゴシック体E" panose="020F0900000000000000" pitchFamily="50" charset="-128"/>
              </a:endParaRPr>
            </a:p>
            <a:p>
              <a:r>
                <a:rPr kumimoji="1" lang="ja-JP" altLang="en-US" dirty="0">
                  <a:solidFill>
                    <a:schemeClr val="bg1"/>
                  </a:solidFill>
                  <a:latin typeface="AR P丸ゴシック体E" panose="020F0900000000000000" pitchFamily="50" charset="-128"/>
                  <a:ea typeface="AR P丸ゴシック体E" panose="020F0900000000000000" pitchFamily="50" charset="-128"/>
                </a:rPr>
                <a:t>　</a:t>
              </a:r>
            </a:p>
          </p:txBody>
        </p:sp>
        <p:sp>
          <p:nvSpPr>
            <p:cNvPr id="9" name="テキスト ボックス 8">
              <a:extLst>
                <a:ext uri="{FF2B5EF4-FFF2-40B4-BE49-F238E27FC236}">
                  <a16:creationId xmlns:a16="http://schemas.microsoft.com/office/drawing/2014/main" id="{100DCF05-0961-468D-B4CE-3F0F589EC505}"/>
                </a:ext>
              </a:extLst>
            </p:cNvPr>
            <p:cNvSpPr txBox="1"/>
            <p:nvPr/>
          </p:nvSpPr>
          <p:spPr>
            <a:xfrm flipH="1">
              <a:off x="4682163" y="4420227"/>
              <a:ext cx="4461836" cy="2092881"/>
            </a:xfrm>
            <a:prstGeom prst="rect">
              <a:avLst/>
            </a:prstGeom>
            <a:noFill/>
          </p:spPr>
          <p:txBody>
            <a:bodyPr wrap="square" rtlCol="0">
              <a:spAutoFit/>
            </a:bodyPr>
            <a:lstStyle/>
            <a:p>
              <a:endParaRPr lang="en-US" altLang="ja-JP" sz="2000" dirty="0">
                <a:solidFill>
                  <a:srgbClr val="FFFFFF"/>
                </a:solidFill>
                <a:latin typeface="HGP創英角ｺﾞｼｯｸUB" panose="020B0900000000000000" pitchFamily="50" charset="-128"/>
                <a:ea typeface="HGP創英角ｺﾞｼｯｸUB" panose="020B0900000000000000" pitchFamily="50" charset="-128"/>
              </a:endParaRPr>
            </a:p>
            <a:p>
              <a:r>
                <a:rPr lang="ja-JP" altLang="en-US" sz="2000" dirty="0">
                  <a:solidFill>
                    <a:srgbClr val="FFFFFF"/>
                  </a:solidFill>
                  <a:latin typeface="HGP創英角ｺﾞｼｯｸUB" panose="020B0900000000000000" pitchFamily="50" charset="-128"/>
                  <a:ea typeface="HGP創英角ｺﾞｼｯｸUB" panose="020B0900000000000000" pitchFamily="50" charset="-128"/>
                </a:rPr>
                <a:t>令和６年５月８日（水）　</a:t>
              </a:r>
              <a:endParaRPr lang="en-US" altLang="ja-JP" sz="2000" dirty="0">
                <a:solidFill>
                  <a:srgbClr val="FFFFFF"/>
                </a:solidFill>
                <a:latin typeface="HGP創英角ｺﾞｼｯｸUB" panose="020B0900000000000000" pitchFamily="50" charset="-128"/>
                <a:ea typeface="HGP創英角ｺﾞｼｯｸUB" panose="020B0900000000000000" pitchFamily="50" charset="-128"/>
              </a:endParaRPr>
            </a:p>
            <a:p>
              <a:r>
                <a:rPr lang="ja-JP" altLang="en-US" sz="2000" dirty="0">
                  <a:solidFill>
                    <a:srgbClr val="FFFFFF"/>
                  </a:solidFill>
                  <a:latin typeface="HGP創英角ｺﾞｼｯｸUB" panose="020B0900000000000000" pitchFamily="50" charset="-128"/>
                  <a:ea typeface="HGP創英角ｺﾞｼｯｸUB" panose="020B0900000000000000" pitchFamily="50" charset="-128"/>
                </a:rPr>
                <a:t>　　　　　　　　１６：００～１７：３０</a:t>
              </a:r>
              <a:endParaRPr lang="en-US" altLang="ja-JP" sz="2000" dirty="0">
                <a:solidFill>
                  <a:srgbClr val="FFFFFF"/>
                </a:solidFill>
                <a:latin typeface="HGP創英角ｺﾞｼｯｸUB" panose="020B0900000000000000" pitchFamily="50" charset="-128"/>
                <a:ea typeface="HGP創英角ｺﾞｼｯｸUB" panose="020B0900000000000000" pitchFamily="50" charset="-128"/>
              </a:endParaRPr>
            </a:p>
            <a:p>
              <a:r>
                <a:rPr lang="ja-JP" altLang="en-US" sz="2000" dirty="0">
                  <a:solidFill>
                    <a:srgbClr val="FFFFFF"/>
                  </a:solidFill>
                  <a:latin typeface="HGP創英角ｺﾞｼｯｸUB" panose="020B0900000000000000" pitchFamily="50" charset="-128"/>
                  <a:ea typeface="HGP創英角ｺﾞｼｯｸUB" panose="020B0900000000000000" pitchFamily="50" charset="-128"/>
                </a:rPr>
                <a:t>ＥＳＤ、ＳＤＧｓ</a:t>
              </a:r>
              <a:r>
                <a:rPr lang="zh-TW" altLang="en-US" sz="2000" dirty="0">
                  <a:solidFill>
                    <a:srgbClr val="FFFFFF"/>
                  </a:solidFill>
                  <a:latin typeface="HGP創英角ｺﾞｼｯｸUB" panose="020B0900000000000000" pitchFamily="50" charset="-128"/>
                  <a:ea typeface="HGP創英角ｺﾞｼｯｸUB" panose="020B0900000000000000" pitchFamily="50" charset="-128"/>
                </a:rPr>
                <a:t>推進研究室　室長</a:t>
              </a:r>
              <a:endParaRPr lang="en-US" altLang="zh-TW" sz="2000" dirty="0">
                <a:solidFill>
                  <a:srgbClr val="FFFFFF"/>
                </a:solidFill>
                <a:latin typeface="HGP創英角ｺﾞｼｯｸUB" panose="020B0900000000000000" pitchFamily="50" charset="-128"/>
                <a:ea typeface="HGP創英角ｺﾞｼｯｸUB" panose="020B0900000000000000" pitchFamily="50" charset="-128"/>
              </a:endParaRPr>
            </a:p>
            <a:p>
              <a:r>
                <a:rPr lang="ja-JP" altLang="en-US" sz="2000" dirty="0">
                  <a:solidFill>
                    <a:srgbClr val="FFFFFF"/>
                  </a:solidFill>
                  <a:latin typeface="HGP創英角ｺﾞｼｯｸUB" panose="020B0900000000000000" pitchFamily="50" charset="-128"/>
                  <a:ea typeface="HGP創英角ｺﾞｼｯｸUB" panose="020B0900000000000000" pitchFamily="50" charset="-128"/>
                </a:rPr>
                <a:t>江東区立八名川小学校 元校長</a:t>
              </a:r>
              <a:r>
                <a:rPr lang="zh-TW" altLang="en-US" sz="2000" dirty="0">
                  <a:solidFill>
                    <a:srgbClr val="FFFFFF"/>
                  </a:solidFill>
                  <a:latin typeface="HGP創英角ｺﾞｼｯｸUB" panose="020B0900000000000000" pitchFamily="50" charset="-128"/>
                  <a:ea typeface="HGP創英角ｺﾞｼｯｸUB" panose="020B0900000000000000" pitchFamily="50" charset="-128"/>
                </a:rPr>
                <a:t>　　</a:t>
              </a:r>
              <a:endParaRPr kumimoji="1" lang="en-US" altLang="ja-JP" dirty="0">
                <a:solidFill>
                  <a:schemeClr val="bg1"/>
                </a:solidFill>
                <a:latin typeface="HGP創英角ｺﾞｼｯｸUB" panose="020B0900000000000000" pitchFamily="50" charset="-128"/>
                <a:ea typeface="HGP創英角ｺﾞｼｯｸUB" panose="020B0900000000000000" pitchFamily="50" charset="-128"/>
              </a:endParaRPr>
            </a:p>
            <a:p>
              <a:r>
                <a:rPr kumimoji="1" lang="ja-JP" altLang="en-US" dirty="0">
                  <a:solidFill>
                    <a:schemeClr val="bg1"/>
                  </a:solidFill>
                  <a:latin typeface="HGP創英角ｺﾞｼｯｸUB" panose="020B0900000000000000" pitchFamily="50" charset="-128"/>
                  <a:ea typeface="HGP創英角ｺﾞｼｯｸUB" panose="020B0900000000000000" pitchFamily="50" charset="-128"/>
                </a:rPr>
                <a:t>　　　　　　　　　　　　　　　　　手島 利夫</a:t>
              </a:r>
              <a:endParaRPr kumimoji="1" lang="en-US" altLang="ja-JP" dirty="0">
                <a:solidFill>
                  <a:schemeClr val="bg1"/>
                </a:solidFill>
                <a:latin typeface="HGP創英角ｺﾞｼｯｸUB" panose="020B0900000000000000" pitchFamily="50" charset="-128"/>
                <a:ea typeface="HGP創英角ｺﾞｼｯｸUB" panose="020B0900000000000000" pitchFamily="50" charset="-128"/>
              </a:endParaRPr>
            </a:p>
            <a:p>
              <a:endParaRPr kumimoji="1" lang="en-US" altLang="ja-JP" sz="12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0" name="正方形/長方形 9">
              <a:extLst>
                <a:ext uri="{FF2B5EF4-FFF2-40B4-BE49-F238E27FC236}">
                  <a16:creationId xmlns:a16="http://schemas.microsoft.com/office/drawing/2014/main" id="{1FDB8FCA-7353-40BE-9B06-A4011341D815}"/>
                </a:ext>
              </a:extLst>
            </p:cNvPr>
            <p:cNvSpPr/>
            <p:nvPr/>
          </p:nvSpPr>
          <p:spPr>
            <a:xfrm>
              <a:off x="5705475" y="6600825"/>
              <a:ext cx="476250" cy="7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91801C1F-EBD0-413A-845A-EAE11A28990D}"/>
                </a:ext>
              </a:extLst>
            </p:cNvPr>
            <p:cNvSpPr/>
            <p:nvPr/>
          </p:nvSpPr>
          <p:spPr>
            <a:xfrm>
              <a:off x="6462712" y="6584368"/>
              <a:ext cx="476250" cy="762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8A2CAE45-791C-48F6-8355-4F8BA67C6625}"/>
                </a:ext>
              </a:extLst>
            </p:cNvPr>
            <p:cNvSpPr/>
            <p:nvPr/>
          </p:nvSpPr>
          <p:spPr>
            <a:xfrm>
              <a:off x="7034212" y="6584368"/>
              <a:ext cx="476250" cy="76200"/>
            </a:xfrm>
            <a:prstGeom prst="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a:extLst>
                <a:ext uri="{FF2B5EF4-FFF2-40B4-BE49-F238E27FC236}">
                  <a16:creationId xmlns:a16="http://schemas.microsoft.com/office/drawing/2014/main" id="{EC032357-68DE-4671-B68D-73C7CE67053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88881" y="4320988"/>
              <a:ext cx="3651108" cy="2216551"/>
            </a:xfrm>
            <a:prstGeom prst="rect">
              <a:avLst/>
            </a:prstGeom>
          </p:spPr>
        </p:pic>
      </p:grpSp>
    </p:spTree>
    <p:extLst>
      <p:ext uri="{BB962C8B-B14F-4D97-AF65-F5344CB8AC3E}">
        <p14:creationId xmlns:p14="http://schemas.microsoft.com/office/powerpoint/2010/main" val="39093129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337EAC31-073B-1CA0-7E8D-FEB5A7E09008}"/>
              </a:ext>
            </a:extLst>
          </p:cNvPr>
          <p:cNvSpPr txBox="1"/>
          <p:nvPr/>
        </p:nvSpPr>
        <p:spPr>
          <a:xfrm>
            <a:off x="470647" y="2775589"/>
            <a:ext cx="8673353" cy="2862322"/>
          </a:xfrm>
          <a:prstGeom prst="rect">
            <a:avLst/>
          </a:prstGeom>
          <a:solidFill>
            <a:schemeClr val="bg1"/>
          </a:solidFill>
        </p:spPr>
        <p:txBody>
          <a:bodyPr wrap="square" rtlCol="0">
            <a:spAutoFit/>
          </a:bodyPr>
          <a:lstStyle/>
          <a:p>
            <a:r>
              <a:rPr kumimoji="1" lang="ja-JP" altLang="en-US" sz="3600" dirty="0">
                <a:latin typeface="AR丸ゴシック体E" panose="020F0909000000000000" pitchFamily="49" charset="-128"/>
                <a:ea typeface="AR丸ゴシック体E" panose="020F0909000000000000" pitchFamily="49" charset="-128"/>
              </a:rPr>
              <a:t>①ネットワークを介して、学び合うこと</a:t>
            </a:r>
            <a:endParaRPr kumimoji="1" lang="en-US" altLang="ja-JP" sz="3600" dirty="0">
              <a:latin typeface="AR丸ゴシック体E" panose="020F0909000000000000" pitchFamily="49" charset="-128"/>
              <a:ea typeface="AR丸ゴシック体E" panose="020F0909000000000000" pitchFamily="49" charset="-128"/>
            </a:endParaRPr>
          </a:p>
          <a:p>
            <a:endParaRPr kumimoji="1" lang="en-US" altLang="ja-JP" sz="3600" dirty="0">
              <a:latin typeface="AR丸ゴシック体E" panose="020F0909000000000000" pitchFamily="49" charset="-128"/>
              <a:ea typeface="AR丸ゴシック体E" panose="020F0909000000000000" pitchFamily="49" charset="-128"/>
            </a:endParaRPr>
          </a:p>
          <a:p>
            <a:r>
              <a:rPr kumimoji="1" lang="ja-JP" altLang="en-US" sz="3600" dirty="0">
                <a:latin typeface="AR丸ゴシック体E" panose="020F0909000000000000" pitchFamily="49" charset="-128"/>
                <a:ea typeface="AR丸ゴシック体E" panose="020F0909000000000000" pitchFamily="49" charset="-128"/>
              </a:rPr>
              <a:t>②開かれたネットワークで学びを充実</a:t>
            </a:r>
            <a:endParaRPr kumimoji="1" lang="en-US" altLang="ja-JP" sz="3600" dirty="0">
              <a:latin typeface="AR丸ゴシック体E" panose="020F0909000000000000" pitchFamily="49" charset="-128"/>
              <a:ea typeface="AR丸ゴシック体E" panose="020F0909000000000000" pitchFamily="49" charset="-128"/>
            </a:endParaRPr>
          </a:p>
          <a:p>
            <a:endParaRPr kumimoji="1" lang="en-US" altLang="ja-JP" sz="3600" dirty="0">
              <a:latin typeface="AR丸ゴシック体E" panose="020F0909000000000000" pitchFamily="49" charset="-128"/>
              <a:ea typeface="AR丸ゴシック体E" panose="020F0909000000000000" pitchFamily="49" charset="-128"/>
            </a:endParaRPr>
          </a:p>
          <a:p>
            <a:r>
              <a:rPr kumimoji="1" lang="ja-JP" altLang="en-US" sz="3600" dirty="0">
                <a:latin typeface="AR丸ゴシック体E" panose="020F0909000000000000" pitchFamily="49" charset="-128"/>
                <a:ea typeface="AR丸ゴシック体E" panose="020F0909000000000000" pitchFamily="49" charset="-128"/>
              </a:rPr>
              <a:t>③広く学校外にも働きかける</a:t>
            </a:r>
            <a:endParaRPr kumimoji="1" lang="en-US" altLang="ja-JP" sz="3600" dirty="0">
              <a:latin typeface="AR丸ゴシック体E" panose="020F0909000000000000" pitchFamily="49" charset="-128"/>
              <a:ea typeface="AR丸ゴシック体E" panose="020F0909000000000000" pitchFamily="49" charset="-128"/>
            </a:endParaRPr>
          </a:p>
        </p:txBody>
      </p:sp>
      <p:pic>
        <p:nvPicPr>
          <p:cNvPr id="2" name="図 1">
            <a:extLst>
              <a:ext uri="{FF2B5EF4-FFF2-40B4-BE49-F238E27FC236}">
                <a16:creationId xmlns:a16="http://schemas.microsoft.com/office/drawing/2014/main" id="{E758D32F-CCD0-AACE-14C3-F4BA9A91C57B}"/>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46660" t="42290" r="20184" b="54358"/>
          <a:stretch/>
        </p:blipFill>
        <p:spPr>
          <a:xfrm rot="10800000">
            <a:off x="550456" y="134468"/>
            <a:ext cx="7599333" cy="1085621"/>
          </a:xfrm>
          <a:prstGeom prst="rect">
            <a:avLst/>
          </a:prstGeom>
          <a:ln>
            <a:solidFill>
              <a:schemeClr val="tx1"/>
            </a:solidFill>
          </a:ln>
        </p:spPr>
      </p:pic>
      <p:sp>
        <p:nvSpPr>
          <p:cNvPr id="10" name="テキスト ボックス 9">
            <a:extLst>
              <a:ext uri="{FF2B5EF4-FFF2-40B4-BE49-F238E27FC236}">
                <a16:creationId xmlns:a16="http://schemas.microsoft.com/office/drawing/2014/main" id="{E180CE40-9D7E-3435-050B-BD9D151DC4A9}"/>
              </a:ext>
            </a:extLst>
          </p:cNvPr>
          <p:cNvSpPr txBox="1"/>
          <p:nvPr/>
        </p:nvSpPr>
        <p:spPr>
          <a:xfrm>
            <a:off x="550456" y="1597729"/>
            <a:ext cx="6224781" cy="584775"/>
          </a:xfrm>
          <a:prstGeom prst="rect">
            <a:avLst/>
          </a:prstGeom>
          <a:solidFill>
            <a:srgbClr val="FFFF79"/>
          </a:solidFill>
          <a:ln>
            <a:solidFill>
              <a:schemeClr val="tx1"/>
            </a:solidFill>
          </a:ln>
        </p:spPr>
        <p:txBody>
          <a:bodyPr wrap="none" rtlCol="0">
            <a:spAutoFit/>
          </a:bodyPr>
          <a:lstStyle/>
          <a:p>
            <a:r>
              <a:rPr kumimoji="1" lang="ja-JP" altLang="en-US" sz="3200" dirty="0">
                <a:highlight>
                  <a:srgbClr val="FFFF00"/>
                </a:highlight>
                <a:latin typeface="AR P丸ゴシック体E" panose="020F0900000000000000" pitchFamily="50" charset="-128"/>
                <a:ea typeface="AR P丸ゴシック体E" panose="020F0900000000000000" pitchFamily="50" charset="-128"/>
              </a:rPr>
              <a:t>ユネスコスクールとして大切なこと</a:t>
            </a:r>
          </a:p>
        </p:txBody>
      </p:sp>
    </p:spTree>
    <p:extLst>
      <p:ext uri="{BB962C8B-B14F-4D97-AF65-F5344CB8AC3E}">
        <p14:creationId xmlns:p14="http://schemas.microsoft.com/office/powerpoint/2010/main" val="3296793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337EAC31-073B-1CA0-7E8D-FEB5A7E09008}"/>
              </a:ext>
            </a:extLst>
          </p:cNvPr>
          <p:cNvSpPr txBox="1"/>
          <p:nvPr/>
        </p:nvSpPr>
        <p:spPr>
          <a:xfrm>
            <a:off x="363070" y="1309567"/>
            <a:ext cx="8673353" cy="4524315"/>
          </a:xfrm>
          <a:prstGeom prst="rect">
            <a:avLst/>
          </a:prstGeom>
          <a:solidFill>
            <a:schemeClr val="bg1"/>
          </a:solidFill>
        </p:spPr>
        <p:txBody>
          <a:bodyPr wrap="square" rtlCol="0">
            <a:spAutoFit/>
          </a:bodyPr>
          <a:lstStyle/>
          <a:p>
            <a:r>
              <a:rPr kumimoji="1" lang="ja-JP" altLang="en-US" sz="3600" dirty="0">
                <a:latin typeface="AR丸ゴシック体E" panose="020F0909000000000000" pitchFamily="49" charset="-128"/>
                <a:ea typeface="AR丸ゴシック体E" panose="020F0909000000000000" pitchFamily="49" charset="-128"/>
              </a:rPr>
              <a:t>④経営方針等にユネスコスクールの活動　</a:t>
            </a:r>
            <a:endParaRPr kumimoji="1" lang="en-US" altLang="ja-JP" sz="3600" dirty="0">
              <a:latin typeface="AR丸ゴシック体E" panose="020F0909000000000000" pitchFamily="49" charset="-128"/>
              <a:ea typeface="AR丸ゴシック体E" panose="020F0909000000000000" pitchFamily="49" charset="-128"/>
            </a:endParaRPr>
          </a:p>
          <a:p>
            <a:r>
              <a:rPr kumimoji="1" lang="ja-JP" altLang="en-US" sz="3600" dirty="0">
                <a:latin typeface="AR丸ゴシック体E" panose="020F0909000000000000" pitchFamily="49" charset="-128"/>
                <a:ea typeface="AR丸ゴシック体E" panose="020F0909000000000000" pitchFamily="49" charset="-128"/>
              </a:rPr>
              <a:t>　に取り組むことを明確に示し、学校全　</a:t>
            </a:r>
            <a:endParaRPr kumimoji="1" lang="en-US" altLang="ja-JP" sz="3600" dirty="0">
              <a:latin typeface="AR丸ゴシック体E" panose="020F0909000000000000" pitchFamily="49" charset="-128"/>
              <a:ea typeface="AR丸ゴシック体E" panose="020F0909000000000000" pitchFamily="49" charset="-128"/>
            </a:endParaRPr>
          </a:p>
          <a:p>
            <a:r>
              <a:rPr kumimoji="1" lang="ja-JP" altLang="en-US" sz="3600" dirty="0">
                <a:latin typeface="AR丸ゴシック体E" panose="020F0909000000000000" pitchFamily="49" charset="-128"/>
                <a:ea typeface="AR丸ゴシック体E" panose="020F0909000000000000" pitchFamily="49" charset="-128"/>
              </a:rPr>
              <a:t>　体で組織的かつ継続的に取り組むこと</a:t>
            </a:r>
            <a:endParaRPr kumimoji="1" lang="en-US" altLang="ja-JP" sz="3600" dirty="0">
              <a:latin typeface="AR丸ゴシック体E" panose="020F0909000000000000" pitchFamily="49" charset="-128"/>
              <a:ea typeface="AR丸ゴシック体E" panose="020F0909000000000000" pitchFamily="49" charset="-128"/>
            </a:endParaRPr>
          </a:p>
          <a:p>
            <a:endParaRPr kumimoji="1" lang="en-US" altLang="ja-JP" sz="3600" dirty="0">
              <a:latin typeface="AR丸ゴシック体E" panose="020F0909000000000000" pitchFamily="49" charset="-128"/>
              <a:ea typeface="AR丸ゴシック体E" panose="020F0909000000000000" pitchFamily="49" charset="-128"/>
            </a:endParaRPr>
          </a:p>
          <a:p>
            <a:r>
              <a:rPr kumimoji="1" lang="ja-JP" altLang="en-US" sz="3600" dirty="0">
                <a:latin typeface="AR丸ゴシック体E" panose="020F0909000000000000" pitchFamily="49" charset="-128"/>
                <a:ea typeface="AR丸ゴシック体E" panose="020F0909000000000000" pitchFamily="49" charset="-128"/>
              </a:rPr>
              <a:t>⑤ユネスコスクールの活動を学校評価す</a:t>
            </a:r>
            <a:endParaRPr kumimoji="1" lang="en-US" altLang="ja-JP" sz="3600" dirty="0">
              <a:latin typeface="AR丸ゴシック体E" panose="020F0909000000000000" pitchFamily="49" charset="-128"/>
              <a:ea typeface="AR丸ゴシック体E" panose="020F0909000000000000" pitchFamily="49" charset="-128"/>
            </a:endParaRPr>
          </a:p>
          <a:p>
            <a:r>
              <a:rPr kumimoji="1" lang="ja-JP" altLang="en-US" sz="3600" dirty="0">
                <a:latin typeface="AR丸ゴシック体E" panose="020F0909000000000000" pitchFamily="49" charset="-128"/>
                <a:ea typeface="AR丸ゴシック体E" panose="020F0909000000000000" pitchFamily="49" charset="-128"/>
              </a:rPr>
              <a:t>　ること</a:t>
            </a:r>
            <a:endParaRPr kumimoji="1" lang="en-US" altLang="ja-JP" sz="3600" dirty="0">
              <a:latin typeface="AR丸ゴシック体E" panose="020F0909000000000000" pitchFamily="49" charset="-128"/>
              <a:ea typeface="AR丸ゴシック体E" panose="020F0909000000000000" pitchFamily="49" charset="-128"/>
            </a:endParaRPr>
          </a:p>
          <a:p>
            <a:endParaRPr kumimoji="1" lang="en-US" altLang="ja-JP" sz="3600" dirty="0">
              <a:latin typeface="AR丸ゴシック体E" panose="020F0909000000000000" pitchFamily="49" charset="-128"/>
              <a:ea typeface="AR丸ゴシック体E" panose="020F0909000000000000" pitchFamily="49" charset="-128"/>
            </a:endParaRPr>
          </a:p>
          <a:p>
            <a:r>
              <a:rPr kumimoji="1" lang="ja-JP" altLang="en-US" sz="3600" dirty="0">
                <a:latin typeface="AR丸ゴシック体E" panose="020F0909000000000000" pitchFamily="49" charset="-128"/>
                <a:ea typeface="AR丸ゴシック体E" panose="020F0909000000000000" pitchFamily="49" charset="-128"/>
              </a:rPr>
              <a:t>⑥ＡＳＰ</a:t>
            </a:r>
            <a:r>
              <a:rPr kumimoji="1" lang="en-US" altLang="ja-JP" sz="3600" dirty="0" err="1">
                <a:latin typeface="AR丸ゴシック体E" panose="020F0909000000000000" pitchFamily="49" charset="-128"/>
                <a:ea typeface="AR丸ゴシック体E" panose="020F0909000000000000" pitchFamily="49" charset="-128"/>
              </a:rPr>
              <a:t>UniveNet</a:t>
            </a:r>
            <a:r>
              <a:rPr kumimoji="1" lang="ja-JP" altLang="en-US" sz="3600" dirty="0">
                <a:latin typeface="AR丸ゴシック体E" panose="020F0909000000000000" pitchFamily="49" charset="-128"/>
                <a:ea typeface="AR丸ゴシック体E" panose="020F0909000000000000" pitchFamily="49" charset="-128"/>
              </a:rPr>
              <a:t>加盟大学の支援を活用</a:t>
            </a:r>
            <a:endParaRPr kumimoji="1" lang="en-US" altLang="ja-JP" sz="3600" dirty="0">
              <a:latin typeface="AR丸ゴシック体E" panose="020F0909000000000000" pitchFamily="49" charset="-128"/>
              <a:ea typeface="AR丸ゴシック体E" panose="020F0909000000000000" pitchFamily="49" charset="-128"/>
            </a:endParaRPr>
          </a:p>
        </p:txBody>
      </p:sp>
      <p:sp>
        <p:nvSpPr>
          <p:cNvPr id="10" name="テキスト ボックス 9">
            <a:extLst>
              <a:ext uri="{FF2B5EF4-FFF2-40B4-BE49-F238E27FC236}">
                <a16:creationId xmlns:a16="http://schemas.microsoft.com/office/drawing/2014/main" id="{E180CE40-9D7E-3435-050B-BD9D151DC4A9}"/>
              </a:ext>
            </a:extLst>
          </p:cNvPr>
          <p:cNvSpPr txBox="1"/>
          <p:nvPr/>
        </p:nvSpPr>
        <p:spPr>
          <a:xfrm>
            <a:off x="550456" y="364051"/>
            <a:ext cx="6224781" cy="584775"/>
          </a:xfrm>
          <a:prstGeom prst="rect">
            <a:avLst/>
          </a:prstGeom>
          <a:solidFill>
            <a:srgbClr val="FFFF79"/>
          </a:solidFill>
          <a:ln>
            <a:solidFill>
              <a:schemeClr val="tx1"/>
            </a:solidFill>
          </a:ln>
        </p:spPr>
        <p:txBody>
          <a:bodyPr wrap="none" rtlCol="0">
            <a:spAutoFit/>
          </a:bodyPr>
          <a:lstStyle/>
          <a:p>
            <a:r>
              <a:rPr kumimoji="1" lang="ja-JP" altLang="en-US" sz="3200" dirty="0">
                <a:highlight>
                  <a:srgbClr val="FFFF00"/>
                </a:highlight>
                <a:latin typeface="AR P丸ゴシック体E" panose="020F0900000000000000" pitchFamily="50" charset="-128"/>
                <a:ea typeface="AR P丸ゴシック体E" panose="020F0900000000000000" pitchFamily="50" charset="-128"/>
              </a:rPr>
              <a:t>ユネスコスクールとして大切なこと</a:t>
            </a:r>
          </a:p>
        </p:txBody>
      </p:sp>
    </p:spTree>
    <p:extLst>
      <p:ext uri="{BB962C8B-B14F-4D97-AF65-F5344CB8AC3E}">
        <p14:creationId xmlns:p14="http://schemas.microsoft.com/office/powerpoint/2010/main" val="2391572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1000"/>
                                        <p:tgtEl>
                                          <p:spTgt spid="3">
                                            <p:txEl>
                                              <p:pRg st="4" end="4"/>
                                            </p:txEl>
                                          </p:spTgt>
                                        </p:tgtEl>
                                      </p:cBhvr>
                                    </p:animEffect>
                                    <p:anim calcmode="lin" valueType="num">
                                      <p:cBhvr>
                                        <p:cTn id="2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1000"/>
                                        <p:tgtEl>
                                          <p:spTgt spid="3">
                                            <p:txEl>
                                              <p:pRg st="5" end="5"/>
                                            </p:txEl>
                                          </p:spTgt>
                                        </p:tgtEl>
                                      </p:cBhvr>
                                    </p:animEffect>
                                    <p:anim calcmode="lin" valueType="num">
                                      <p:cBhvr>
                                        <p:cTn id="3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1000"/>
                                        <p:tgtEl>
                                          <p:spTgt spid="3">
                                            <p:txEl>
                                              <p:pRg st="7" end="7"/>
                                            </p:txEl>
                                          </p:spTgt>
                                        </p:tgtEl>
                                      </p:cBhvr>
                                    </p:animEffect>
                                    <p:anim calcmode="lin" valueType="num">
                                      <p:cBhvr>
                                        <p:cTn id="3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E758D32F-CCD0-AACE-14C3-F4BA9A91C57B}"/>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39740" t="21116" r="20476" b="77068"/>
          <a:stretch/>
        </p:blipFill>
        <p:spPr>
          <a:xfrm rot="10800000">
            <a:off x="235323" y="685801"/>
            <a:ext cx="6044450" cy="389964"/>
          </a:xfrm>
          <a:prstGeom prst="rect">
            <a:avLst/>
          </a:prstGeom>
          <a:ln>
            <a:noFill/>
          </a:ln>
        </p:spPr>
      </p:pic>
      <p:sp>
        <p:nvSpPr>
          <p:cNvPr id="3" name="テキスト ボックス 2">
            <a:extLst>
              <a:ext uri="{FF2B5EF4-FFF2-40B4-BE49-F238E27FC236}">
                <a16:creationId xmlns:a16="http://schemas.microsoft.com/office/drawing/2014/main" id="{1E6954B0-65FC-3C4C-C9D1-F5569C9B38BB}"/>
              </a:ext>
            </a:extLst>
          </p:cNvPr>
          <p:cNvSpPr txBox="1"/>
          <p:nvPr/>
        </p:nvSpPr>
        <p:spPr>
          <a:xfrm>
            <a:off x="235323" y="1225689"/>
            <a:ext cx="8673353" cy="5324535"/>
          </a:xfrm>
          <a:prstGeom prst="rect">
            <a:avLst/>
          </a:prstGeom>
          <a:solidFill>
            <a:schemeClr val="bg1"/>
          </a:solidFill>
        </p:spPr>
        <p:txBody>
          <a:bodyPr wrap="square" rtlCol="0">
            <a:spAutoFit/>
          </a:bodyPr>
          <a:lstStyle/>
          <a:p>
            <a:r>
              <a:rPr kumimoji="1" lang="ja-JP" altLang="en-US" sz="2400" dirty="0">
                <a:latin typeface="AR丸ゴシック体E" panose="020F0909000000000000" pitchFamily="49" charset="-128"/>
                <a:ea typeface="AR丸ゴシック体E" panose="020F0909000000000000" pitchFamily="49" charset="-128"/>
              </a:rPr>
              <a:t>ユネスコスクールがＥＳＤ推進拠点として発展していくは、</a:t>
            </a:r>
            <a:endParaRPr kumimoji="1" lang="en-US" altLang="ja-JP" sz="2400" dirty="0">
              <a:latin typeface="AR丸ゴシック体E" panose="020F0909000000000000" pitchFamily="49" charset="-128"/>
              <a:ea typeface="AR丸ゴシック体E" panose="020F0909000000000000" pitchFamily="49" charset="-128"/>
            </a:endParaRPr>
          </a:p>
          <a:p>
            <a:r>
              <a:rPr kumimoji="1" lang="ja-JP" altLang="en-US" sz="2400" dirty="0">
                <a:latin typeface="AR丸ゴシック体E" panose="020F0909000000000000" pitchFamily="49" charset="-128"/>
                <a:ea typeface="AR丸ゴシック体E" panose="020F0909000000000000" pitchFamily="49" charset="-128"/>
              </a:rPr>
              <a:t>次のようなことが大切ですので、各学校におかれては、これらの点を念頭において活動いただくことを期待しております。</a:t>
            </a:r>
            <a:endParaRPr kumimoji="1" lang="en-US" altLang="ja-JP" sz="2400" dirty="0">
              <a:latin typeface="AR丸ゴシック体E" panose="020F0909000000000000" pitchFamily="49" charset="-128"/>
              <a:ea typeface="AR丸ゴシック体E" panose="020F0909000000000000" pitchFamily="49" charset="-128"/>
            </a:endParaRPr>
          </a:p>
          <a:p>
            <a:r>
              <a:rPr kumimoji="1" lang="ja-JP" altLang="en-US" sz="2400" dirty="0">
                <a:latin typeface="AR丸ゴシック体E" panose="020F0909000000000000" pitchFamily="49" charset="-128"/>
                <a:ea typeface="AR丸ゴシック体E" panose="020F0909000000000000" pitchFamily="49" charset="-128"/>
              </a:rPr>
              <a:t>●ＥＳＤを通じて育てたい資質や能力を明確にし、自分であるいは協働して問題を見出し解決を図っていく学習の過程を重視した教育課程を編成するよう努めること。</a:t>
            </a:r>
            <a:endParaRPr kumimoji="1" lang="en-US" altLang="ja-JP" sz="2400" dirty="0">
              <a:latin typeface="AR丸ゴシック体E" panose="020F0909000000000000" pitchFamily="49" charset="-128"/>
              <a:ea typeface="AR丸ゴシック体E" panose="020F0909000000000000" pitchFamily="49" charset="-128"/>
            </a:endParaRPr>
          </a:p>
          <a:p>
            <a:endParaRPr kumimoji="1" lang="en-US" altLang="ja-JP" sz="1400" dirty="0">
              <a:latin typeface="AR丸ゴシック体E" panose="020F0909000000000000" pitchFamily="49" charset="-128"/>
              <a:ea typeface="AR丸ゴシック体E" panose="020F0909000000000000" pitchFamily="49" charset="-128"/>
            </a:endParaRPr>
          </a:p>
          <a:p>
            <a:r>
              <a:rPr kumimoji="1" lang="ja-JP" altLang="en-US" sz="2400" dirty="0">
                <a:latin typeface="AR丸ゴシック体E" panose="020F0909000000000000" pitchFamily="49" charset="-128"/>
                <a:ea typeface="AR丸ゴシック体E" panose="020F0909000000000000" pitchFamily="49" charset="-128"/>
              </a:rPr>
              <a:t>●総合的な学習の時間を中心とした教科横断的な指導計画を立てるなど、指導内容を適切に定め、さらに、指導方法の工夫改善に努めること。</a:t>
            </a:r>
            <a:endParaRPr kumimoji="1" lang="en-US" altLang="ja-JP" sz="2400" dirty="0">
              <a:latin typeface="AR丸ゴシック体E" panose="020F0909000000000000" pitchFamily="49" charset="-128"/>
              <a:ea typeface="AR丸ゴシック体E" panose="020F0909000000000000" pitchFamily="49" charset="-128"/>
            </a:endParaRPr>
          </a:p>
          <a:p>
            <a:endParaRPr kumimoji="1" lang="en-US" altLang="ja-JP" sz="1400" dirty="0">
              <a:latin typeface="AR丸ゴシック体E" panose="020F0909000000000000" pitchFamily="49" charset="-128"/>
              <a:ea typeface="AR丸ゴシック体E" panose="020F0909000000000000" pitchFamily="49" charset="-128"/>
            </a:endParaRPr>
          </a:p>
          <a:p>
            <a:r>
              <a:rPr kumimoji="1" lang="ja-JP" altLang="en-US" sz="2400" dirty="0">
                <a:latin typeface="AR丸ゴシック体E" panose="020F0909000000000000" pitchFamily="49" charset="-128"/>
                <a:ea typeface="AR丸ゴシック体E" panose="020F0909000000000000" pitchFamily="49" charset="-128"/>
              </a:rPr>
              <a:t>●ＥＳＤの推進拠点として、研究・実践に取り組み、その成果を積極的に発信することを通じて、ＥＳＤの理念の普及に努めること。</a:t>
            </a:r>
            <a:endParaRPr kumimoji="1" lang="en-US" altLang="ja-JP" sz="2400" dirty="0">
              <a:latin typeface="AR丸ゴシック体E" panose="020F0909000000000000" pitchFamily="49" charset="-128"/>
              <a:ea typeface="AR丸ゴシック体E" panose="020F0909000000000000" pitchFamily="49" charset="-128"/>
            </a:endParaRPr>
          </a:p>
        </p:txBody>
      </p:sp>
      <p:pic>
        <p:nvPicPr>
          <p:cNvPr id="4" name="図 3">
            <a:extLst>
              <a:ext uri="{FF2B5EF4-FFF2-40B4-BE49-F238E27FC236}">
                <a16:creationId xmlns:a16="http://schemas.microsoft.com/office/drawing/2014/main" id="{BF803AF4-AD65-2E06-3023-7B168550D06D}"/>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9872" t="42588" r="20184" b="54358"/>
          <a:stretch/>
        </p:blipFill>
        <p:spPr>
          <a:xfrm rot="10800000">
            <a:off x="114298" y="134470"/>
            <a:ext cx="8935571" cy="551330"/>
          </a:xfrm>
          <a:prstGeom prst="rect">
            <a:avLst/>
          </a:prstGeom>
          <a:ln>
            <a:solidFill>
              <a:schemeClr val="tx1"/>
            </a:solidFill>
          </a:ln>
        </p:spPr>
      </p:pic>
      <p:sp>
        <p:nvSpPr>
          <p:cNvPr id="6" name="テキスト ボックス 5">
            <a:extLst>
              <a:ext uri="{FF2B5EF4-FFF2-40B4-BE49-F238E27FC236}">
                <a16:creationId xmlns:a16="http://schemas.microsoft.com/office/drawing/2014/main" id="{428BFA69-6E08-41CF-A5FE-1582BB084E80}"/>
              </a:ext>
            </a:extLst>
          </p:cNvPr>
          <p:cNvSpPr txBox="1"/>
          <p:nvPr/>
        </p:nvSpPr>
        <p:spPr>
          <a:xfrm>
            <a:off x="2485906" y="675656"/>
            <a:ext cx="3853940" cy="400110"/>
          </a:xfrm>
          <a:prstGeom prst="rect">
            <a:avLst/>
          </a:prstGeom>
          <a:solidFill>
            <a:srgbClr val="FFFF79"/>
          </a:solidFill>
          <a:ln>
            <a:solidFill>
              <a:schemeClr val="tx1"/>
            </a:solidFill>
          </a:ln>
        </p:spPr>
        <p:txBody>
          <a:bodyPr wrap="none" rtlCol="0">
            <a:spAutoFit/>
          </a:bodyPr>
          <a:lstStyle/>
          <a:p>
            <a:r>
              <a:rPr kumimoji="1" lang="en-US" altLang="ja-JP" sz="2000" dirty="0">
                <a:highlight>
                  <a:srgbClr val="FFFF00"/>
                </a:highlight>
                <a:latin typeface="AR P丸ゴシック体E" panose="020F0900000000000000" pitchFamily="50" charset="-128"/>
                <a:ea typeface="AR P丸ゴシック体E" panose="020F0900000000000000" pitchFamily="50" charset="-128"/>
              </a:rPr>
              <a:t>ESD</a:t>
            </a:r>
            <a:r>
              <a:rPr kumimoji="1" lang="ja-JP" altLang="en-US" sz="2000" dirty="0">
                <a:highlight>
                  <a:srgbClr val="FFFF00"/>
                </a:highlight>
                <a:latin typeface="AR P丸ゴシック体E" panose="020F0900000000000000" pitchFamily="50" charset="-128"/>
                <a:ea typeface="AR P丸ゴシック体E" panose="020F0900000000000000" pitchFamily="50" charset="-128"/>
              </a:rPr>
              <a:t>の推進拠点として大切なこと</a:t>
            </a:r>
          </a:p>
        </p:txBody>
      </p:sp>
      <p:sp>
        <p:nvSpPr>
          <p:cNvPr id="5" name="テキスト ボックス 4">
            <a:extLst>
              <a:ext uri="{FF2B5EF4-FFF2-40B4-BE49-F238E27FC236}">
                <a16:creationId xmlns:a16="http://schemas.microsoft.com/office/drawing/2014/main" id="{F88AD3DD-7349-A4B6-AD0F-51D86F12BF64}"/>
              </a:ext>
            </a:extLst>
          </p:cNvPr>
          <p:cNvSpPr txBox="1"/>
          <p:nvPr/>
        </p:nvSpPr>
        <p:spPr>
          <a:xfrm>
            <a:off x="3175463" y="5965449"/>
            <a:ext cx="1396536" cy="584775"/>
          </a:xfrm>
          <a:prstGeom prst="rect">
            <a:avLst/>
          </a:prstGeom>
          <a:noFill/>
        </p:spPr>
        <p:txBody>
          <a:bodyPr wrap="none" rtlCol="0">
            <a:spAutoFit/>
          </a:bodyPr>
          <a:lstStyle/>
          <a:p>
            <a:r>
              <a:rPr kumimoji="1" lang="ja-JP" altLang="en-US" sz="3200" b="1" dirty="0">
                <a:solidFill>
                  <a:srgbClr val="0070C0"/>
                </a:solidFill>
                <a:latin typeface="AR P丸ゴシック体E" panose="020F0900000000000000" pitchFamily="50" charset="-128"/>
                <a:ea typeface="AR P丸ゴシック体E" panose="020F0900000000000000" pitchFamily="50" charset="-128"/>
              </a:rPr>
              <a:t>要点は</a:t>
            </a:r>
          </a:p>
        </p:txBody>
      </p:sp>
      <p:sp>
        <p:nvSpPr>
          <p:cNvPr id="7" name="矢印: 下 6">
            <a:extLst>
              <a:ext uri="{FF2B5EF4-FFF2-40B4-BE49-F238E27FC236}">
                <a16:creationId xmlns:a16="http://schemas.microsoft.com/office/drawing/2014/main" id="{537C2842-1D63-9DF8-961B-63645B46A23A}"/>
              </a:ext>
            </a:extLst>
          </p:cNvPr>
          <p:cNvSpPr/>
          <p:nvPr/>
        </p:nvSpPr>
        <p:spPr>
          <a:xfrm>
            <a:off x="4511489" y="5997388"/>
            <a:ext cx="820270" cy="72614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7641515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337EAC31-073B-1CA0-7E8D-FEB5A7E09008}"/>
              </a:ext>
            </a:extLst>
          </p:cNvPr>
          <p:cNvSpPr txBox="1"/>
          <p:nvPr/>
        </p:nvSpPr>
        <p:spPr>
          <a:xfrm>
            <a:off x="363070" y="1148202"/>
            <a:ext cx="8673353" cy="4955203"/>
          </a:xfrm>
          <a:prstGeom prst="rect">
            <a:avLst/>
          </a:prstGeom>
          <a:solidFill>
            <a:schemeClr val="bg1"/>
          </a:solidFill>
        </p:spPr>
        <p:txBody>
          <a:bodyPr wrap="square" rtlCol="0">
            <a:spAutoFit/>
          </a:bodyPr>
          <a:lstStyle/>
          <a:p>
            <a:r>
              <a:rPr kumimoji="1" lang="ja-JP" altLang="en-US" sz="3600" dirty="0">
                <a:latin typeface="AR丸ゴシック体E" panose="020F0909000000000000" pitchFamily="49" charset="-128"/>
                <a:ea typeface="AR丸ゴシック体E" panose="020F0909000000000000" pitchFamily="49" charset="-128"/>
              </a:rPr>
              <a:t>①育てたい</a:t>
            </a:r>
            <a:r>
              <a:rPr kumimoji="1" lang="ja-JP" altLang="en-US" sz="3600" dirty="0">
                <a:highlight>
                  <a:srgbClr val="FFFF00"/>
                </a:highlight>
                <a:latin typeface="AR丸ゴシック体E" panose="020F0909000000000000" pitchFamily="49" charset="-128"/>
                <a:ea typeface="AR丸ゴシック体E" panose="020F0909000000000000" pitchFamily="49" charset="-128"/>
              </a:rPr>
              <a:t>資質や能力を明確に</a:t>
            </a:r>
            <a:r>
              <a:rPr kumimoji="1" lang="ja-JP" altLang="en-US" sz="3600" dirty="0">
                <a:latin typeface="AR丸ゴシック体E" panose="020F0909000000000000" pitchFamily="49" charset="-128"/>
                <a:ea typeface="AR丸ゴシック体E" panose="020F0909000000000000" pitchFamily="49" charset="-128"/>
              </a:rPr>
              <a:t>し、</a:t>
            </a:r>
            <a:r>
              <a:rPr kumimoji="1" lang="ja-JP" altLang="en-US" sz="3600" dirty="0">
                <a:highlight>
                  <a:srgbClr val="FFFF00"/>
                </a:highlight>
                <a:latin typeface="AR丸ゴシック体E" panose="020F0909000000000000" pitchFamily="49" charset="-128"/>
                <a:ea typeface="AR丸ゴシック体E" panose="020F0909000000000000" pitchFamily="49" charset="-128"/>
              </a:rPr>
              <a:t>問題</a:t>
            </a:r>
            <a:endParaRPr kumimoji="1" lang="en-US" altLang="ja-JP" sz="3600" dirty="0">
              <a:highlight>
                <a:srgbClr val="FFFF00"/>
              </a:highlight>
              <a:latin typeface="AR丸ゴシック体E" panose="020F0909000000000000" pitchFamily="49" charset="-128"/>
              <a:ea typeface="AR丸ゴシック体E" panose="020F0909000000000000" pitchFamily="49" charset="-128"/>
            </a:endParaRPr>
          </a:p>
          <a:p>
            <a:r>
              <a:rPr kumimoji="1" lang="ja-JP" altLang="en-US" sz="3600" dirty="0">
                <a:latin typeface="AR丸ゴシック体E" panose="020F0909000000000000" pitchFamily="49" charset="-128"/>
                <a:ea typeface="AR丸ゴシック体E" panose="020F0909000000000000" pitchFamily="49" charset="-128"/>
              </a:rPr>
              <a:t>　</a:t>
            </a:r>
            <a:r>
              <a:rPr kumimoji="1" lang="ja-JP" altLang="en-US" sz="3600" dirty="0">
                <a:highlight>
                  <a:srgbClr val="FFFF00"/>
                </a:highlight>
                <a:latin typeface="AR丸ゴシック体E" panose="020F0909000000000000" pitchFamily="49" charset="-128"/>
                <a:ea typeface="AR丸ゴシック体E" panose="020F0909000000000000" pitchFamily="49" charset="-128"/>
              </a:rPr>
              <a:t>を見出し解決を図っていく学習の過程</a:t>
            </a:r>
            <a:endParaRPr kumimoji="1" lang="en-US" altLang="ja-JP" sz="3600" dirty="0">
              <a:highlight>
                <a:srgbClr val="FFFF00"/>
              </a:highlight>
              <a:latin typeface="AR丸ゴシック体E" panose="020F0909000000000000" pitchFamily="49" charset="-128"/>
              <a:ea typeface="AR丸ゴシック体E" panose="020F0909000000000000" pitchFamily="49" charset="-128"/>
            </a:endParaRPr>
          </a:p>
          <a:p>
            <a:r>
              <a:rPr kumimoji="1" lang="ja-JP" altLang="en-US" sz="3600" dirty="0">
                <a:latin typeface="AR丸ゴシック体E" panose="020F0909000000000000" pitchFamily="49" charset="-128"/>
                <a:ea typeface="AR丸ゴシック体E" panose="020F0909000000000000" pitchFamily="49" charset="-128"/>
              </a:rPr>
              <a:t>　を重視した教育課程を編成する</a:t>
            </a:r>
            <a:endParaRPr kumimoji="1" lang="en-US" altLang="ja-JP" sz="3600" dirty="0">
              <a:latin typeface="AR丸ゴシック体E" panose="020F0909000000000000" pitchFamily="49" charset="-128"/>
              <a:ea typeface="AR丸ゴシック体E" panose="020F0909000000000000" pitchFamily="49" charset="-128"/>
            </a:endParaRPr>
          </a:p>
          <a:p>
            <a:endParaRPr kumimoji="1" lang="en-US" altLang="ja-JP" sz="1600" dirty="0">
              <a:latin typeface="AR丸ゴシック体E" panose="020F0909000000000000" pitchFamily="49" charset="-128"/>
              <a:ea typeface="AR丸ゴシック体E" panose="020F0909000000000000" pitchFamily="49" charset="-128"/>
            </a:endParaRPr>
          </a:p>
          <a:p>
            <a:endParaRPr kumimoji="1" lang="en-US" altLang="ja-JP" sz="1600" dirty="0">
              <a:latin typeface="AR丸ゴシック体E" panose="020F0909000000000000" pitchFamily="49" charset="-128"/>
              <a:ea typeface="AR丸ゴシック体E" panose="020F0909000000000000" pitchFamily="49" charset="-128"/>
            </a:endParaRPr>
          </a:p>
          <a:p>
            <a:r>
              <a:rPr kumimoji="1" lang="ja-JP" altLang="en-US" sz="3600" dirty="0">
                <a:latin typeface="AR丸ゴシック体E" panose="020F0909000000000000" pitchFamily="49" charset="-128"/>
                <a:ea typeface="AR丸ゴシック体E" panose="020F0909000000000000" pitchFamily="49" charset="-128"/>
              </a:rPr>
              <a:t>②総合的な学習の時間を中心とした</a:t>
            </a:r>
            <a:r>
              <a:rPr kumimoji="1" lang="ja-JP" altLang="en-US" sz="3600" dirty="0">
                <a:highlight>
                  <a:srgbClr val="FFFF00"/>
                </a:highlight>
                <a:latin typeface="AR丸ゴシック体E" panose="020F0909000000000000" pitchFamily="49" charset="-128"/>
                <a:ea typeface="AR丸ゴシック体E" panose="020F0909000000000000" pitchFamily="49" charset="-128"/>
              </a:rPr>
              <a:t>教科</a:t>
            </a:r>
            <a:endParaRPr kumimoji="1" lang="en-US" altLang="ja-JP" sz="3600" dirty="0">
              <a:highlight>
                <a:srgbClr val="FFFF00"/>
              </a:highlight>
              <a:latin typeface="AR丸ゴシック体E" panose="020F0909000000000000" pitchFamily="49" charset="-128"/>
              <a:ea typeface="AR丸ゴシック体E" panose="020F0909000000000000" pitchFamily="49" charset="-128"/>
            </a:endParaRPr>
          </a:p>
          <a:p>
            <a:r>
              <a:rPr kumimoji="1" lang="ja-JP" altLang="en-US" sz="3600" dirty="0">
                <a:latin typeface="AR丸ゴシック体E" panose="020F0909000000000000" pitchFamily="49" charset="-128"/>
                <a:ea typeface="AR丸ゴシック体E" panose="020F0909000000000000" pitchFamily="49" charset="-128"/>
              </a:rPr>
              <a:t>　</a:t>
            </a:r>
            <a:r>
              <a:rPr kumimoji="1" lang="ja-JP" altLang="en-US" sz="3600" dirty="0">
                <a:highlight>
                  <a:srgbClr val="FFFF00"/>
                </a:highlight>
                <a:latin typeface="AR丸ゴシック体E" panose="020F0909000000000000" pitchFamily="49" charset="-128"/>
                <a:ea typeface="AR丸ゴシック体E" panose="020F0909000000000000" pitchFamily="49" charset="-128"/>
              </a:rPr>
              <a:t>横断的な指導計画</a:t>
            </a:r>
            <a:r>
              <a:rPr kumimoji="1" lang="ja-JP" altLang="en-US" sz="3600" dirty="0">
                <a:latin typeface="AR丸ゴシック体E" panose="020F0909000000000000" pitchFamily="49" charset="-128"/>
                <a:ea typeface="AR丸ゴシック体E" panose="020F0909000000000000" pitchFamily="49" charset="-128"/>
              </a:rPr>
              <a:t>を立てる</a:t>
            </a:r>
            <a:endParaRPr kumimoji="1" lang="en-US" altLang="ja-JP" sz="3600" dirty="0">
              <a:latin typeface="AR丸ゴシック体E" panose="020F0909000000000000" pitchFamily="49" charset="-128"/>
              <a:ea typeface="AR丸ゴシック体E" panose="020F0909000000000000" pitchFamily="49" charset="-128"/>
            </a:endParaRPr>
          </a:p>
          <a:p>
            <a:endParaRPr kumimoji="1" lang="en-US" altLang="ja-JP" sz="1600" dirty="0">
              <a:latin typeface="AR丸ゴシック体E" panose="020F0909000000000000" pitchFamily="49" charset="-128"/>
              <a:ea typeface="AR丸ゴシック体E" panose="020F0909000000000000" pitchFamily="49" charset="-128"/>
            </a:endParaRPr>
          </a:p>
          <a:p>
            <a:endParaRPr kumimoji="1" lang="en-US" altLang="ja-JP" sz="1600" dirty="0">
              <a:latin typeface="AR丸ゴシック体E" panose="020F0909000000000000" pitchFamily="49" charset="-128"/>
              <a:ea typeface="AR丸ゴシック体E" panose="020F0909000000000000" pitchFamily="49" charset="-128"/>
            </a:endParaRPr>
          </a:p>
          <a:p>
            <a:r>
              <a:rPr kumimoji="1" lang="ja-JP" altLang="en-US" sz="3600" dirty="0">
                <a:latin typeface="AR丸ゴシック体E" panose="020F0909000000000000" pitchFamily="49" charset="-128"/>
                <a:ea typeface="AR丸ゴシック体E" panose="020F0909000000000000" pitchFamily="49" charset="-128"/>
              </a:rPr>
              <a:t>③ＥＳＤの研究・実践に取り組み、その</a:t>
            </a:r>
            <a:endParaRPr kumimoji="1" lang="en-US" altLang="ja-JP" sz="3600" dirty="0">
              <a:latin typeface="AR丸ゴシック体E" panose="020F0909000000000000" pitchFamily="49" charset="-128"/>
              <a:ea typeface="AR丸ゴシック体E" panose="020F0909000000000000" pitchFamily="49" charset="-128"/>
            </a:endParaRPr>
          </a:p>
          <a:p>
            <a:r>
              <a:rPr kumimoji="1" lang="ja-JP" altLang="en-US" sz="3600" dirty="0">
                <a:latin typeface="AR丸ゴシック体E" panose="020F0909000000000000" pitchFamily="49" charset="-128"/>
                <a:ea typeface="AR丸ゴシック体E" panose="020F0909000000000000" pitchFamily="49" charset="-128"/>
              </a:rPr>
              <a:t>　</a:t>
            </a:r>
            <a:r>
              <a:rPr kumimoji="1" lang="ja-JP" altLang="en-US" sz="3600" dirty="0">
                <a:highlight>
                  <a:srgbClr val="FFFF00"/>
                </a:highlight>
                <a:latin typeface="AR丸ゴシック体E" panose="020F0909000000000000" pitchFamily="49" charset="-128"/>
                <a:ea typeface="AR丸ゴシック体E" panose="020F0909000000000000" pitchFamily="49" charset="-128"/>
              </a:rPr>
              <a:t>成果を積極的に発信</a:t>
            </a:r>
            <a:r>
              <a:rPr kumimoji="1" lang="ja-JP" altLang="en-US" sz="3600" dirty="0">
                <a:latin typeface="AR丸ゴシック体E" panose="020F0909000000000000" pitchFamily="49" charset="-128"/>
                <a:ea typeface="AR丸ゴシック体E" panose="020F0909000000000000" pitchFamily="49" charset="-128"/>
              </a:rPr>
              <a:t>すること</a:t>
            </a:r>
            <a:endParaRPr kumimoji="1" lang="en-US" altLang="ja-JP" sz="3600" dirty="0">
              <a:latin typeface="AR丸ゴシック体E" panose="020F0909000000000000" pitchFamily="49" charset="-128"/>
              <a:ea typeface="AR丸ゴシック体E" panose="020F0909000000000000" pitchFamily="49" charset="-128"/>
            </a:endParaRPr>
          </a:p>
        </p:txBody>
      </p:sp>
      <p:sp>
        <p:nvSpPr>
          <p:cNvPr id="2" name="テキスト ボックス 1">
            <a:extLst>
              <a:ext uri="{FF2B5EF4-FFF2-40B4-BE49-F238E27FC236}">
                <a16:creationId xmlns:a16="http://schemas.microsoft.com/office/drawing/2014/main" id="{5B82EC06-B19E-2B09-3716-53690C7D3275}"/>
              </a:ext>
            </a:extLst>
          </p:cNvPr>
          <p:cNvSpPr txBox="1"/>
          <p:nvPr/>
        </p:nvSpPr>
        <p:spPr>
          <a:xfrm>
            <a:off x="899153" y="312585"/>
            <a:ext cx="6051657" cy="584775"/>
          </a:xfrm>
          <a:prstGeom prst="rect">
            <a:avLst/>
          </a:prstGeom>
          <a:solidFill>
            <a:srgbClr val="FFFF79"/>
          </a:solidFill>
          <a:ln>
            <a:solidFill>
              <a:schemeClr val="tx1"/>
            </a:solidFill>
          </a:ln>
        </p:spPr>
        <p:txBody>
          <a:bodyPr wrap="none" rtlCol="0">
            <a:spAutoFit/>
          </a:bodyPr>
          <a:lstStyle/>
          <a:p>
            <a:r>
              <a:rPr kumimoji="1" lang="en-US" altLang="ja-JP" sz="3200" dirty="0">
                <a:highlight>
                  <a:srgbClr val="FFFF00"/>
                </a:highlight>
                <a:latin typeface="AR P丸ゴシック体E" panose="020F0900000000000000" pitchFamily="50" charset="-128"/>
                <a:ea typeface="AR P丸ゴシック体E" panose="020F0900000000000000" pitchFamily="50" charset="-128"/>
              </a:rPr>
              <a:t>ESD</a:t>
            </a:r>
            <a:r>
              <a:rPr kumimoji="1" lang="ja-JP" altLang="en-US" sz="3200" dirty="0">
                <a:highlight>
                  <a:srgbClr val="FFFF00"/>
                </a:highlight>
                <a:latin typeface="AR P丸ゴシック体E" panose="020F0900000000000000" pitchFamily="50" charset="-128"/>
                <a:ea typeface="AR P丸ゴシック体E" panose="020F0900000000000000" pitchFamily="50" charset="-128"/>
              </a:rPr>
              <a:t>の推進拠点として大切なこと</a:t>
            </a:r>
          </a:p>
        </p:txBody>
      </p:sp>
    </p:spTree>
    <p:extLst>
      <p:ext uri="{BB962C8B-B14F-4D97-AF65-F5344CB8AC3E}">
        <p14:creationId xmlns:p14="http://schemas.microsoft.com/office/powerpoint/2010/main" val="3017245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1000"/>
                                        <p:tgtEl>
                                          <p:spTgt spid="3">
                                            <p:txEl>
                                              <p:pRg st="5" end="5"/>
                                            </p:txEl>
                                          </p:spTgt>
                                        </p:tgtEl>
                                      </p:cBhvr>
                                    </p:animEffect>
                                    <p:anim calcmode="lin" valueType="num">
                                      <p:cBhvr>
                                        <p:cTn id="2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5" end="5"/>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1000"/>
                                        <p:tgtEl>
                                          <p:spTgt spid="3">
                                            <p:txEl>
                                              <p:pRg st="6" end="6"/>
                                            </p:txEl>
                                          </p:spTgt>
                                        </p:tgtEl>
                                      </p:cBhvr>
                                    </p:animEffect>
                                    <p:anim calcmode="lin" valueType="num">
                                      <p:cBhvr>
                                        <p:cTn id="3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fade">
                                      <p:cBhvr>
                                        <p:cTn id="36" dur="1000"/>
                                        <p:tgtEl>
                                          <p:spTgt spid="3">
                                            <p:txEl>
                                              <p:pRg st="9" end="9"/>
                                            </p:txEl>
                                          </p:spTgt>
                                        </p:tgtEl>
                                      </p:cBhvr>
                                    </p:animEffect>
                                    <p:anim calcmode="lin" valueType="num">
                                      <p:cBhvr>
                                        <p:cTn id="37"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9" end="9"/>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Effect transition="in" filter="fade">
                                      <p:cBhvr>
                                        <p:cTn id="41" dur="1000"/>
                                        <p:tgtEl>
                                          <p:spTgt spid="3">
                                            <p:txEl>
                                              <p:pRg st="10" end="10"/>
                                            </p:txEl>
                                          </p:spTgt>
                                        </p:tgtEl>
                                      </p:cBhvr>
                                    </p:animEffect>
                                    <p:anim calcmode="lin" valueType="num">
                                      <p:cBhvr>
                                        <p:cTn id="42"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13C7C900-DABB-B6D1-FD29-E995E1D078B2}"/>
              </a:ext>
            </a:extLst>
          </p:cNvPr>
          <p:cNvSpPr txBox="1"/>
          <p:nvPr/>
        </p:nvSpPr>
        <p:spPr>
          <a:xfrm>
            <a:off x="544606" y="797510"/>
            <a:ext cx="8054788" cy="5632311"/>
          </a:xfrm>
          <a:prstGeom prst="rect">
            <a:avLst/>
          </a:prstGeom>
          <a:noFill/>
        </p:spPr>
        <p:txBody>
          <a:bodyPr wrap="square">
            <a:spAutoFit/>
          </a:bodyPr>
          <a:lstStyle/>
          <a:p>
            <a:r>
              <a:rPr lang="ja-JP" altLang="en-US" sz="3200" b="1" dirty="0">
                <a:latin typeface="AR P丸ゴシック体E" panose="020F0900000000000000" pitchFamily="50" charset="-128"/>
                <a:ea typeface="AR P丸ゴシック体E" panose="020F0900000000000000" pitchFamily="50" charset="-128"/>
              </a:rPr>
              <a:t>「</a:t>
            </a:r>
            <a:r>
              <a:rPr lang="ja-JP" altLang="en-US" sz="3600" b="1" dirty="0">
                <a:highlight>
                  <a:srgbClr val="FFFF00"/>
                </a:highlight>
                <a:latin typeface="AR P丸ゴシック体E" panose="020F0900000000000000" pitchFamily="50" charset="-128"/>
                <a:ea typeface="AR P丸ゴシック体E" panose="020F0900000000000000" pitchFamily="50" charset="-128"/>
              </a:rPr>
              <a:t>ユネスコスクール定期レビュー</a:t>
            </a:r>
            <a:r>
              <a:rPr lang="ja-JP" altLang="en-US" sz="3200" b="1" dirty="0">
                <a:latin typeface="AR P丸ゴシック体E" panose="020F0900000000000000" pitchFamily="50" charset="-128"/>
                <a:ea typeface="AR P丸ゴシック体E" panose="020F0900000000000000" pitchFamily="50" charset="-128"/>
              </a:rPr>
              <a:t>」</a:t>
            </a:r>
            <a:r>
              <a:rPr lang="ja-JP" altLang="en-US" sz="2800" b="1" dirty="0">
                <a:latin typeface="AR P丸ゴシック体E" panose="020F0900000000000000" pitchFamily="50" charset="-128"/>
                <a:ea typeface="AR P丸ゴシック体E" panose="020F0900000000000000" pitchFamily="50" charset="-128"/>
              </a:rPr>
              <a:t>では、</a:t>
            </a:r>
            <a:endParaRPr lang="en-US" altLang="ja-JP" sz="2800" b="1" dirty="0">
              <a:latin typeface="AR P丸ゴシック体E" panose="020F0900000000000000" pitchFamily="50" charset="-128"/>
              <a:ea typeface="AR P丸ゴシック体E" panose="020F0900000000000000" pitchFamily="50" charset="-128"/>
            </a:endParaRPr>
          </a:p>
          <a:p>
            <a:endParaRPr lang="en-US" altLang="ja-JP" sz="2800" b="1" dirty="0">
              <a:latin typeface="AR P丸ゴシック体E" panose="020F0900000000000000" pitchFamily="50" charset="-128"/>
              <a:ea typeface="AR P丸ゴシック体E" panose="020F0900000000000000" pitchFamily="50" charset="-128"/>
            </a:endParaRPr>
          </a:p>
          <a:p>
            <a:r>
              <a:rPr lang="en-US" altLang="ja-JP" sz="2800" b="1" dirty="0">
                <a:latin typeface="AR P丸ゴシック体E" panose="020F0900000000000000" pitchFamily="50" charset="-128"/>
                <a:ea typeface="AR P丸ゴシック体E" panose="020F0900000000000000" pitchFamily="50" charset="-128"/>
              </a:rPr>
              <a:t>ESD</a:t>
            </a:r>
            <a:r>
              <a:rPr lang="ja-JP" altLang="en-US" sz="2800" b="1" dirty="0">
                <a:latin typeface="AR P丸ゴシック体E" panose="020F0900000000000000" pitchFamily="50" charset="-128"/>
                <a:ea typeface="AR P丸ゴシック体E" panose="020F0900000000000000" pitchFamily="50" charset="-128"/>
              </a:rPr>
              <a:t>の推進拠点の学校として、上記のガイドライン</a:t>
            </a:r>
            <a:endParaRPr lang="en-US" altLang="ja-JP" sz="2800" b="1" dirty="0">
              <a:latin typeface="AR P丸ゴシック体E" panose="020F0900000000000000" pitchFamily="50" charset="-128"/>
              <a:ea typeface="AR P丸ゴシック体E" panose="020F0900000000000000" pitchFamily="50" charset="-128"/>
            </a:endParaRPr>
          </a:p>
          <a:p>
            <a:endParaRPr lang="en-US" altLang="ja-JP" sz="2800" b="1" dirty="0">
              <a:latin typeface="AR P丸ゴシック体E" panose="020F0900000000000000" pitchFamily="50" charset="-128"/>
              <a:ea typeface="AR P丸ゴシック体E" panose="020F0900000000000000" pitchFamily="50" charset="-128"/>
            </a:endParaRPr>
          </a:p>
          <a:p>
            <a:r>
              <a:rPr lang="ja-JP" altLang="en-US" sz="2800" b="1" dirty="0">
                <a:latin typeface="AR P丸ゴシック体E" panose="020F0900000000000000" pitchFamily="50" charset="-128"/>
                <a:ea typeface="AR P丸ゴシック体E" panose="020F0900000000000000" pitchFamily="50" charset="-128"/>
              </a:rPr>
              <a:t>に示されたことが着実に進んでいるかという視点等</a:t>
            </a:r>
            <a:endParaRPr lang="en-US" altLang="ja-JP" sz="2800" b="1" dirty="0">
              <a:latin typeface="AR P丸ゴシック体E" panose="020F0900000000000000" pitchFamily="50" charset="-128"/>
              <a:ea typeface="AR P丸ゴシック体E" panose="020F0900000000000000" pitchFamily="50" charset="-128"/>
            </a:endParaRPr>
          </a:p>
          <a:p>
            <a:endParaRPr lang="en-US" altLang="ja-JP" sz="2800" b="1" dirty="0">
              <a:latin typeface="AR P丸ゴシック体E" panose="020F0900000000000000" pitchFamily="50" charset="-128"/>
              <a:ea typeface="AR P丸ゴシック体E" panose="020F0900000000000000" pitchFamily="50" charset="-128"/>
            </a:endParaRPr>
          </a:p>
          <a:p>
            <a:r>
              <a:rPr lang="ja-JP" altLang="en-US" sz="2800" b="1" dirty="0">
                <a:latin typeface="AR P丸ゴシック体E" panose="020F0900000000000000" pitchFamily="50" charset="-128"/>
                <a:ea typeface="AR P丸ゴシック体E" panose="020F0900000000000000" pitchFamily="50" charset="-128"/>
              </a:rPr>
              <a:t>から </a:t>
            </a:r>
            <a:r>
              <a:rPr lang="ja-JP" altLang="en-US" sz="3600" b="1" dirty="0">
                <a:highlight>
                  <a:srgbClr val="FFFF00"/>
                </a:highlight>
                <a:latin typeface="AR P丸ゴシック体E" panose="020F0900000000000000" pitchFamily="50" charset="-128"/>
                <a:ea typeface="AR P丸ゴシック体E" panose="020F0900000000000000" pitchFamily="50" charset="-128"/>
              </a:rPr>
              <a:t>研修・評価・助言</a:t>
            </a:r>
            <a:r>
              <a:rPr lang="ja-JP" altLang="en-US" sz="3600" b="1" dirty="0">
                <a:latin typeface="AR P丸ゴシック体E" panose="020F0900000000000000" pitchFamily="50" charset="-128"/>
                <a:ea typeface="AR P丸ゴシック体E" panose="020F0900000000000000" pitchFamily="50" charset="-128"/>
              </a:rPr>
              <a:t>等 </a:t>
            </a:r>
            <a:r>
              <a:rPr lang="ja-JP" altLang="en-US" sz="2800" b="1" dirty="0">
                <a:latin typeface="AR P丸ゴシック体E" panose="020F0900000000000000" pitchFamily="50" charset="-128"/>
                <a:ea typeface="AR P丸ゴシック体E" panose="020F0900000000000000" pitchFamily="50" charset="-128"/>
              </a:rPr>
              <a:t>をいたしております。</a:t>
            </a:r>
            <a:endParaRPr lang="en-US" altLang="ja-JP" sz="2800" b="1" dirty="0">
              <a:latin typeface="AR P丸ゴシック体E" panose="020F0900000000000000" pitchFamily="50" charset="-128"/>
              <a:ea typeface="AR P丸ゴシック体E" panose="020F0900000000000000" pitchFamily="50" charset="-128"/>
            </a:endParaRPr>
          </a:p>
          <a:p>
            <a:endParaRPr lang="en-US" altLang="ja-JP" sz="2800" b="1" dirty="0">
              <a:latin typeface="AR P丸ゴシック体E" panose="020F0900000000000000" pitchFamily="50" charset="-128"/>
              <a:ea typeface="AR P丸ゴシック体E" panose="020F0900000000000000" pitchFamily="50" charset="-128"/>
            </a:endParaRPr>
          </a:p>
          <a:p>
            <a:endParaRPr lang="en-US" altLang="ja-JP" sz="2800" b="1" dirty="0">
              <a:latin typeface="AR P丸ゴシック体E" panose="020F0900000000000000" pitchFamily="50" charset="-128"/>
              <a:ea typeface="AR P丸ゴシック体E" panose="020F0900000000000000" pitchFamily="50" charset="-128"/>
            </a:endParaRPr>
          </a:p>
          <a:p>
            <a:r>
              <a:rPr lang="ja-JP" altLang="en-US" sz="2800" b="1" dirty="0">
                <a:latin typeface="AR P丸ゴシック体E" panose="020F0900000000000000" pitchFamily="50" charset="-128"/>
                <a:ea typeface="AR P丸ゴシック体E" panose="020F0900000000000000" pitchFamily="50" charset="-128"/>
              </a:rPr>
              <a:t>これら全ては、</a:t>
            </a:r>
            <a:r>
              <a:rPr lang="ja-JP" altLang="en-US" sz="3600" b="1" dirty="0">
                <a:latin typeface="AR P丸ゴシック体E" panose="020F0900000000000000" pitchFamily="50" charset="-128"/>
                <a:ea typeface="AR P丸ゴシック体E" panose="020F0900000000000000" pitchFamily="50" charset="-128"/>
              </a:rPr>
              <a:t>皆さんを応援する</a:t>
            </a:r>
            <a:r>
              <a:rPr lang="ja-JP" altLang="en-US" sz="2800" b="1" dirty="0">
                <a:latin typeface="AR P丸ゴシック体E" panose="020F0900000000000000" pitchFamily="50" charset="-128"/>
                <a:ea typeface="AR P丸ゴシック体E" panose="020F0900000000000000" pitchFamily="50" charset="-128"/>
              </a:rPr>
              <a:t>仕組みです。</a:t>
            </a:r>
            <a:endParaRPr lang="en-US" altLang="ja-JP" sz="2800" b="1" dirty="0">
              <a:latin typeface="AR P丸ゴシック体E" panose="020F0900000000000000" pitchFamily="50" charset="-128"/>
              <a:ea typeface="AR P丸ゴシック体E" panose="020F0900000000000000" pitchFamily="50" charset="-128"/>
            </a:endParaRPr>
          </a:p>
          <a:p>
            <a:endParaRPr lang="en-US" altLang="ja-JP" sz="2800" b="1" dirty="0">
              <a:solidFill>
                <a:srgbClr val="FF0000"/>
              </a:solidFill>
              <a:latin typeface="AR P丸ゴシック体E" panose="020F0900000000000000" pitchFamily="50" charset="-128"/>
              <a:ea typeface="AR P丸ゴシック体E" panose="020F0900000000000000" pitchFamily="50" charset="-128"/>
            </a:endParaRPr>
          </a:p>
          <a:p>
            <a:endParaRPr lang="ja-JP" altLang="en-US" sz="2800" dirty="0"/>
          </a:p>
        </p:txBody>
      </p:sp>
    </p:spTree>
    <p:extLst>
      <p:ext uri="{BB962C8B-B14F-4D97-AF65-F5344CB8AC3E}">
        <p14:creationId xmlns:p14="http://schemas.microsoft.com/office/powerpoint/2010/main" val="26377706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691306A-5F9B-B92B-4D73-007D55CEAA79}"/>
              </a:ext>
            </a:extLst>
          </p:cNvPr>
          <p:cNvSpPr txBox="1"/>
          <p:nvPr/>
        </p:nvSpPr>
        <p:spPr>
          <a:xfrm>
            <a:off x="0" y="0"/>
            <a:ext cx="9144000" cy="7848302"/>
          </a:xfrm>
          <a:prstGeom prst="rect">
            <a:avLst/>
          </a:prstGeom>
          <a:gradFill>
            <a:gsLst>
              <a:gs pos="0">
                <a:srgbClr val="FF0000"/>
              </a:gs>
              <a:gs pos="30000">
                <a:srgbClr val="FFFF00"/>
              </a:gs>
              <a:gs pos="48000">
                <a:srgbClr val="FFFFCC"/>
              </a:gs>
              <a:gs pos="70000">
                <a:srgbClr val="FFFF66"/>
              </a:gs>
              <a:gs pos="100000">
                <a:srgbClr val="FF0000"/>
              </a:gs>
            </a:gsLst>
            <a:lin ang="5400000" scaled="1"/>
          </a:gradFill>
        </p:spPr>
        <p:txBody>
          <a:bodyPr wrap="square" rtlCol="0">
            <a:spAutoFit/>
          </a:bodyPr>
          <a:lstStyle/>
          <a:p>
            <a:endParaRPr kumimoji="1" lang="en-US" altLang="ja-JP" sz="3600" dirty="0">
              <a:solidFill>
                <a:srgbClr val="C00000"/>
              </a:solidFill>
              <a:latin typeface="AR丸ゴシック体E" panose="020F0909000000000000" pitchFamily="49" charset="-128"/>
              <a:ea typeface="AR丸ゴシック体E" panose="020F0909000000000000" pitchFamily="49" charset="-128"/>
            </a:endParaRPr>
          </a:p>
          <a:p>
            <a:endParaRPr kumimoji="1" lang="en-US" altLang="ja-JP" sz="3600" dirty="0">
              <a:solidFill>
                <a:srgbClr val="C00000"/>
              </a:solidFill>
              <a:latin typeface="AR丸ゴシック体E" panose="020F0909000000000000" pitchFamily="49" charset="-128"/>
              <a:ea typeface="AR丸ゴシック体E" panose="020F0909000000000000" pitchFamily="49" charset="-128"/>
            </a:endParaRPr>
          </a:p>
          <a:p>
            <a:r>
              <a:rPr kumimoji="1" lang="ja-JP" altLang="en-US" sz="3600" dirty="0">
                <a:solidFill>
                  <a:srgbClr val="C00000"/>
                </a:solidFill>
                <a:latin typeface="AR丸ゴシック体E" panose="020F0909000000000000" pitchFamily="49" charset="-128"/>
                <a:ea typeface="AR丸ゴシック体E" panose="020F0909000000000000" pitchFamily="49" charset="-128"/>
              </a:rPr>
              <a:t>　　</a:t>
            </a:r>
            <a:endParaRPr kumimoji="1" lang="en-US" altLang="ja-JP" sz="3600" dirty="0">
              <a:solidFill>
                <a:srgbClr val="C00000"/>
              </a:solidFill>
              <a:latin typeface="AR丸ゴシック体E" panose="020F0909000000000000" pitchFamily="49" charset="-128"/>
              <a:ea typeface="AR丸ゴシック体E" panose="020F0909000000000000" pitchFamily="49" charset="-128"/>
            </a:endParaRPr>
          </a:p>
          <a:p>
            <a:endParaRPr kumimoji="1" lang="en-US" altLang="ja-JP" sz="3600" dirty="0">
              <a:solidFill>
                <a:srgbClr val="C00000"/>
              </a:solidFill>
              <a:latin typeface="AR丸ゴシック体E" panose="020F0909000000000000" pitchFamily="49" charset="-128"/>
              <a:ea typeface="AR丸ゴシック体E" panose="020F0909000000000000" pitchFamily="49" charset="-128"/>
            </a:endParaRPr>
          </a:p>
          <a:p>
            <a:r>
              <a:rPr kumimoji="1" lang="ja-JP" altLang="en-US" sz="3600" dirty="0">
                <a:solidFill>
                  <a:srgbClr val="C00000"/>
                </a:solidFill>
                <a:latin typeface="AR丸ゴシック体E" panose="020F0909000000000000" pitchFamily="49" charset="-128"/>
                <a:ea typeface="AR丸ゴシック体E" panose="020F0909000000000000" pitchFamily="49" charset="-128"/>
              </a:rPr>
              <a:t>　　</a:t>
            </a:r>
            <a:r>
              <a:rPr kumimoji="1" lang="ja-JP" altLang="en-US" sz="3600" dirty="0">
                <a:solidFill>
                  <a:srgbClr val="C00000"/>
                </a:solidFill>
                <a:latin typeface="AR Pゴシック体S" panose="020B0A00000000000000" pitchFamily="50" charset="-128"/>
                <a:ea typeface="AR Pゴシック体S" panose="020B0A00000000000000" pitchFamily="50" charset="-128"/>
              </a:rPr>
              <a:t>何とかしてくれ～、この暑さ！</a:t>
            </a:r>
            <a:endParaRPr kumimoji="1" lang="en-US" altLang="ja-JP" sz="3600" dirty="0">
              <a:solidFill>
                <a:srgbClr val="C00000"/>
              </a:solidFill>
              <a:latin typeface="AR Pゴシック体S" panose="020B0A00000000000000" pitchFamily="50" charset="-128"/>
              <a:ea typeface="AR Pゴシック体S" panose="020B0A00000000000000" pitchFamily="50" charset="-128"/>
            </a:endParaRPr>
          </a:p>
          <a:p>
            <a:endParaRPr kumimoji="1" lang="en-US" altLang="ja-JP" sz="3600" dirty="0">
              <a:solidFill>
                <a:srgbClr val="C00000"/>
              </a:solidFill>
              <a:latin typeface="AR Pゴシック体S" panose="020B0A00000000000000" pitchFamily="50" charset="-128"/>
              <a:ea typeface="AR Pゴシック体S" panose="020B0A00000000000000" pitchFamily="50" charset="-128"/>
            </a:endParaRPr>
          </a:p>
          <a:p>
            <a:r>
              <a:rPr kumimoji="1" lang="ja-JP" altLang="en-US" sz="3600" dirty="0">
                <a:solidFill>
                  <a:srgbClr val="C00000"/>
                </a:solidFill>
                <a:latin typeface="AR Pゴシック体S" panose="020B0A00000000000000" pitchFamily="50" charset="-128"/>
                <a:ea typeface="AR Pゴシック体S" panose="020B0A00000000000000" pitchFamily="50" charset="-128"/>
              </a:rPr>
              <a:t>　　もう、お忘れですか？あの日々を</a:t>
            </a:r>
            <a:r>
              <a:rPr kumimoji="1" lang="en-US" altLang="ja-JP" sz="3600" dirty="0">
                <a:solidFill>
                  <a:srgbClr val="C00000"/>
                </a:solidFill>
                <a:latin typeface="AR Pゴシック体S" panose="020B0A00000000000000" pitchFamily="50" charset="-128"/>
                <a:ea typeface="AR Pゴシック体S" panose="020B0A00000000000000" pitchFamily="50" charset="-128"/>
              </a:rPr>
              <a:t>…</a:t>
            </a:r>
          </a:p>
          <a:p>
            <a:r>
              <a:rPr kumimoji="1" lang="ja-JP" altLang="en-US" sz="3600" dirty="0">
                <a:solidFill>
                  <a:srgbClr val="C00000"/>
                </a:solidFill>
                <a:latin typeface="AR Pゴシック体S" panose="020B0A00000000000000" pitchFamily="50" charset="-128"/>
                <a:ea typeface="AR Pゴシック体S" panose="020B0A00000000000000" pitchFamily="50" charset="-128"/>
              </a:rPr>
              <a:t>　　　</a:t>
            </a:r>
            <a:endParaRPr kumimoji="1" lang="en-US" altLang="ja-JP" sz="3600" dirty="0">
              <a:solidFill>
                <a:srgbClr val="C00000"/>
              </a:solidFill>
              <a:latin typeface="AR Pゴシック体S" panose="020B0A00000000000000" pitchFamily="50" charset="-128"/>
              <a:ea typeface="AR Pゴシック体S" panose="020B0A00000000000000" pitchFamily="50" charset="-128"/>
            </a:endParaRPr>
          </a:p>
          <a:p>
            <a:r>
              <a:rPr kumimoji="1" lang="ja-JP" altLang="en-US" sz="3600" dirty="0">
                <a:solidFill>
                  <a:srgbClr val="C00000"/>
                </a:solidFill>
                <a:latin typeface="AR Pゴシック体S" panose="020B0A00000000000000" pitchFamily="50" charset="-128"/>
                <a:ea typeface="AR Pゴシック体S" panose="020B0A00000000000000" pitchFamily="50" charset="-128"/>
              </a:rPr>
              <a:t>　　</a:t>
            </a:r>
            <a:r>
              <a:rPr kumimoji="1" lang="en-US" altLang="ja-JP" sz="3600" dirty="0">
                <a:solidFill>
                  <a:srgbClr val="C00000"/>
                </a:solidFill>
                <a:latin typeface="AR Pゴシック体S" panose="020B0A00000000000000" pitchFamily="50" charset="-128"/>
                <a:ea typeface="AR Pゴシック体S" panose="020B0A00000000000000" pitchFamily="50" charset="-128"/>
              </a:rPr>
              <a:t>2023</a:t>
            </a:r>
            <a:r>
              <a:rPr kumimoji="1" lang="ja-JP" altLang="en-US" sz="3600" dirty="0">
                <a:solidFill>
                  <a:srgbClr val="C00000"/>
                </a:solidFill>
                <a:latin typeface="AR Pゴシック体S" panose="020B0A00000000000000" pitchFamily="50" charset="-128"/>
                <a:ea typeface="AR Pゴシック体S" panose="020B0A00000000000000" pitchFamily="50" charset="-128"/>
              </a:rPr>
              <a:t>年夏の焼けるような日差し</a:t>
            </a:r>
            <a:endParaRPr kumimoji="1" lang="en-US" altLang="ja-JP" sz="3600" dirty="0">
              <a:solidFill>
                <a:srgbClr val="C00000"/>
              </a:solidFill>
              <a:latin typeface="AR Pゴシック体S" panose="020B0A00000000000000" pitchFamily="50" charset="-128"/>
              <a:ea typeface="AR Pゴシック体S" panose="020B0A00000000000000" pitchFamily="50" charset="-128"/>
            </a:endParaRPr>
          </a:p>
          <a:p>
            <a:endParaRPr kumimoji="1" lang="en-US" altLang="ja-JP" sz="3600" dirty="0">
              <a:solidFill>
                <a:srgbClr val="C00000"/>
              </a:solidFill>
              <a:latin typeface="AR丸ゴシック体E" panose="020F0909000000000000" pitchFamily="49" charset="-128"/>
              <a:ea typeface="AR丸ゴシック体E" panose="020F0909000000000000" pitchFamily="49" charset="-128"/>
            </a:endParaRPr>
          </a:p>
          <a:p>
            <a:endParaRPr kumimoji="1" lang="en-US" altLang="ja-JP" sz="3600" dirty="0">
              <a:solidFill>
                <a:srgbClr val="C00000"/>
              </a:solidFill>
              <a:latin typeface="AR丸ゴシック体E" panose="020F0909000000000000" pitchFamily="49" charset="-128"/>
              <a:ea typeface="AR丸ゴシック体E" panose="020F0909000000000000" pitchFamily="49" charset="-128"/>
            </a:endParaRPr>
          </a:p>
          <a:p>
            <a:endParaRPr kumimoji="1" lang="en-US" altLang="ja-JP" sz="3600" dirty="0">
              <a:solidFill>
                <a:srgbClr val="C00000"/>
              </a:solidFill>
              <a:latin typeface="AR丸ゴシック体E" panose="020F0909000000000000" pitchFamily="49" charset="-128"/>
              <a:ea typeface="AR丸ゴシック体E" panose="020F0909000000000000" pitchFamily="49" charset="-128"/>
            </a:endParaRPr>
          </a:p>
          <a:p>
            <a:endParaRPr kumimoji="1" lang="en-US" altLang="ja-JP" sz="3600" dirty="0">
              <a:solidFill>
                <a:srgbClr val="C00000"/>
              </a:solidFill>
              <a:latin typeface="AR丸ゴシック体E" panose="020F0909000000000000" pitchFamily="49" charset="-128"/>
              <a:ea typeface="AR丸ゴシック体E" panose="020F0909000000000000" pitchFamily="49" charset="-128"/>
            </a:endParaRPr>
          </a:p>
          <a:p>
            <a:endParaRPr kumimoji="1" lang="ja-JP" altLang="en-US" sz="3600" dirty="0">
              <a:solidFill>
                <a:srgbClr val="C00000"/>
              </a:solidFill>
              <a:latin typeface="AR丸ゴシック体E" panose="020F0909000000000000" pitchFamily="49" charset="-128"/>
              <a:ea typeface="AR丸ゴシック体E" panose="020F0909000000000000" pitchFamily="49" charset="-128"/>
            </a:endParaRPr>
          </a:p>
        </p:txBody>
      </p:sp>
      <p:sp>
        <p:nvSpPr>
          <p:cNvPr id="6" name="テキスト ボックス 5">
            <a:extLst>
              <a:ext uri="{FF2B5EF4-FFF2-40B4-BE49-F238E27FC236}">
                <a16:creationId xmlns:a16="http://schemas.microsoft.com/office/drawing/2014/main" id="{3A8F625A-2D3F-95D1-26A2-2737303485E4}"/>
              </a:ext>
            </a:extLst>
          </p:cNvPr>
          <p:cNvSpPr txBox="1"/>
          <p:nvPr/>
        </p:nvSpPr>
        <p:spPr>
          <a:xfrm>
            <a:off x="2702858" y="282388"/>
            <a:ext cx="6320118" cy="461665"/>
          </a:xfrm>
          <a:prstGeom prst="rect">
            <a:avLst/>
          </a:prstGeom>
          <a:solidFill>
            <a:srgbClr val="B7DBFF"/>
          </a:solidFill>
        </p:spPr>
        <p:txBody>
          <a:bodyPr wrap="square">
            <a:spAutoFit/>
          </a:bodyPr>
          <a:lstStyle/>
          <a:p>
            <a:r>
              <a:rPr lang="ja-JP" altLang="en-US" sz="2400" b="1" dirty="0">
                <a:latin typeface="AR P丸ゴシック体04M" panose="020F0600000000000000" pitchFamily="50" charset="-128"/>
                <a:ea typeface="AR P丸ゴシック体04M" panose="020F0600000000000000" pitchFamily="50" charset="-128"/>
              </a:rPr>
              <a:t> ②</a:t>
            </a:r>
            <a:r>
              <a:rPr lang="en-US" altLang="ja-JP" sz="2400" b="1" dirty="0">
                <a:latin typeface="AR P丸ゴシック体04M" panose="020F0600000000000000" pitchFamily="50" charset="-128"/>
                <a:ea typeface="AR P丸ゴシック体04M" panose="020F0600000000000000" pitchFamily="50" charset="-128"/>
              </a:rPr>
              <a:t>SDG</a:t>
            </a:r>
            <a:r>
              <a:rPr lang="ja-JP" altLang="en-US" sz="2400" b="1" dirty="0">
                <a:latin typeface="AR P丸ゴシック体04M" panose="020F0600000000000000" pitchFamily="50" charset="-128"/>
                <a:ea typeface="AR P丸ゴシック体04M" panose="020F0600000000000000" pitchFamily="50" charset="-128"/>
              </a:rPr>
              <a:t>ｓが求められている世界の現状や課題</a:t>
            </a:r>
            <a:endParaRPr lang="en-US" altLang="ja-JP" sz="2400" b="1" dirty="0">
              <a:latin typeface="AR P丸ゴシック体04M" panose="020F0600000000000000" pitchFamily="50" charset="-128"/>
              <a:ea typeface="AR P丸ゴシック体04M" panose="020F0600000000000000" pitchFamily="50" charset="-128"/>
            </a:endParaRPr>
          </a:p>
        </p:txBody>
      </p:sp>
    </p:spTree>
    <p:extLst>
      <p:ext uri="{BB962C8B-B14F-4D97-AF65-F5344CB8AC3E}">
        <p14:creationId xmlns:p14="http://schemas.microsoft.com/office/powerpoint/2010/main" val="1733148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fade">
                                      <p:cBhvr>
                                        <p:cTn id="7" dur="1000"/>
                                        <p:tgtEl>
                                          <p:spTgt spid="2">
                                            <p:txEl>
                                              <p:pRg st="4" end="4"/>
                                            </p:txEl>
                                          </p:spTgt>
                                        </p:tgtEl>
                                      </p:cBhvr>
                                    </p:animEffect>
                                    <p:anim calcmode="lin" valueType="num">
                                      <p:cBhvr>
                                        <p:cTn id="8"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6" end="6"/>
                                            </p:txEl>
                                          </p:spTgt>
                                        </p:tgtEl>
                                        <p:attrNameLst>
                                          <p:attrName>style.visibility</p:attrName>
                                        </p:attrNameLst>
                                      </p:cBhvr>
                                      <p:to>
                                        <p:strVal val="visible"/>
                                      </p:to>
                                    </p:set>
                                    <p:animEffect transition="in" filter="fade">
                                      <p:cBhvr>
                                        <p:cTn id="14" dur="1000"/>
                                        <p:tgtEl>
                                          <p:spTgt spid="2">
                                            <p:txEl>
                                              <p:pRg st="6" end="6"/>
                                            </p:txEl>
                                          </p:spTgt>
                                        </p:tgtEl>
                                      </p:cBhvr>
                                    </p:animEffect>
                                    <p:anim calcmode="lin" valueType="num">
                                      <p:cBhvr>
                                        <p:cTn id="15"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animEffect transition="in" filter="fade">
                                      <p:cBhvr>
                                        <p:cTn id="21" dur="1000"/>
                                        <p:tgtEl>
                                          <p:spTgt spid="2">
                                            <p:txEl>
                                              <p:pRg st="7" end="7"/>
                                            </p:txEl>
                                          </p:spTgt>
                                        </p:tgtEl>
                                      </p:cBhvr>
                                    </p:animEffect>
                                    <p:anim calcmode="lin" valueType="num">
                                      <p:cBhvr>
                                        <p:cTn id="22"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8" end="8"/>
                                            </p:txEl>
                                          </p:spTgt>
                                        </p:tgtEl>
                                        <p:attrNameLst>
                                          <p:attrName>style.visibility</p:attrName>
                                        </p:attrNameLst>
                                      </p:cBhvr>
                                      <p:to>
                                        <p:strVal val="visible"/>
                                      </p:to>
                                    </p:set>
                                    <p:animEffect transition="in" filter="fade">
                                      <p:cBhvr>
                                        <p:cTn id="28" dur="1000"/>
                                        <p:tgtEl>
                                          <p:spTgt spid="2">
                                            <p:txEl>
                                              <p:pRg st="8" end="8"/>
                                            </p:txEl>
                                          </p:spTgt>
                                        </p:tgtEl>
                                      </p:cBhvr>
                                    </p:animEffect>
                                    <p:anim calcmode="lin" valueType="num">
                                      <p:cBhvr>
                                        <p:cTn id="29"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83622AEE-DE82-C562-2D77-E40CE7E462F6}"/>
              </a:ext>
            </a:extLst>
          </p:cNvPr>
          <p:cNvPicPr>
            <a:picLocks noChangeAspect="1"/>
          </p:cNvPicPr>
          <p:nvPr/>
        </p:nvPicPr>
        <p:blipFill>
          <a:blip r:embed="rId2"/>
          <a:stretch>
            <a:fillRect/>
          </a:stretch>
        </p:blipFill>
        <p:spPr>
          <a:xfrm>
            <a:off x="937260" y="1"/>
            <a:ext cx="7498080" cy="6864602"/>
          </a:xfrm>
          <a:prstGeom prst="rect">
            <a:avLst/>
          </a:prstGeom>
        </p:spPr>
      </p:pic>
      <p:pic>
        <p:nvPicPr>
          <p:cNvPr id="4" name="図 3">
            <a:extLst>
              <a:ext uri="{FF2B5EF4-FFF2-40B4-BE49-F238E27FC236}">
                <a16:creationId xmlns:a16="http://schemas.microsoft.com/office/drawing/2014/main" id="{4751D11F-DE85-9A45-6F73-F92D1A0D21E8}"/>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20000" contrast="-20000"/>
                    </a14:imgEffect>
                  </a14:imgLayer>
                </a14:imgProps>
              </a:ext>
            </a:extLst>
          </a:blip>
          <a:srcRect t="31747" r="57825" b="15137"/>
          <a:stretch/>
        </p:blipFill>
        <p:spPr>
          <a:xfrm>
            <a:off x="358140" y="63981"/>
            <a:ext cx="5836920" cy="6730039"/>
          </a:xfrm>
          <a:prstGeom prst="rect">
            <a:avLst/>
          </a:prstGeom>
        </p:spPr>
      </p:pic>
      <p:sp>
        <p:nvSpPr>
          <p:cNvPr id="2" name="四角形: 角を丸くする 1">
            <a:extLst>
              <a:ext uri="{FF2B5EF4-FFF2-40B4-BE49-F238E27FC236}">
                <a16:creationId xmlns:a16="http://schemas.microsoft.com/office/drawing/2014/main" id="{DA06445E-8882-A677-F003-C5962D5508B6}"/>
              </a:ext>
            </a:extLst>
          </p:cNvPr>
          <p:cNvSpPr/>
          <p:nvPr/>
        </p:nvSpPr>
        <p:spPr>
          <a:xfrm>
            <a:off x="2309534" y="1028030"/>
            <a:ext cx="2514600" cy="1417320"/>
          </a:xfrm>
          <a:prstGeom prst="round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四角形: 角を丸くする 4">
            <a:extLst>
              <a:ext uri="{FF2B5EF4-FFF2-40B4-BE49-F238E27FC236}">
                <a16:creationId xmlns:a16="http://schemas.microsoft.com/office/drawing/2014/main" id="{737B1E13-5F55-3C47-CE8B-62623D2A29FC}"/>
              </a:ext>
            </a:extLst>
          </p:cNvPr>
          <p:cNvSpPr/>
          <p:nvPr/>
        </p:nvSpPr>
        <p:spPr>
          <a:xfrm>
            <a:off x="2058074" y="2833970"/>
            <a:ext cx="2926080" cy="1417320"/>
          </a:xfrm>
          <a:prstGeom prst="round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四角形: 角を丸くする 5">
            <a:extLst>
              <a:ext uri="{FF2B5EF4-FFF2-40B4-BE49-F238E27FC236}">
                <a16:creationId xmlns:a16="http://schemas.microsoft.com/office/drawing/2014/main" id="{53426A1A-5EDA-5FE8-9386-EAD651DC8C70}"/>
              </a:ext>
            </a:extLst>
          </p:cNvPr>
          <p:cNvSpPr/>
          <p:nvPr/>
        </p:nvSpPr>
        <p:spPr>
          <a:xfrm>
            <a:off x="1760894" y="4639912"/>
            <a:ext cx="3737610" cy="1417320"/>
          </a:xfrm>
          <a:prstGeom prst="round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四角形: 角を丸くする 6">
            <a:extLst>
              <a:ext uri="{FF2B5EF4-FFF2-40B4-BE49-F238E27FC236}">
                <a16:creationId xmlns:a16="http://schemas.microsoft.com/office/drawing/2014/main" id="{31B23230-8B77-66B6-6284-34C3D0754AE6}"/>
              </a:ext>
            </a:extLst>
          </p:cNvPr>
          <p:cNvSpPr/>
          <p:nvPr/>
        </p:nvSpPr>
        <p:spPr>
          <a:xfrm>
            <a:off x="349625" y="1028030"/>
            <a:ext cx="811530" cy="1417320"/>
          </a:xfrm>
          <a:prstGeom prst="roundRect">
            <a:avLst/>
          </a:prstGeom>
          <a:noFill/>
          <a:ln w="381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75968CDA-C7EB-874F-4813-CE67165320B3}"/>
              </a:ext>
            </a:extLst>
          </p:cNvPr>
          <p:cNvSpPr/>
          <p:nvPr/>
        </p:nvSpPr>
        <p:spPr>
          <a:xfrm>
            <a:off x="5616844" y="1067408"/>
            <a:ext cx="388620" cy="1417320"/>
          </a:xfrm>
          <a:prstGeom prst="roundRect">
            <a:avLst/>
          </a:prstGeom>
          <a:noFill/>
          <a:ln w="381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FAFF3BDC-D896-5AD1-10E7-28BA5088BEA3}"/>
              </a:ext>
            </a:extLst>
          </p:cNvPr>
          <p:cNvSpPr txBox="1"/>
          <p:nvPr/>
        </p:nvSpPr>
        <p:spPr>
          <a:xfrm>
            <a:off x="299946" y="1786158"/>
            <a:ext cx="6474849" cy="523220"/>
          </a:xfrm>
          <a:prstGeom prst="rect">
            <a:avLst/>
          </a:prstGeom>
          <a:noFill/>
        </p:spPr>
        <p:txBody>
          <a:bodyPr wrap="none" rtlCol="0">
            <a:spAutoFit/>
          </a:bodyPr>
          <a:lstStyle/>
          <a:p>
            <a:r>
              <a:rPr kumimoji="1" lang="ja-JP" altLang="en-US" sz="2800" dirty="0">
                <a:latin typeface="AR P丸ゴシック体E" panose="020F0900000000000000" pitchFamily="50" charset="-128"/>
                <a:ea typeface="AR P丸ゴシック体E" panose="020F0900000000000000" pitchFamily="50" charset="-128"/>
              </a:rPr>
              <a:t>６月　　 ７月 　　８月　　 ９月　　</a:t>
            </a:r>
            <a:r>
              <a:rPr kumimoji="1" lang="en-US" altLang="ja-JP" sz="2800" dirty="0">
                <a:latin typeface="AR P丸ゴシック体E" panose="020F0900000000000000" pitchFamily="50" charset="-128"/>
                <a:ea typeface="AR P丸ゴシック体E" panose="020F0900000000000000" pitchFamily="50" charset="-128"/>
              </a:rPr>
              <a:t>10</a:t>
            </a:r>
            <a:r>
              <a:rPr kumimoji="1" lang="ja-JP" altLang="en-US" sz="2800" dirty="0">
                <a:latin typeface="AR P丸ゴシック体E" panose="020F0900000000000000" pitchFamily="50" charset="-128"/>
                <a:ea typeface="AR P丸ゴシック体E" panose="020F0900000000000000" pitchFamily="50" charset="-128"/>
              </a:rPr>
              <a:t>月</a:t>
            </a:r>
          </a:p>
        </p:txBody>
      </p:sp>
      <p:sp>
        <p:nvSpPr>
          <p:cNvPr id="10" name="テキスト ボックス 9">
            <a:extLst>
              <a:ext uri="{FF2B5EF4-FFF2-40B4-BE49-F238E27FC236}">
                <a16:creationId xmlns:a16="http://schemas.microsoft.com/office/drawing/2014/main" id="{6F2A813D-19C8-C855-6F89-1CC2746B4E8C}"/>
              </a:ext>
            </a:extLst>
          </p:cNvPr>
          <p:cNvSpPr txBox="1"/>
          <p:nvPr/>
        </p:nvSpPr>
        <p:spPr>
          <a:xfrm>
            <a:off x="1740275" y="635770"/>
            <a:ext cx="2462534" cy="523220"/>
          </a:xfrm>
          <a:prstGeom prst="rect">
            <a:avLst/>
          </a:prstGeom>
          <a:solidFill>
            <a:srgbClr val="FEE2FC"/>
          </a:solidFill>
        </p:spPr>
        <p:txBody>
          <a:bodyPr wrap="none" rtlCol="0">
            <a:spAutoFit/>
          </a:bodyPr>
          <a:lstStyle/>
          <a:p>
            <a:r>
              <a:rPr kumimoji="1" lang="ja-JP" altLang="en-US" sz="2800" dirty="0">
                <a:latin typeface="AR P丸ゴシック体E" panose="020F0900000000000000" pitchFamily="50" charset="-128"/>
                <a:ea typeface="AR P丸ゴシック体E" panose="020F0900000000000000" pitchFamily="50" charset="-128"/>
              </a:rPr>
              <a:t>１９０１～１９２０年</a:t>
            </a:r>
          </a:p>
        </p:txBody>
      </p:sp>
      <p:sp>
        <p:nvSpPr>
          <p:cNvPr id="11" name="テキスト ボックス 10">
            <a:extLst>
              <a:ext uri="{FF2B5EF4-FFF2-40B4-BE49-F238E27FC236}">
                <a16:creationId xmlns:a16="http://schemas.microsoft.com/office/drawing/2014/main" id="{602A106E-4F2E-2236-20B8-D88C535B56B4}"/>
              </a:ext>
            </a:extLst>
          </p:cNvPr>
          <p:cNvSpPr txBox="1"/>
          <p:nvPr/>
        </p:nvSpPr>
        <p:spPr>
          <a:xfrm>
            <a:off x="1740275" y="2501777"/>
            <a:ext cx="2686954" cy="523220"/>
          </a:xfrm>
          <a:prstGeom prst="rect">
            <a:avLst/>
          </a:prstGeom>
          <a:solidFill>
            <a:srgbClr val="FEE2FC"/>
          </a:solidFill>
        </p:spPr>
        <p:txBody>
          <a:bodyPr wrap="none" rtlCol="0">
            <a:spAutoFit/>
          </a:bodyPr>
          <a:lstStyle/>
          <a:p>
            <a:r>
              <a:rPr kumimoji="1" lang="ja-JP" altLang="en-US" sz="2800" dirty="0">
                <a:latin typeface="AR P丸ゴシック体E" panose="020F0900000000000000" pitchFamily="50" charset="-128"/>
                <a:ea typeface="AR P丸ゴシック体E" panose="020F0900000000000000" pitchFamily="50" charset="-128"/>
              </a:rPr>
              <a:t>２００１～２０２０年</a:t>
            </a:r>
          </a:p>
        </p:txBody>
      </p:sp>
      <p:sp>
        <p:nvSpPr>
          <p:cNvPr id="12" name="テキスト ボックス 11">
            <a:extLst>
              <a:ext uri="{FF2B5EF4-FFF2-40B4-BE49-F238E27FC236}">
                <a16:creationId xmlns:a16="http://schemas.microsoft.com/office/drawing/2014/main" id="{EC885034-6791-8E66-63DD-B967835CF237}"/>
              </a:ext>
            </a:extLst>
          </p:cNvPr>
          <p:cNvSpPr txBox="1"/>
          <p:nvPr/>
        </p:nvSpPr>
        <p:spPr>
          <a:xfrm>
            <a:off x="2945733" y="4288853"/>
            <a:ext cx="1481496" cy="523220"/>
          </a:xfrm>
          <a:prstGeom prst="rect">
            <a:avLst/>
          </a:prstGeom>
          <a:solidFill>
            <a:srgbClr val="FEE2FC"/>
          </a:solidFill>
        </p:spPr>
        <p:txBody>
          <a:bodyPr wrap="none" rtlCol="0">
            <a:spAutoFit/>
          </a:bodyPr>
          <a:lstStyle/>
          <a:p>
            <a:r>
              <a:rPr kumimoji="1" lang="ja-JP" altLang="en-US" sz="2800" dirty="0">
                <a:latin typeface="AR P丸ゴシック体E" panose="020F0900000000000000" pitchFamily="50" charset="-128"/>
                <a:ea typeface="AR P丸ゴシック体E" panose="020F0900000000000000" pitchFamily="50" charset="-128"/>
              </a:rPr>
              <a:t>２０２３年</a:t>
            </a:r>
          </a:p>
        </p:txBody>
      </p:sp>
    </p:spTree>
    <p:extLst>
      <p:ext uri="{BB962C8B-B14F-4D97-AF65-F5344CB8AC3E}">
        <p14:creationId xmlns:p14="http://schemas.microsoft.com/office/powerpoint/2010/main" val="650937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0-#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8"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additive="base">
                                        <p:cTn id="46" dur="500" fill="hold"/>
                                        <p:tgtEl>
                                          <p:spTgt spid="11"/>
                                        </p:tgtEl>
                                        <p:attrNameLst>
                                          <p:attrName>ppt_x</p:attrName>
                                        </p:attrNameLst>
                                      </p:cBhvr>
                                      <p:tavLst>
                                        <p:tav tm="0">
                                          <p:val>
                                            <p:strVal val="0-#ppt_w/2"/>
                                          </p:val>
                                        </p:tav>
                                        <p:tav tm="100000">
                                          <p:val>
                                            <p:strVal val="#ppt_x"/>
                                          </p:val>
                                        </p:tav>
                                      </p:tavLst>
                                    </p:anim>
                                    <p:anim calcmode="lin" valueType="num">
                                      <p:cBhvr additive="base">
                                        <p:cTn id="47"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fade">
                                      <p:cBhvr>
                                        <p:cTn id="52" dur="1000"/>
                                        <p:tgtEl>
                                          <p:spTgt spid="5"/>
                                        </p:tgtEl>
                                      </p:cBhvr>
                                    </p:animEffect>
                                    <p:anim calcmode="lin" valueType="num">
                                      <p:cBhvr>
                                        <p:cTn id="53" dur="1000" fill="hold"/>
                                        <p:tgtEl>
                                          <p:spTgt spid="5"/>
                                        </p:tgtEl>
                                        <p:attrNameLst>
                                          <p:attrName>ppt_x</p:attrName>
                                        </p:attrNameLst>
                                      </p:cBhvr>
                                      <p:tavLst>
                                        <p:tav tm="0">
                                          <p:val>
                                            <p:strVal val="#ppt_x"/>
                                          </p:val>
                                        </p:tav>
                                        <p:tav tm="100000">
                                          <p:val>
                                            <p:strVal val="#ppt_x"/>
                                          </p:val>
                                        </p:tav>
                                      </p:tavLst>
                                    </p:anim>
                                    <p:anim calcmode="lin" valueType="num">
                                      <p:cBhvr>
                                        <p:cTn id="5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anim calcmode="lin" valueType="num">
                                      <p:cBhvr additive="base">
                                        <p:cTn id="59" dur="500" fill="hold"/>
                                        <p:tgtEl>
                                          <p:spTgt spid="12"/>
                                        </p:tgtEl>
                                        <p:attrNameLst>
                                          <p:attrName>ppt_x</p:attrName>
                                        </p:attrNameLst>
                                      </p:cBhvr>
                                      <p:tavLst>
                                        <p:tav tm="0">
                                          <p:val>
                                            <p:strVal val="0-#ppt_w/2"/>
                                          </p:val>
                                        </p:tav>
                                        <p:tav tm="100000">
                                          <p:val>
                                            <p:strVal val="#ppt_x"/>
                                          </p:val>
                                        </p:tav>
                                      </p:tavLst>
                                    </p:anim>
                                    <p:anim calcmode="lin" valueType="num">
                                      <p:cBhvr additive="base">
                                        <p:cTn id="60"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fade">
                                      <p:cBhvr>
                                        <p:cTn id="65" dur="1000"/>
                                        <p:tgtEl>
                                          <p:spTgt spid="6"/>
                                        </p:tgtEl>
                                      </p:cBhvr>
                                    </p:animEffect>
                                    <p:anim calcmode="lin" valueType="num">
                                      <p:cBhvr>
                                        <p:cTn id="66" dur="1000" fill="hold"/>
                                        <p:tgtEl>
                                          <p:spTgt spid="6"/>
                                        </p:tgtEl>
                                        <p:attrNameLst>
                                          <p:attrName>ppt_x</p:attrName>
                                        </p:attrNameLst>
                                      </p:cBhvr>
                                      <p:tavLst>
                                        <p:tav tm="0">
                                          <p:val>
                                            <p:strVal val="#ppt_x"/>
                                          </p:val>
                                        </p:tav>
                                        <p:tav tm="100000">
                                          <p:val>
                                            <p:strVal val="#ppt_x"/>
                                          </p:val>
                                        </p:tav>
                                      </p:tavLst>
                                    </p:anim>
                                    <p:anim calcmode="lin" valueType="num">
                                      <p:cBhvr>
                                        <p:cTn id="6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P spid="9" grpId="0"/>
      <p:bldP spid="10"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2C85DEC-453C-C29E-B66A-7C0ECFA4904B}"/>
              </a:ext>
            </a:extLst>
          </p:cNvPr>
          <p:cNvSpPr txBox="1">
            <a:spLocks/>
          </p:cNvSpPr>
          <p:nvPr/>
        </p:nvSpPr>
        <p:spPr>
          <a:xfrm>
            <a:off x="1866815" y="559045"/>
            <a:ext cx="7280031" cy="1223597"/>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4000" b="1" dirty="0">
                <a:latin typeface="AR丸ゴシック体E" panose="020F0909000000000000" pitchFamily="49" charset="-128"/>
                <a:ea typeface="AR丸ゴシック体E" panose="020F0909000000000000" pitchFamily="49" charset="-128"/>
              </a:rPr>
              <a:t>21</a:t>
            </a:r>
            <a:r>
              <a:rPr lang="ja-JP" altLang="en-US" sz="4000" b="1" dirty="0">
                <a:latin typeface="AR丸ゴシック体E" panose="020F0909000000000000" pitchFamily="49" charset="-128"/>
                <a:ea typeface="AR丸ゴシック体E" panose="020F0909000000000000" pitchFamily="49" charset="-128"/>
              </a:rPr>
              <a:t>世紀末に最大で</a:t>
            </a:r>
            <a:r>
              <a:rPr lang="en-US" altLang="ja-JP" sz="4000" b="1" dirty="0">
                <a:latin typeface="AR丸ゴシック体E" panose="020F0909000000000000" pitchFamily="49" charset="-128"/>
                <a:ea typeface="AR丸ゴシック体E" panose="020F0909000000000000" pitchFamily="49" charset="-128"/>
              </a:rPr>
              <a:t>4.8</a:t>
            </a:r>
            <a:r>
              <a:rPr lang="ja-JP" altLang="en-US" sz="4000" b="1" dirty="0">
                <a:latin typeface="AR丸ゴシック体E" panose="020F0909000000000000" pitchFamily="49" charset="-128"/>
                <a:ea typeface="AR丸ゴシック体E" panose="020F0909000000000000" pitchFamily="49" charset="-128"/>
              </a:rPr>
              <a:t>℃上昇</a:t>
            </a:r>
          </a:p>
        </p:txBody>
      </p:sp>
      <p:sp>
        <p:nvSpPr>
          <p:cNvPr id="3" name="テキスト ボックス 25">
            <a:extLst>
              <a:ext uri="{FF2B5EF4-FFF2-40B4-BE49-F238E27FC236}">
                <a16:creationId xmlns:a16="http://schemas.microsoft.com/office/drawing/2014/main" id="{F68C8096-F8C6-45D8-46AE-1524C4D9C0D9}"/>
              </a:ext>
            </a:extLst>
          </p:cNvPr>
          <p:cNvSpPr txBox="1">
            <a:spLocks noChangeArrowheads="1"/>
          </p:cNvSpPr>
          <p:nvPr/>
        </p:nvSpPr>
        <p:spPr bwMode="auto">
          <a:xfrm>
            <a:off x="3093429" y="6188320"/>
            <a:ext cx="5665177" cy="234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19088" indent="-319088"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r" eaLnBrk="1" hangingPunct="1"/>
            <a:r>
              <a:rPr lang="ja-JP" altLang="en-US" sz="923">
                <a:latin typeface="ＭＳ Ｐゴシック" charset="-128"/>
              </a:rPr>
              <a:t>出典：</a:t>
            </a:r>
            <a:r>
              <a:rPr lang="en-US" altLang="ja-JP" sz="923">
                <a:latin typeface="ＭＳ Ｐゴシック" charset="-128"/>
              </a:rPr>
              <a:t>IPCC AR5 WG1 </a:t>
            </a:r>
            <a:r>
              <a:rPr lang="ja-JP" altLang="en-US" sz="923">
                <a:latin typeface="ＭＳ Ｐゴシック" charset="-128"/>
              </a:rPr>
              <a:t>政策決定者向け要約　図</a:t>
            </a:r>
            <a:r>
              <a:rPr lang="en-US" altLang="ja-JP" sz="923">
                <a:latin typeface="ＭＳ Ｐゴシック" charset="-128"/>
              </a:rPr>
              <a:t> SPM.7</a:t>
            </a:r>
            <a:endParaRPr lang="ja-JP" altLang="en-US" sz="923">
              <a:latin typeface="ＭＳ Ｐゴシック" charset="-128"/>
            </a:endParaRPr>
          </a:p>
        </p:txBody>
      </p:sp>
      <p:pic>
        <p:nvPicPr>
          <p:cNvPr id="4" name="Picture 20">
            <a:extLst>
              <a:ext uri="{FF2B5EF4-FFF2-40B4-BE49-F238E27FC236}">
                <a16:creationId xmlns:a16="http://schemas.microsoft.com/office/drawing/2014/main" id="{8BC1420A-9CBC-EC4F-9099-3D85F05E566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29358" y="1837594"/>
            <a:ext cx="8030308" cy="417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直線コネクタ 4">
            <a:extLst>
              <a:ext uri="{FF2B5EF4-FFF2-40B4-BE49-F238E27FC236}">
                <a16:creationId xmlns:a16="http://schemas.microsoft.com/office/drawing/2014/main" id="{3028FDCE-F150-1A10-B7B4-8AE361BC66AF}"/>
              </a:ext>
            </a:extLst>
          </p:cNvPr>
          <p:cNvCxnSpPr/>
          <p:nvPr/>
        </p:nvCxnSpPr>
        <p:spPr>
          <a:xfrm flipH="1" flipV="1">
            <a:off x="6841883" y="4303836"/>
            <a:ext cx="2931" cy="788377"/>
          </a:xfrm>
          <a:prstGeom prst="line">
            <a:avLst/>
          </a:prstGeom>
          <a:ln w="63500">
            <a:solidFill>
              <a:srgbClr val="002060"/>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C54869C8-52DA-41C8-8341-F62F584B66B6}"/>
              </a:ext>
            </a:extLst>
          </p:cNvPr>
          <p:cNvCxnSpPr/>
          <p:nvPr/>
        </p:nvCxnSpPr>
        <p:spPr>
          <a:xfrm flipH="1" flipV="1">
            <a:off x="5971443" y="3028950"/>
            <a:ext cx="873369" cy="0"/>
          </a:xfrm>
          <a:prstGeom prst="line">
            <a:avLst/>
          </a:prstGeom>
          <a:ln w="63500">
            <a:solidFill>
              <a:srgbClr val="FF0000"/>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7" name="正方形/長方形 6">
            <a:extLst>
              <a:ext uri="{FF2B5EF4-FFF2-40B4-BE49-F238E27FC236}">
                <a16:creationId xmlns:a16="http://schemas.microsoft.com/office/drawing/2014/main" id="{C31F3214-8802-581F-99BB-384FCC10B498}"/>
              </a:ext>
            </a:extLst>
          </p:cNvPr>
          <p:cNvSpPr/>
          <p:nvPr/>
        </p:nvSpPr>
        <p:spPr>
          <a:xfrm>
            <a:off x="754673" y="5581651"/>
            <a:ext cx="2620108" cy="16412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1292" dirty="0">
                <a:solidFill>
                  <a:schemeClr val="tx1">
                    <a:lumMod val="75000"/>
                    <a:lumOff val="25000"/>
                  </a:schemeClr>
                </a:solidFill>
                <a:latin typeface="Meiryo UI" pitchFamily="50" charset="-128"/>
                <a:ea typeface="Meiryo UI" pitchFamily="50" charset="-128"/>
                <a:cs typeface="Meiryo UI" pitchFamily="50" charset="-128"/>
              </a:rPr>
              <a:t>再現値</a:t>
            </a:r>
          </a:p>
        </p:txBody>
      </p:sp>
      <p:sp>
        <p:nvSpPr>
          <p:cNvPr id="8" name="テキスト ボックス 27">
            <a:extLst>
              <a:ext uri="{FF2B5EF4-FFF2-40B4-BE49-F238E27FC236}">
                <a16:creationId xmlns:a16="http://schemas.microsoft.com/office/drawing/2014/main" id="{AF0F0604-B6DF-8D43-1B86-85EFE6B96D0F}"/>
              </a:ext>
            </a:extLst>
          </p:cNvPr>
          <p:cNvSpPr txBox="1">
            <a:spLocks noChangeArrowheads="1"/>
          </p:cNvSpPr>
          <p:nvPr/>
        </p:nvSpPr>
        <p:spPr bwMode="auto">
          <a:xfrm>
            <a:off x="378071" y="1156190"/>
            <a:ext cx="833364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a:r>
              <a:rPr lang="ja-JP" altLang="en-US" sz="2585" dirty="0">
                <a:latin typeface="HGP創英角ｺﾞｼｯｸUB" pitchFamily="50" charset="-128"/>
                <a:ea typeface="HGP創英角ｺﾞｼｯｸUB" pitchFamily="50" charset="-128"/>
              </a:rPr>
              <a:t>世界の平均気温の変化の予測</a:t>
            </a:r>
            <a:endParaRPr lang="en-US" altLang="ja-JP" sz="2585" dirty="0">
              <a:latin typeface="HGP創英角ｺﾞｼｯｸUB" pitchFamily="50" charset="-128"/>
              <a:ea typeface="HGP創英角ｺﾞｼｯｸUB" pitchFamily="50" charset="-128"/>
            </a:endParaRPr>
          </a:p>
          <a:p>
            <a:pPr algn="ctr"/>
            <a:r>
              <a:rPr lang="ja-JP" altLang="en-US" sz="2215" dirty="0">
                <a:latin typeface="HGP創英角ｺﾞｼｯｸUB" pitchFamily="50" charset="-128"/>
                <a:ea typeface="HGP創英角ｺﾞｼｯｸUB" pitchFamily="50" charset="-128"/>
              </a:rPr>
              <a:t>　</a:t>
            </a:r>
            <a:r>
              <a:rPr lang="ja-JP" altLang="en-US" sz="1754" dirty="0">
                <a:latin typeface="HGP創英角ｺﾞｼｯｸUB" pitchFamily="50" charset="-128"/>
                <a:ea typeface="HGP創英角ｺﾞｼｯｸUB" pitchFamily="50" charset="-128"/>
              </a:rPr>
              <a:t>（</a:t>
            </a:r>
            <a:r>
              <a:rPr lang="en-US" altLang="ja-JP" sz="1754" dirty="0">
                <a:latin typeface="HGP創英角ｺﾞｼｯｸUB" pitchFamily="50" charset="-128"/>
                <a:ea typeface="HGP創英角ｺﾞｼｯｸUB" pitchFamily="50" charset="-128"/>
              </a:rPr>
              <a:t>1986</a:t>
            </a:r>
            <a:r>
              <a:rPr lang="ja-JP" altLang="en-US" sz="1754" dirty="0">
                <a:latin typeface="HGP創英角ｺﾞｼｯｸUB" pitchFamily="50" charset="-128"/>
                <a:ea typeface="HGP創英角ｺﾞｼｯｸUB" pitchFamily="50" charset="-128"/>
              </a:rPr>
              <a:t>年～</a:t>
            </a:r>
            <a:r>
              <a:rPr lang="en-US" altLang="ja-JP" sz="1754" dirty="0">
                <a:latin typeface="HGP創英角ｺﾞｼｯｸUB" pitchFamily="50" charset="-128"/>
                <a:ea typeface="HGP創英角ｺﾞｼｯｸUB" pitchFamily="50" charset="-128"/>
              </a:rPr>
              <a:t>2005</a:t>
            </a:r>
            <a:r>
              <a:rPr lang="ja-JP" altLang="en-US" sz="1754" dirty="0">
                <a:latin typeface="HGP創英角ｺﾞｼｯｸUB" pitchFamily="50" charset="-128"/>
                <a:ea typeface="HGP創英角ｺﾞｼｯｸUB" pitchFamily="50" charset="-128"/>
              </a:rPr>
              <a:t>年を基準とした</a:t>
            </a:r>
            <a:r>
              <a:rPr lang="en-US" altLang="ja-JP" sz="1754" dirty="0">
                <a:latin typeface="HGP創英角ｺﾞｼｯｸUB" pitchFamily="50" charset="-128"/>
                <a:ea typeface="HGP創英角ｺﾞｼｯｸUB" pitchFamily="50" charset="-128"/>
              </a:rPr>
              <a:t>21</a:t>
            </a:r>
            <a:r>
              <a:rPr lang="ja-JP" altLang="en-US" sz="1754" dirty="0">
                <a:latin typeface="HGP創英角ｺﾞｼｯｸUB" pitchFamily="50" charset="-128"/>
                <a:ea typeface="HGP創英角ｺﾞｼｯｸUB" pitchFamily="50" charset="-128"/>
              </a:rPr>
              <a:t>世紀末の変化）</a:t>
            </a:r>
            <a:endParaRPr lang="ja-JP" altLang="en-US" sz="1754" dirty="0">
              <a:latin typeface="HGP創英角ｺﾞｼｯｸUB" pitchFamily="50" charset="-128"/>
              <a:ea typeface="HGP創英角ｺﾞｼｯｸUB" pitchFamily="50" charset="-128"/>
              <a:cs typeface="メイリオ" pitchFamily="50" charset="-128"/>
            </a:endParaRPr>
          </a:p>
        </p:txBody>
      </p:sp>
      <p:sp>
        <p:nvSpPr>
          <p:cNvPr id="9" name="正方形/長方形 8">
            <a:extLst>
              <a:ext uri="{FF2B5EF4-FFF2-40B4-BE49-F238E27FC236}">
                <a16:creationId xmlns:a16="http://schemas.microsoft.com/office/drawing/2014/main" id="{35791B6D-34F2-14D7-7A90-04A97118E7DA}"/>
              </a:ext>
            </a:extLst>
          </p:cNvPr>
          <p:cNvSpPr/>
          <p:nvPr/>
        </p:nvSpPr>
        <p:spPr>
          <a:xfrm>
            <a:off x="3374783" y="5587512"/>
            <a:ext cx="4522177" cy="15826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1292" dirty="0">
                <a:solidFill>
                  <a:srgbClr val="FF6E25"/>
                </a:solidFill>
                <a:latin typeface="Meiryo UI" pitchFamily="50" charset="-128"/>
                <a:ea typeface="Meiryo UI" pitchFamily="50" charset="-128"/>
                <a:cs typeface="Meiryo UI" pitchFamily="50" charset="-128"/>
              </a:rPr>
              <a:t>予測値</a:t>
            </a:r>
          </a:p>
        </p:txBody>
      </p:sp>
      <p:sp>
        <p:nvSpPr>
          <p:cNvPr id="10" name="正方形/長方形 9">
            <a:extLst>
              <a:ext uri="{FF2B5EF4-FFF2-40B4-BE49-F238E27FC236}">
                <a16:creationId xmlns:a16="http://schemas.microsoft.com/office/drawing/2014/main" id="{89F49652-877C-543A-36BA-AB6A4EC6B721}"/>
              </a:ext>
            </a:extLst>
          </p:cNvPr>
          <p:cNvSpPr/>
          <p:nvPr/>
        </p:nvSpPr>
        <p:spPr>
          <a:xfrm>
            <a:off x="6222024" y="4648200"/>
            <a:ext cx="373674" cy="2124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754" dirty="0">
              <a:solidFill>
                <a:srgbClr val="002060"/>
              </a:solidFill>
              <a:latin typeface="HGP創英角ｺﾞｼｯｸUB" panose="020B0900000000000000" pitchFamily="50" charset="-128"/>
            </a:endParaRPr>
          </a:p>
        </p:txBody>
      </p:sp>
      <p:sp>
        <p:nvSpPr>
          <p:cNvPr id="11" name="正方形/長方形 10">
            <a:extLst>
              <a:ext uri="{FF2B5EF4-FFF2-40B4-BE49-F238E27FC236}">
                <a16:creationId xmlns:a16="http://schemas.microsoft.com/office/drawing/2014/main" id="{7ECC7A94-64D2-8804-3F84-F5FF10D86191}"/>
              </a:ext>
            </a:extLst>
          </p:cNvPr>
          <p:cNvSpPr/>
          <p:nvPr/>
        </p:nvSpPr>
        <p:spPr>
          <a:xfrm>
            <a:off x="5169877" y="3270740"/>
            <a:ext cx="375138" cy="155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754" dirty="0">
              <a:solidFill>
                <a:srgbClr val="002060"/>
              </a:solidFill>
              <a:latin typeface="HGP創英角ｺﾞｼｯｸUB" panose="020B0900000000000000" pitchFamily="50" charset="-128"/>
            </a:endParaRPr>
          </a:p>
        </p:txBody>
      </p:sp>
      <p:sp>
        <p:nvSpPr>
          <p:cNvPr id="12" name="テキスト ボックス 34">
            <a:extLst>
              <a:ext uri="{FF2B5EF4-FFF2-40B4-BE49-F238E27FC236}">
                <a16:creationId xmlns:a16="http://schemas.microsoft.com/office/drawing/2014/main" id="{C1EA9AF5-5750-7496-9DC4-047838790842}"/>
              </a:ext>
            </a:extLst>
          </p:cNvPr>
          <p:cNvSpPr txBox="1">
            <a:spLocks noChangeArrowheads="1"/>
          </p:cNvSpPr>
          <p:nvPr/>
        </p:nvSpPr>
        <p:spPr bwMode="auto">
          <a:xfrm>
            <a:off x="7996604" y="1582617"/>
            <a:ext cx="481222" cy="26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r>
              <a:rPr lang="en-US" altLang="ja-JP" sz="1108" b="1">
                <a:latin typeface="HGP創英角ｺﾞｼｯｸUB" pitchFamily="50" charset="-128"/>
                <a:ea typeface="HGP創英角ｺﾞｼｯｸUB" pitchFamily="50" charset="-128"/>
              </a:rPr>
              <a:t>(</a:t>
            </a:r>
            <a:r>
              <a:rPr lang="ja-JP" altLang="en-US" sz="1108" b="1">
                <a:latin typeface="HGP創英角ｺﾞｼｯｸUB" pitchFamily="50" charset="-128"/>
                <a:ea typeface="HGP創英角ｺﾞｼｯｸUB" pitchFamily="50" charset="-128"/>
              </a:rPr>
              <a:t>℃</a:t>
            </a:r>
            <a:r>
              <a:rPr lang="en-US" altLang="ja-JP" sz="1108" b="1">
                <a:latin typeface="HGP創英角ｺﾞｼｯｸUB" pitchFamily="50" charset="-128"/>
                <a:ea typeface="HGP創英角ｺﾞｼｯｸUB" pitchFamily="50" charset="-128"/>
              </a:rPr>
              <a:t>)</a:t>
            </a:r>
            <a:endParaRPr lang="ja-JP" altLang="en-US" sz="1108" b="1">
              <a:latin typeface="HGP創英角ｺﾞｼｯｸUB" pitchFamily="50" charset="-128"/>
              <a:ea typeface="HGP創英角ｺﾞｼｯｸUB" pitchFamily="50" charset="-128"/>
            </a:endParaRPr>
          </a:p>
        </p:txBody>
      </p:sp>
      <p:sp>
        <p:nvSpPr>
          <p:cNvPr id="13" name="正方形/長方形 12">
            <a:extLst>
              <a:ext uri="{FF2B5EF4-FFF2-40B4-BE49-F238E27FC236}">
                <a16:creationId xmlns:a16="http://schemas.microsoft.com/office/drawing/2014/main" id="{0DFC1F84-2AB1-CD5D-6B60-ABD6697149E2}"/>
              </a:ext>
            </a:extLst>
          </p:cNvPr>
          <p:cNvSpPr/>
          <p:nvPr/>
        </p:nvSpPr>
        <p:spPr>
          <a:xfrm>
            <a:off x="1947497" y="4273063"/>
            <a:ext cx="375138" cy="2784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754" dirty="0">
              <a:solidFill>
                <a:srgbClr val="002060"/>
              </a:solidFill>
              <a:latin typeface="HGP創英角ｺﾞｼｯｸUB" panose="020B0900000000000000" pitchFamily="50" charset="-128"/>
            </a:endParaRPr>
          </a:p>
        </p:txBody>
      </p:sp>
      <p:sp>
        <p:nvSpPr>
          <p:cNvPr id="14" name="正方形/長方形 13">
            <a:extLst>
              <a:ext uri="{FF2B5EF4-FFF2-40B4-BE49-F238E27FC236}">
                <a16:creationId xmlns:a16="http://schemas.microsoft.com/office/drawing/2014/main" id="{2AC959A0-A806-213C-0CD6-6EBFB0741D6C}"/>
              </a:ext>
            </a:extLst>
          </p:cNvPr>
          <p:cNvSpPr/>
          <p:nvPr/>
        </p:nvSpPr>
        <p:spPr>
          <a:xfrm>
            <a:off x="3392366" y="2198078"/>
            <a:ext cx="2596662" cy="10755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fontAlgn="auto">
              <a:spcBef>
                <a:spcPts val="0"/>
              </a:spcBef>
              <a:spcAft>
                <a:spcPts val="0"/>
              </a:spcAft>
              <a:defRPr/>
            </a:pPr>
            <a:r>
              <a:rPr lang="ja-JP" altLang="en-US" sz="1846" b="1" dirty="0">
                <a:solidFill>
                  <a:srgbClr val="FF0000"/>
                </a:solidFill>
                <a:latin typeface="Meiryo UI" pitchFamily="50" charset="-128"/>
                <a:ea typeface="Meiryo UI" pitchFamily="50" charset="-128"/>
                <a:cs typeface="Meiryo UI" pitchFamily="50" charset="-128"/>
              </a:rPr>
              <a:t>現状以上の温暖化対策を</a:t>
            </a:r>
            <a:endParaRPr lang="en-US" altLang="ja-JP" sz="1846" b="1" dirty="0">
              <a:solidFill>
                <a:srgbClr val="FF0000"/>
              </a:solidFill>
              <a:latin typeface="Meiryo UI" pitchFamily="50" charset="-128"/>
              <a:ea typeface="Meiryo UI" pitchFamily="50" charset="-128"/>
              <a:cs typeface="Meiryo UI" pitchFamily="50" charset="-128"/>
            </a:endParaRPr>
          </a:p>
          <a:p>
            <a:pPr algn="ctr" fontAlgn="auto">
              <a:spcBef>
                <a:spcPts val="0"/>
              </a:spcBef>
              <a:spcAft>
                <a:spcPts val="0"/>
              </a:spcAft>
              <a:defRPr/>
            </a:pPr>
            <a:r>
              <a:rPr lang="ja-JP" altLang="en-US" sz="1846" b="1" dirty="0">
                <a:solidFill>
                  <a:srgbClr val="FF0000"/>
                </a:solidFill>
                <a:latin typeface="Meiryo UI" pitchFamily="50" charset="-128"/>
                <a:ea typeface="Meiryo UI" pitchFamily="50" charset="-128"/>
                <a:cs typeface="Meiryo UI" pitchFamily="50" charset="-128"/>
              </a:rPr>
              <a:t>とらなかった場合、</a:t>
            </a:r>
            <a:endParaRPr lang="en-US" altLang="ja-JP" sz="1846" b="1" dirty="0">
              <a:solidFill>
                <a:srgbClr val="FF0000"/>
              </a:solidFill>
              <a:latin typeface="Meiryo UI" pitchFamily="50" charset="-128"/>
              <a:ea typeface="Meiryo UI" pitchFamily="50" charset="-128"/>
              <a:cs typeface="Meiryo UI" pitchFamily="50" charset="-128"/>
            </a:endParaRPr>
          </a:p>
          <a:p>
            <a:pPr algn="ctr" fontAlgn="auto">
              <a:spcBef>
                <a:spcPts val="0"/>
              </a:spcBef>
              <a:spcAft>
                <a:spcPts val="0"/>
              </a:spcAft>
              <a:defRPr/>
            </a:pPr>
            <a:r>
              <a:rPr lang="en-US" altLang="ja-JP" sz="2585" b="1" dirty="0">
                <a:solidFill>
                  <a:srgbClr val="FF0000"/>
                </a:solidFill>
                <a:latin typeface="Meiryo UI" pitchFamily="50" charset="-128"/>
                <a:ea typeface="Meiryo UI" pitchFamily="50" charset="-128"/>
                <a:cs typeface="Meiryo UI" pitchFamily="50" charset="-128"/>
              </a:rPr>
              <a:t>2.6</a:t>
            </a:r>
            <a:r>
              <a:rPr lang="ja-JP" altLang="en-US" sz="2585" b="1" dirty="0">
                <a:solidFill>
                  <a:srgbClr val="FF0000"/>
                </a:solidFill>
                <a:latin typeface="Meiryo UI" pitchFamily="50" charset="-128"/>
                <a:ea typeface="Meiryo UI" pitchFamily="50" charset="-128"/>
                <a:cs typeface="Meiryo UI" pitchFamily="50" charset="-128"/>
              </a:rPr>
              <a:t>～</a:t>
            </a:r>
            <a:r>
              <a:rPr lang="en-US" altLang="ja-JP" sz="2585" b="1" dirty="0">
                <a:solidFill>
                  <a:srgbClr val="FF0000"/>
                </a:solidFill>
                <a:latin typeface="Meiryo UI" pitchFamily="50" charset="-128"/>
                <a:ea typeface="Meiryo UI" pitchFamily="50" charset="-128"/>
                <a:cs typeface="Meiryo UI" pitchFamily="50" charset="-128"/>
              </a:rPr>
              <a:t>4.8</a:t>
            </a:r>
            <a:r>
              <a:rPr lang="ja-JP" altLang="en-US" sz="2585" b="1" dirty="0">
                <a:solidFill>
                  <a:srgbClr val="FF0000"/>
                </a:solidFill>
                <a:latin typeface="Meiryo UI" pitchFamily="50" charset="-128"/>
                <a:ea typeface="Meiryo UI" pitchFamily="50" charset="-128"/>
                <a:cs typeface="Meiryo UI" pitchFamily="50" charset="-128"/>
              </a:rPr>
              <a:t>℃上昇</a:t>
            </a:r>
          </a:p>
        </p:txBody>
      </p:sp>
      <p:sp>
        <p:nvSpPr>
          <p:cNvPr id="15" name="正方形/長方形 14">
            <a:extLst>
              <a:ext uri="{FF2B5EF4-FFF2-40B4-BE49-F238E27FC236}">
                <a16:creationId xmlns:a16="http://schemas.microsoft.com/office/drawing/2014/main" id="{A3C77E04-7F15-BA95-4F52-A7C8A7CF7EF9}"/>
              </a:ext>
            </a:extLst>
          </p:cNvPr>
          <p:cNvSpPr/>
          <p:nvPr/>
        </p:nvSpPr>
        <p:spPr>
          <a:xfrm>
            <a:off x="1405304" y="5092213"/>
            <a:ext cx="6112119" cy="3179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1846" b="1" dirty="0">
                <a:solidFill>
                  <a:srgbClr val="002060"/>
                </a:solidFill>
                <a:latin typeface="Meiryo UI" pitchFamily="50" charset="-128"/>
                <a:ea typeface="Meiryo UI" pitchFamily="50" charset="-128"/>
                <a:cs typeface="Meiryo UI" pitchFamily="50" charset="-128"/>
              </a:rPr>
              <a:t>厳しい温暖化対策をとった場合、</a:t>
            </a:r>
            <a:r>
              <a:rPr lang="en-US" altLang="ja-JP" sz="2585"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0.3</a:t>
            </a:r>
            <a:r>
              <a:rPr lang="ja-JP" altLang="en-US" sz="2585"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2585"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1.7℃</a:t>
            </a:r>
            <a:r>
              <a:rPr lang="ja-JP" altLang="en-US" sz="2585"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上昇</a:t>
            </a:r>
          </a:p>
        </p:txBody>
      </p:sp>
      <p:sp>
        <p:nvSpPr>
          <p:cNvPr id="16" name="テキスト ボックス 20">
            <a:extLst>
              <a:ext uri="{FF2B5EF4-FFF2-40B4-BE49-F238E27FC236}">
                <a16:creationId xmlns:a16="http://schemas.microsoft.com/office/drawing/2014/main" id="{FD53D113-E53A-427D-5E12-7914491E8B5F}"/>
              </a:ext>
            </a:extLst>
          </p:cNvPr>
          <p:cNvSpPr txBox="1">
            <a:spLocks noChangeArrowheads="1"/>
          </p:cNvSpPr>
          <p:nvPr/>
        </p:nvSpPr>
        <p:spPr bwMode="auto">
          <a:xfrm>
            <a:off x="7951178" y="5933344"/>
            <a:ext cx="905608" cy="362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ja-JP" altLang="en-US" sz="1754" b="1">
                <a:latin typeface="メイリオ" pitchFamily="50" charset="-128"/>
                <a:ea typeface="メイリオ" pitchFamily="50" charset="-128"/>
                <a:cs typeface="メイリオ" pitchFamily="50" charset="-128"/>
              </a:rPr>
              <a:t>（年）</a:t>
            </a:r>
          </a:p>
        </p:txBody>
      </p:sp>
      <p:sp>
        <p:nvSpPr>
          <p:cNvPr id="17" name="正方形/長方形 16">
            <a:extLst>
              <a:ext uri="{FF2B5EF4-FFF2-40B4-BE49-F238E27FC236}">
                <a16:creationId xmlns:a16="http://schemas.microsoft.com/office/drawing/2014/main" id="{10E51ADA-D4D7-B761-E110-8601BD1592EE}"/>
              </a:ext>
            </a:extLst>
          </p:cNvPr>
          <p:cNvSpPr/>
          <p:nvPr/>
        </p:nvSpPr>
        <p:spPr>
          <a:xfrm>
            <a:off x="644283" y="353158"/>
            <a:ext cx="1015021" cy="632224"/>
          </a:xfrm>
          <a:prstGeom prst="rect">
            <a:avLst/>
          </a:prstGeom>
          <a:solidFill>
            <a:schemeClr val="accent5">
              <a:lumMod val="50000"/>
            </a:schemeClr>
          </a:solidFill>
        </p:spPr>
        <p:style>
          <a:lnRef idx="0">
            <a:schemeClr val="accent6"/>
          </a:lnRef>
          <a:fillRef idx="3">
            <a:schemeClr val="accent6"/>
          </a:fillRef>
          <a:effectRef idx="3">
            <a:schemeClr val="accent6"/>
          </a:effectRef>
          <a:fontRef idx="minor">
            <a:schemeClr val="lt1"/>
          </a:fontRef>
        </p:style>
        <p:txBody>
          <a:bodyPr wrap="none">
            <a:spAutoFit/>
          </a:bodyPr>
          <a:lstStyle/>
          <a:p>
            <a:pPr algn="ctr">
              <a:defRPr/>
            </a:pPr>
            <a:r>
              <a:rPr lang="en-US" altLang="ja-JP" sz="1754" b="1" dirty="0">
                <a:solidFill>
                  <a:schemeClr val="bg1"/>
                </a:solidFill>
                <a:latin typeface="Meiryo UI" pitchFamily="50" charset="-128"/>
                <a:ea typeface="Meiryo UI" pitchFamily="50" charset="-128"/>
                <a:cs typeface="Meiryo UI" pitchFamily="50" charset="-128"/>
              </a:rPr>
              <a:t>IPCC</a:t>
            </a:r>
          </a:p>
          <a:p>
            <a:pPr algn="ctr">
              <a:defRPr/>
            </a:pPr>
            <a:r>
              <a:rPr lang="en-US" altLang="ja-JP" sz="1754" b="1" dirty="0">
                <a:solidFill>
                  <a:schemeClr val="bg1"/>
                </a:solidFill>
                <a:latin typeface="Meiryo UI" pitchFamily="50" charset="-128"/>
                <a:ea typeface="Meiryo UI" pitchFamily="50" charset="-128"/>
                <a:cs typeface="Meiryo UI" pitchFamily="50" charset="-128"/>
              </a:rPr>
              <a:t>AR5</a:t>
            </a:r>
            <a:r>
              <a:rPr lang="ja-JP" altLang="en-US" sz="1754" b="1" dirty="0">
                <a:solidFill>
                  <a:schemeClr val="bg1"/>
                </a:solidFill>
                <a:latin typeface="Meiryo UI" pitchFamily="50" charset="-128"/>
                <a:ea typeface="Meiryo UI" pitchFamily="50" charset="-128"/>
                <a:cs typeface="Meiryo UI" pitchFamily="50" charset="-128"/>
              </a:rPr>
              <a:t>より</a:t>
            </a:r>
          </a:p>
        </p:txBody>
      </p:sp>
      <p:cxnSp>
        <p:nvCxnSpPr>
          <p:cNvPr id="18" name="直線コネクタ 17">
            <a:extLst>
              <a:ext uri="{FF2B5EF4-FFF2-40B4-BE49-F238E27FC236}">
                <a16:creationId xmlns:a16="http://schemas.microsoft.com/office/drawing/2014/main" id="{1FF5614E-3F34-148C-F029-CEF576B35443}"/>
              </a:ext>
            </a:extLst>
          </p:cNvPr>
          <p:cNvCxnSpPr/>
          <p:nvPr/>
        </p:nvCxnSpPr>
        <p:spPr>
          <a:xfrm flipH="1">
            <a:off x="4290967" y="1993048"/>
            <a:ext cx="23126" cy="3601915"/>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3F04595E-778E-E754-FC09-95D216E989B0}"/>
              </a:ext>
            </a:extLst>
          </p:cNvPr>
          <p:cNvSpPr txBox="1"/>
          <p:nvPr/>
        </p:nvSpPr>
        <p:spPr>
          <a:xfrm>
            <a:off x="3451073" y="6491633"/>
            <a:ext cx="5900974" cy="307777"/>
          </a:xfrm>
          <a:prstGeom prst="rect">
            <a:avLst/>
          </a:prstGeom>
          <a:noFill/>
        </p:spPr>
        <p:txBody>
          <a:bodyPr wrap="none" rtlCol="0">
            <a:spAutoFit/>
          </a:bodyPr>
          <a:lstStyle/>
          <a:p>
            <a:r>
              <a:rPr kumimoji="1" lang="ja-JP" altLang="en-US" sz="1400" dirty="0"/>
              <a:t>（</a:t>
            </a:r>
            <a:r>
              <a:rPr kumimoji="1" lang="en-US" altLang="ja-JP" sz="1400" dirty="0"/>
              <a:t>IPCC</a:t>
            </a:r>
            <a:r>
              <a:rPr kumimoji="1" lang="ja-JP" altLang="en-US" sz="1400" dirty="0"/>
              <a:t>のレポートコミュニケータとして手島がダウンロードして使用）</a:t>
            </a:r>
          </a:p>
        </p:txBody>
      </p:sp>
      <p:sp>
        <p:nvSpPr>
          <p:cNvPr id="20" name="テキスト ボックス 19">
            <a:extLst>
              <a:ext uri="{FF2B5EF4-FFF2-40B4-BE49-F238E27FC236}">
                <a16:creationId xmlns:a16="http://schemas.microsoft.com/office/drawing/2014/main" id="{C0F6E2DB-152E-649D-2F17-D93579FB1AEC}"/>
              </a:ext>
            </a:extLst>
          </p:cNvPr>
          <p:cNvSpPr txBox="1"/>
          <p:nvPr/>
        </p:nvSpPr>
        <p:spPr>
          <a:xfrm>
            <a:off x="1752951" y="71959"/>
            <a:ext cx="7353295" cy="369332"/>
          </a:xfrm>
          <a:prstGeom prst="rect">
            <a:avLst/>
          </a:prstGeom>
          <a:solidFill>
            <a:srgbClr val="FDC3F7"/>
          </a:solidFill>
        </p:spPr>
        <p:txBody>
          <a:bodyPr wrap="none" rtlCol="0">
            <a:spAutoFit/>
          </a:bodyPr>
          <a:lstStyle/>
          <a:p>
            <a:r>
              <a:rPr kumimoji="1" lang="en-US" altLang="ja-JP" b="1" dirty="0"/>
              <a:t>2006</a:t>
            </a:r>
            <a:r>
              <a:rPr kumimoji="1" lang="ja-JP" altLang="en-US" b="1" dirty="0"/>
              <a:t>年の予測データからは、</a:t>
            </a:r>
            <a:r>
              <a:rPr kumimoji="1" lang="en-US" altLang="ja-JP" b="1" dirty="0"/>
              <a:t>2023</a:t>
            </a:r>
            <a:r>
              <a:rPr kumimoji="1" lang="ja-JP" altLang="en-US" b="1" dirty="0"/>
              <a:t>年の猛暑も十分予測できていました</a:t>
            </a:r>
          </a:p>
        </p:txBody>
      </p:sp>
    </p:spTree>
    <p:extLst>
      <p:ext uri="{BB962C8B-B14F-4D97-AF65-F5344CB8AC3E}">
        <p14:creationId xmlns:p14="http://schemas.microsoft.com/office/powerpoint/2010/main" val="3011347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10000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2000" fill="hold"/>
                                        <p:tgtEl>
                                          <p:spTgt spid="18"/>
                                        </p:tgtEl>
                                        <p:attrNameLst>
                                          <p:attrName>ppt_x</p:attrName>
                                        </p:attrNameLst>
                                      </p:cBhvr>
                                      <p:tavLst>
                                        <p:tav tm="0">
                                          <p:val>
                                            <p:strVal val="0-#ppt_w/2"/>
                                          </p:val>
                                        </p:tav>
                                        <p:tav tm="100000">
                                          <p:val>
                                            <p:strVal val="#ppt_x"/>
                                          </p:val>
                                        </p:tav>
                                      </p:tavLst>
                                    </p:anim>
                                    <p:anim calcmode="lin" valueType="num">
                                      <p:cBhvr additive="base">
                                        <p:cTn id="8" dur="20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anim calcmode="lin" valueType="num">
                                      <p:cBhvr>
                                        <p:cTn id="14" dur="1000" fill="hold"/>
                                        <p:tgtEl>
                                          <p:spTgt spid="20"/>
                                        </p:tgtEl>
                                        <p:attrNameLst>
                                          <p:attrName>ppt_x</p:attrName>
                                        </p:attrNameLst>
                                      </p:cBhvr>
                                      <p:tavLst>
                                        <p:tav tm="0">
                                          <p:val>
                                            <p:strVal val="#ppt_x"/>
                                          </p:val>
                                        </p:tav>
                                        <p:tav tm="100000">
                                          <p:val>
                                            <p:strVal val="#ppt_x"/>
                                          </p:val>
                                        </p:tav>
                                      </p:tavLst>
                                    </p:anim>
                                    <p:anim calcmode="lin" valueType="num">
                                      <p:cBhvr>
                                        <p:cTn id="1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タイトル 1"/>
          <p:cNvSpPr>
            <a:spLocks noGrp="1"/>
          </p:cNvSpPr>
          <p:nvPr>
            <p:ph type="title"/>
          </p:nvPr>
        </p:nvSpPr>
        <p:spPr>
          <a:xfrm>
            <a:off x="457200" y="628650"/>
            <a:ext cx="7280031" cy="1223597"/>
          </a:xfrm>
        </p:spPr>
        <p:txBody>
          <a:bodyPr/>
          <a:lstStyle/>
          <a:p>
            <a:pPr eaLnBrk="1" hangingPunct="1"/>
            <a:r>
              <a:rPr lang="en-US" altLang="ja-JP" sz="2769" dirty="0">
                <a:latin typeface="AR丸ゴシック体E" panose="020F0909000000000000" pitchFamily="49" charset="-128"/>
                <a:ea typeface="AR丸ゴシック体E" panose="020F0909000000000000" pitchFamily="49" charset="-128"/>
              </a:rPr>
              <a:t>2100</a:t>
            </a:r>
            <a:r>
              <a:rPr lang="ja-JP" altLang="en-US" sz="2769" dirty="0">
                <a:latin typeface="AR丸ゴシック体E" panose="020F0909000000000000" pitchFamily="49" charset="-128"/>
                <a:ea typeface="AR丸ゴシック体E" panose="020F0909000000000000" pitchFamily="49" charset="-128"/>
              </a:rPr>
              <a:t>年までの気温変化の予測</a:t>
            </a:r>
          </a:p>
        </p:txBody>
      </p:sp>
      <p:sp>
        <p:nvSpPr>
          <p:cNvPr id="65539" name="正方形/長方形 12"/>
          <p:cNvSpPr>
            <a:spLocks noChangeArrowheads="1"/>
          </p:cNvSpPr>
          <p:nvPr/>
        </p:nvSpPr>
        <p:spPr bwMode="auto">
          <a:xfrm>
            <a:off x="4759569" y="1607360"/>
            <a:ext cx="3985846" cy="774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ja-JP" altLang="en-US" sz="2215" b="1">
                <a:latin typeface="Meiryo UI" pitchFamily="50" charset="-128"/>
                <a:ea typeface="Meiryo UI" pitchFamily="50" charset="-128"/>
                <a:cs typeface="Meiryo UI" pitchFamily="50" charset="-128"/>
              </a:rPr>
              <a:t>現状以上の温暖化対策を</a:t>
            </a:r>
            <a:endParaRPr lang="en-US" altLang="ja-JP" sz="2215" b="1">
              <a:latin typeface="Meiryo UI" pitchFamily="50" charset="-128"/>
              <a:ea typeface="Meiryo UI" pitchFamily="50" charset="-128"/>
              <a:cs typeface="Meiryo UI" pitchFamily="50" charset="-128"/>
            </a:endParaRPr>
          </a:p>
          <a:p>
            <a:pPr algn="ctr" eaLnBrk="1" hangingPunct="1"/>
            <a:r>
              <a:rPr lang="ja-JP" altLang="en-US" sz="2215" b="1">
                <a:latin typeface="Meiryo UI" pitchFamily="50" charset="-128"/>
                <a:ea typeface="Meiryo UI" pitchFamily="50" charset="-128"/>
                <a:cs typeface="Meiryo UI" pitchFamily="50" charset="-128"/>
              </a:rPr>
              <a:t>取らなかった場合</a:t>
            </a:r>
            <a:endParaRPr lang="en-US" altLang="ja-JP" sz="2215" b="1">
              <a:latin typeface="Meiryo UI" pitchFamily="50" charset="-128"/>
              <a:ea typeface="Meiryo UI" pitchFamily="50" charset="-128"/>
              <a:cs typeface="Meiryo UI" pitchFamily="50" charset="-128"/>
            </a:endParaRPr>
          </a:p>
        </p:txBody>
      </p:sp>
      <p:sp>
        <p:nvSpPr>
          <p:cNvPr id="65540" name="正方形/長方形 11"/>
          <p:cNvSpPr>
            <a:spLocks noChangeArrowheads="1"/>
          </p:cNvSpPr>
          <p:nvPr/>
        </p:nvSpPr>
        <p:spPr bwMode="auto">
          <a:xfrm>
            <a:off x="4664314" y="541068"/>
            <a:ext cx="3768980" cy="362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ja-JP" altLang="en-US" sz="1754" dirty="0">
                <a:latin typeface="HGP創英角ｺﾞｼｯｸUB" pitchFamily="50" charset="-128"/>
                <a:ea typeface="HGP創英角ｺﾞｼｯｸUB" pitchFamily="50" charset="-128"/>
              </a:rPr>
              <a:t>*</a:t>
            </a:r>
            <a:r>
              <a:rPr lang="en-US" altLang="ja-JP" sz="1754" dirty="0">
                <a:latin typeface="HGP創英角ｺﾞｼｯｸUB" pitchFamily="50" charset="-128"/>
                <a:ea typeface="HGP創英角ｺﾞｼｯｸUB" pitchFamily="50" charset="-128"/>
              </a:rPr>
              <a:t>1986</a:t>
            </a:r>
            <a:r>
              <a:rPr lang="ja-JP" altLang="en-US" sz="1754" dirty="0">
                <a:latin typeface="HGP創英角ｺﾞｼｯｸUB" pitchFamily="50" charset="-128"/>
                <a:ea typeface="HGP創英角ｺﾞｼｯｸUB" pitchFamily="50" charset="-128"/>
              </a:rPr>
              <a:t>年～</a:t>
            </a:r>
            <a:r>
              <a:rPr lang="en-US" altLang="ja-JP" sz="1754" dirty="0">
                <a:latin typeface="HGP創英角ｺﾞｼｯｸUB" pitchFamily="50" charset="-128"/>
                <a:ea typeface="HGP創英角ｺﾞｼｯｸUB" pitchFamily="50" charset="-128"/>
              </a:rPr>
              <a:t>2005</a:t>
            </a:r>
            <a:r>
              <a:rPr lang="ja-JP" altLang="en-US" sz="1754" dirty="0">
                <a:latin typeface="HGP創英角ｺﾞｼｯｸUB" pitchFamily="50" charset="-128"/>
                <a:ea typeface="HGP創英角ｺﾞｼｯｸUB" pitchFamily="50" charset="-128"/>
              </a:rPr>
              <a:t>年を基準とした変化</a:t>
            </a:r>
            <a:endParaRPr lang="en-US" altLang="ja-JP" sz="1754" dirty="0">
              <a:latin typeface="HGP創英角ｺﾞｼｯｸUB" pitchFamily="50" charset="-128"/>
              <a:ea typeface="HGP創英角ｺﾞｼｯｸUB" pitchFamily="50" charset="-128"/>
            </a:endParaRPr>
          </a:p>
        </p:txBody>
      </p:sp>
      <p:pic>
        <p:nvPicPr>
          <p:cNvPr id="65541" name="図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99050" y="2593812"/>
            <a:ext cx="4315282" cy="2873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2" name="テキスト ボックス 6"/>
          <p:cNvSpPr txBox="1">
            <a:spLocks noChangeArrowheads="1"/>
          </p:cNvSpPr>
          <p:nvPr/>
        </p:nvSpPr>
        <p:spPr bwMode="auto">
          <a:xfrm>
            <a:off x="4600195" y="5566191"/>
            <a:ext cx="2513135" cy="26282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ja-JP" altLang="en-US" sz="1108" b="1" dirty="0">
                <a:solidFill>
                  <a:schemeClr val="bg1"/>
                </a:solidFill>
              </a:rPr>
              <a:t>地表から</a:t>
            </a:r>
            <a:r>
              <a:rPr lang="en-US" altLang="ja-JP" sz="1108" b="1" dirty="0">
                <a:solidFill>
                  <a:schemeClr val="bg1"/>
                </a:solidFill>
              </a:rPr>
              <a:t>2</a:t>
            </a:r>
            <a:r>
              <a:rPr lang="ja-JP" altLang="en-US" sz="1108" b="1" dirty="0">
                <a:solidFill>
                  <a:schemeClr val="bg1"/>
                </a:solidFill>
              </a:rPr>
              <a:t>メートルの高さの気温変化</a:t>
            </a:r>
          </a:p>
        </p:txBody>
      </p:sp>
      <p:pic>
        <p:nvPicPr>
          <p:cNvPr id="65544" name="図 4"/>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84711" y="2612373"/>
            <a:ext cx="4394970" cy="2899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5" name="テキスト ボックス 6"/>
          <p:cNvSpPr txBox="1">
            <a:spLocks noChangeArrowheads="1"/>
          </p:cNvSpPr>
          <p:nvPr/>
        </p:nvSpPr>
        <p:spPr bwMode="auto">
          <a:xfrm>
            <a:off x="84711" y="5546715"/>
            <a:ext cx="2513135" cy="26282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ja-JP" altLang="en-US" sz="1108" b="1" dirty="0">
                <a:solidFill>
                  <a:schemeClr val="bg1"/>
                </a:solidFill>
              </a:rPr>
              <a:t>地表から</a:t>
            </a:r>
            <a:r>
              <a:rPr lang="en-US" altLang="ja-JP" sz="1108" b="1" dirty="0">
                <a:solidFill>
                  <a:schemeClr val="bg1"/>
                </a:solidFill>
              </a:rPr>
              <a:t>2</a:t>
            </a:r>
            <a:r>
              <a:rPr lang="ja-JP" altLang="en-US" sz="1108" b="1" dirty="0">
                <a:solidFill>
                  <a:schemeClr val="bg1"/>
                </a:solidFill>
              </a:rPr>
              <a:t>メートルの高さの気温変化</a:t>
            </a:r>
          </a:p>
        </p:txBody>
      </p:sp>
      <p:sp>
        <p:nvSpPr>
          <p:cNvPr id="65546" name="正方形/長方形 12"/>
          <p:cNvSpPr>
            <a:spLocks noChangeArrowheads="1"/>
          </p:cNvSpPr>
          <p:nvPr/>
        </p:nvSpPr>
        <p:spPr bwMode="auto">
          <a:xfrm>
            <a:off x="457200" y="1777791"/>
            <a:ext cx="3985846" cy="43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ja-JP" altLang="en-US" sz="2215" b="1">
                <a:latin typeface="Meiryo UI" pitchFamily="50" charset="-128"/>
                <a:ea typeface="Meiryo UI" pitchFamily="50" charset="-128"/>
                <a:cs typeface="Meiryo UI" pitchFamily="50" charset="-128"/>
              </a:rPr>
              <a:t>厳しい温暖化対策を取った場合</a:t>
            </a:r>
            <a:endParaRPr lang="en-US" altLang="ja-JP" sz="2215" b="1">
              <a:latin typeface="Meiryo UI" pitchFamily="50" charset="-128"/>
              <a:ea typeface="Meiryo UI" pitchFamily="50" charset="-128"/>
              <a:cs typeface="Meiryo UI" pitchFamily="50" charset="-128"/>
            </a:endParaRPr>
          </a:p>
        </p:txBody>
      </p:sp>
      <p:sp>
        <p:nvSpPr>
          <p:cNvPr id="11" name="テキスト ボックス 10">
            <a:extLst>
              <a:ext uri="{FF2B5EF4-FFF2-40B4-BE49-F238E27FC236}">
                <a16:creationId xmlns:a16="http://schemas.microsoft.com/office/drawing/2014/main" id="{268E0E6F-9B55-4D4E-937C-E4AED6ECE4DE}"/>
              </a:ext>
            </a:extLst>
          </p:cNvPr>
          <p:cNvSpPr txBox="1"/>
          <p:nvPr/>
        </p:nvSpPr>
        <p:spPr>
          <a:xfrm>
            <a:off x="3451073" y="6491633"/>
            <a:ext cx="5900974" cy="307777"/>
          </a:xfrm>
          <a:prstGeom prst="rect">
            <a:avLst/>
          </a:prstGeom>
          <a:noFill/>
        </p:spPr>
        <p:txBody>
          <a:bodyPr wrap="none" rtlCol="0">
            <a:spAutoFit/>
          </a:bodyPr>
          <a:lstStyle/>
          <a:p>
            <a:r>
              <a:rPr kumimoji="1" lang="ja-JP" altLang="en-US" sz="1400" dirty="0"/>
              <a:t>（</a:t>
            </a:r>
            <a:r>
              <a:rPr kumimoji="1" lang="en-US" altLang="ja-JP" sz="1400" dirty="0"/>
              <a:t>IPCC</a:t>
            </a:r>
            <a:r>
              <a:rPr kumimoji="1" lang="ja-JP" altLang="en-US" sz="1400" dirty="0"/>
              <a:t>のレポートコミュニケータとして手島がダウンロードして使用）</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5544"/>
                                        </p:tgtEl>
                                        <p:attrNameLst>
                                          <p:attrName>style.visibility</p:attrName>
                                        </p:attrNameLst>
                                      </p:cBhvr>
                                      <p:to>
                                        <p:strVal val="visible"/>
                                      </p:to>
                                    </p:set>
                                    <p:anim calcmode="lin" valueType="num">
                                      <p:cBhvr additive="base">
                                        <p:cTn id="7" dur="500" fill="hold"/>
                                        <p:tgtEl>
                                          <p:spTgt spid="65544"/>
                                        </p:tgtEl>
                                        <p:attrNameLst>
                                          <p:attrName>ppt_x</p:attrName>
                                        </p:attrNameLst>
                                      </p:cBhvr>
                                      <p:tavLst>
                                        <p:tav tm="0">
                                          <p:val>
                                            <p:strVal val="#ppt_x"/>
                                          </p:val>
                                        </p:tav>
                                        <p:tav tm="100000">
                                          <p:val>
                                            <p:strVal val="#ppt_x"/>
                                          </p:val>
                                        </p:tav>
                                      </p:tavLst>
                                    </p:anim>
                                    <p:anim calcmode="lin" valueType="num">
                                      <p:cBhvr additive="base">
                                        <p:cTn id="8" dur="500" fill="hold"/>
                                        <p:tgtEl>
                                          <p:spTgt spid="6554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5545"/>
                                        </p:tgtEl>
                                        <p:attrNameLst>
                                          <p:attrName>style.visibility</p:attrName>
                                        </p:attrNameLst>
                                      </p:cBhvr>
                                      <p:to>
                                        <p:strVal val="visible"/>
                                      </p:to>
                                    </p:set>
                                    <p:anim calcmode="lin" valueType="num">
                                      <p:cBhvr additive="base">
                                        <p:cTn id="11" dur="500" fill="hold"/>
                                        <p:tgtEl>
                                          <p:spTgt spid="65545"/>
                                        </p:tgtEl>
                                        <p:attrNameLst>
                                          <p:attrName>ppt_x</p:attrName>
                                        </p:attrNameLst>
                                      </p:cBhvr>
                                      <p:tavLst>
                                        <p:tav tm="0">
                                          <p:val>
                                            <p:strVal val="#ppt_x"/>
                                          </p:val>
                                        </p:tav>
                                        <p:tav tm="100000">
                                          <p:val>
                                            <p:strVal val="#ppt_x"/>
                                          </p:val>
                                        </p:tav>
                                      </p:tavLst>
                                    </p:anim>
                                    <p:anim calcmode="lin" valueType="num">
                                      <p:cBhvr additive="base">
                                        <p:cTn id="12" dur="500" fill="hold"/>
                                        <p:tgtEl>
                                          <p:spTgt spid="6554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5546"/>
                                        </p:tgtEl>
                                        <p:attrNameLst>
                                          <p:attrName>style.visibility</p:attrName>
                                        </p:attrNameLst>
                                      </p:cBhvr>
                                      <p:to>
                                        <p:strVal val="visible"/>
                                      </p:to>
                                    </p:set>
                                    <p:anim calcmode="lin" valueType="num">
                                      <p:cBhvr additive="base">
                                        <p:cTn id="15" dur="500" fill="hold"/>
                                        <p:tgtEl>
                                          <p:spTgt spid="65546"/>
                                        </p:tgtEl>
                                        <p:attrNameLst>
                                          <p:attrName>ppt_x</p:attrName>
                                        </p:attrNameLst>
                                      </p:cBhvr>
                                      <p:tavLst>
                                        <p:tav tm="0">
                                          <p:val>
                                            <p:strVal val="#ppt_x"/>
                                          </p:val>
                                        </p:tav>
                                        <p:tav tm="100000">
                                          <p:val>
                                            <p:strVal val="#ppt_x"/>
                                          </p:val>
                                        </p:tav>
                                      </p:tavLst>
                                    </p:anim>
                                    <p:anim calcmode="lin" valueType="num">
                                      <p:cBhvr additive="base">
                                        <p:cTn id="16" dur="500" fill="hold"/>
                                        <p:tgtEl>
                                          <p:spTgt spid="6554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5539"/>
                                        </p:tgtEl>
                                        <p:attrNameLst>
                                          <p:attrName>style.visibility</p:attrName>
                                        </p:attrNameLst>
                                      </p:cBhvr>
                                      <p:to>
                                        <p:strVal val="visible"/>
                                      </p:to>
                                    </p:set>
                                    <p:anim calcmode="lin" valueType="num">
                                      <p:cBhvr additive="base">
                                        <p:cTn id="21" dur="500" fill="hold"/>
                                        <p:tgtEl>
                                          <p:spTgt spid="65539"/>
                                        </p:tgtEl>
                                        <p:attrNameLst>
                                          <p:attrName>ppt_x</p:attrName>
                                        </p:attrNameLst>
                                      </p:cBhvr>
                                      <p:tavLst>
                                        <p:tav tm="0">
                                          <p:val>
                                            <p:strVal val="#ppt_x"/>
                                          </p:val>
                                        </p:tav>
                                        <p:tav tm="100000">
                                          <p:val>
                                            <p:strVal val="#ppt_x"/>
                                          </p:val>
                                        </p:tav>
                                      </p:tavLst>
                                    </p:anim>
                                    <p:anim calcmode="lin" valueType="num">
                                      <p:cBhvr additive="base">
                                        <p:cTn id="22" dur="500" fill="hold"/>
                                        <p:tgtEl>
                                          <p:spTgt spid="655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5541"/>
                                        </p:tgtEl>
                                        <p:attrNameLst>
                                          <p:attrName>style.visibility</p:attrName>
                                        </p:attrNameLst>
                                      </p:cBhvr>
                                      <p:to>
                                        <p:strVal val="visible"/>
                                      </p:to>
                                    </p:set>
                                    <p:anim calcmode="lin" valueType="num">
                                      <p:cBhvr additive="base">
                                        <p:cTn id="25" dur="500" fill="hold"/>
                                        <p:tgtEl>
                                          <p:spTgt spid="65541"/>
                                        </p:tgtEl>
                                        <p:attrNameLst>
                                          <p:attrName>ppt_x</p:attrName>
                                        </p:attrNameLst>
                                      </p:cBhvr>
                                      <p:tavLst>
                                        <p:tav tm="0">
                                          <p:val>
                                            <p:strVal val="#ppt_x"/>
                                          </p:val>
                                        </p:tav>
                                        <p:tav tm="100000">
                                          <p:val>
                                            <p:strVal val="#ppt_x"/>
                                          </p:val>
                                        </p:tav>
                                      </p:tavLst>
                                    </p:anim>
                                    <p:anim calcmode="lin" valueType="num">
                                      <p:cBhvr additive="base">
                                        <p:cTn id="26" dur="500" fill="hold"/>
                                        <p:tgtEl>
                                          <p:spTgt spid="65541"/>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65542"/>
                                        </p:tgtEl>
                                        <p:attrNameLst>
                                          <p:attrName>style.visibility</p:attrName>
                                        </p:attrNameLst>
                                      </p:cBhvr>
                                      <p:to>
                                        <p:strVal val="visible"/>
                                      </p:to>
                                    </p:set>
                                    <p:anim calcmode="lin" valueType="num">
                                      <p:cBhvr additive="base">
                                        <p:cTn id="29" dur="500" fill="hold"/>
                                        <p:tgtEl>
                                          <p:spTgt spid="65542"/>
                                        </p:tgtEl>
                                        <p:attrNameLst>
                                          <p:attrName>ppt_x</p:attrName>
                                        </p:attrNameLst>
                                      </p:cBhvr>
                                      <p:tavLst>
                                        <p:tav tm="0">
                                          <p:val>
                                            <p:strVal val="#ppt_x"/>
                                          </p:val>
                                        </p:tav>
                                        <p:tav tm="100000">
                                          <p:val>
                                            <p:strVal val="#ppt_x"/>
                                          </p:val>
                                        </p:tav>
                                      </p:tavLst>
                                    </p:anim>
                                    <p:anim calcmode="lin" valueType="num">
                                      <p:cBhvr additive="base">
                                        <p:cTn id="30" dur="500" fill="hold"/>
                                        <p:tgtEl>
                                          <p:spTgt spid="655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9" grpId="0"/>
      <p:bldP spid="65542" grpId="0" animBg="1"/>
      <p:bldP spid="65545" grpId="0" animBg="1"/>
      <p:bldP spid="6554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グループ化 27"/>
          <p:cNvGrpSpPr>
            <a:grpSpLocks/>
          </p:cNvGrpSpPr>
          <p:nvPr/>
        </p:nvGrpSpPr>
        <p:grpSpPr bwMode="auto">
          <a:xfrm>
            <a:off x="3436032" y="5996363"/>
            <a:ext cx="1471697" cy="789955"/>
            <a:chOff x="7689304" y="4086737"/>
            <a:chExt cx="1728192" cy="926439"/>
          </a:xfrm>
        </p:grpSpPr>
        <p:sp>
          <p:nvSpPr>
            <p:cNvPr id="37908" name="テキスト ボックス 6"/>
            <p:cNvSpPr txBox="1">
              <a:spLocks noChangeArrowheads="1"/>
            </p:cNvSpPr>
            <p:nvPr/>
          </p:nvSpPr>
          <p:spPr bwMode="auto">
            <a:xfrm>
              <a:off x="7943075" y="4165237"/>
              <a:ext cx="216927" cy="785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ja-JP" altLang="en-US" sz="3750" b="1" dirty="0"/>
            </a:p>
          </p:txBody>
        </p:sp>
        <p:sp>
          <p:nvSpPr>
            <p:cNvPr id="14" name="円/楕円 13"/>
            <p:cNvSpPr/>
            <p:nvPr/>
          </p:nvSpPr>
          <p:spPr>
            <a:xfrm>
              <a:off x="7689304" y="4086737"/>
              <a:ext cx="1728192" cy="926439"/>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3200" b="1" dirty="0">
                  <a:solidFill>
                    <a:schemeClr val="tx1"/>
                  </a:solidFill>
                </a:rPr>
                <a:t>震災</a:t>
              </a:r>
            </a:p>
          </p:txBody>
        </p:sp>
      </p:grpSp>
      <p:pic>
        <p:nvPicPr>
          <p:cNvPr id="4" name="図 3">
            <a:extLst>
              <a:ext uri="{FF2B5EF4-FFF2-40B4-BE49-F238E27FC236}">
                <a16:creationId xmlns:a16="http://schemas.microsoft.com/office/drawing/2014/main" id="{9CB9502E-AFF7-4776-96D0-3A32FCACCE2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904447" y="1589617"/>
            <a:ext cx="5392122" cy="3744274"/>
          </a:xfrm>
          <a:prstGeom prst="rect">
            <a:avLst/>
          </a:prstGeom>
        </p:spPr>
      </p:pic>
      <p:grpSp>
        <p:nvGrpSpPr>
          <p:cNvPr id="65" name="グループ化 64">
            <a:extLst>
              <a:ext uri="{FF2B5EF4-FFF2-40B4-BE49-F238E27FC236}">
                <a16:creationId xmlns:a16="http://schemas.microsoft.com/office/drawing/2014/main" id="{FEC58A75-CF0A-4E3D-8503-7AE65E4DC0BB}"/>
              </a:ext>
            </a:extLst>
          </p:cNvPr>
          <p:cNvGrpSpPr>
            <a:grpSpLocks/>
          </p:cNvGrpSpPr>
          <p:nvPr/>
        </p:nvGrpSpPr>
        <p:grpSpPr bwMode="auto">
          <a:xfrm rot="411564">
            <a:off x="-181881" y="2538036"/>
            <a:ext cx="2385446" cy="1151535"/>
            <a:chOff x="1413690" y="959583"/>
            <a:chExt cx="2439940" cy="1285032"/>
          </a:xfrm>
          <a:solidFill>
            <a:srgbClr val="E9FED2"/>
          </a:solidFill>
        </p:grpSpPr>
        <p:sp>
          <p:nvSpPr>
            <p:cNvPr id="66" name="円/楕円 18">
              <a:extLst>
                <a:ext uri="{FF2B5EF4-FFF2-40B4-BE49-F238E27FC236}">
                  <a16:creationId xmlns:a16="http://schemas.microsoft.com/office/drawing/2014/main" id="{7D536D8B-EB70-4FB0-BE72-A9AB8C70568E}"/>
                </a:ext>
              </a:extLst>
            </p:cNvPr>
            <p:cNvSpPr/>
            <p:nvPr/>
          </p:nvSpPr>
          <p:spPr>
            <a:xfrm>
              <a:off x="1413690" y="959583"/>
              <a:ext cx="2439940" cy="1285032"/>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67" name="テキスト ボックス 1">
              <a:extLst>
                <a:ext uri="{FF2B5EF4-FFF2-40B4-BE49-F238E27FC236}">
                  <a16:creationId xmlns:a16="http://schemas.microsoft.com/office/drawing/2014/main" id="{25A140F2-7291-4940-B8F0-9F6ABD4D6DFB}"/>
                </a:ext>
              </a:extLst>
            </p:cNvPr>
            <p:cNvSpPr txBox="1">
              <a:spLocks noChangeArrowheads="1"/>
            </p:cNvSpPr>
            <p:nvPr/>
          </p:nvSpPr>
          <p:spPr bwMode="auto">
            <a:xfrm>
              <a:off x="1841033" y="1197328"/>
              <a:ext cx="1579044" cy="92733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ja-JP" altLang="en-US" sz="2400" b="1" dirty="0"/>
                <a:t>ドローン　　</a:t>
              </a:r>
              <a:endParaRPr lang="en-US" altLang="ja-JP" sz="2400" b="1" dirty="0"/>
            </a:p>
            <a:p>
              <a:r>
                <a:rPr lang="ja-JP" altLang="en-US" sz="2400" b="1" dirty="0"/>
                <a:t>　攻撃</a:t>
              </a:r>
            </a:p>
          </p:txBody>
        </p:sp>
      </p:grpSp>
      <p:grpSp>
        <p:nvGrpSpPr>
          <p:cNvPr id="47" name="グループ化 46">
            <a:extLst>
              <a:ext uri="{FF2B5EF4-FFF2-40B4-BE49-F238E27FC236}">
                <a16:creationId xmlns:a16="http://schemas.microsoft.com/office/drawing/2014/main" id="{95068D73-9463-401F-89C7-9F047A0282D6}"/>
              </a:ext>
            </a:extLst>
          </p:cNvPr>
          <p:cNvGrpSpPr>
            <a:grpSpLocks/>
          </p:cNvGrpSpPr>
          <p:nvPr/>
        </p:nvGrpSpPr>
        <p:grpSpPr bwMode="auto">
          <a:xfrm>
            <a:off x="37405" y="3813324"/>
            <a:ext cx="1835602" cy="904770"/>
            <a:chOff x="2528425" y="5540564"/>
            <a:chExt cx="1728192" cy="926439"/>
          </a:xfrm>
          <a:solidFill>
            <a:srgbClr val="E9FED2"/>
          </a:solidFill>
        </p:grpSpPr>
        <p:sp>
          <p:nvSpPr>
            <p:cNvPr id="48" name="円/楕円 20">
              <a:extLst>
                <a:ext uri="{FF2B5EF4-FFF2-40B4-BE49-F238E27FC236}">
                  <a16:creationId xmlns:a16="http://schemas.microsoft.com/office/drawing/2014/main" id="{DDFE4C14-6E46-4F1B-AC0F-9E17CF08DE33}"/>
                </a:ext>
              </a:extLst>
            </p:cNvPr>
            <p:cNvSpPr/>
            <p:nvPr/>
          </p:nvSpPr>
          <p:spPr>
            <a:xfrm>
              <a:off x="2528425" y="5540564"/>
              <a:ext cx="1728192" cy="926439"/>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49" name="テキスト ボックス 21">
              <a:extLst>
                <a:ext uri="{FF2B5EF4-FFF2-40B4-BE49-F238E27FC236}">
                  <a16:creationId xmlns:a16="http://schemas.microsoft.com/office/drawing/2014/main" id="{5CDD2A61-CEB4-4AC1-AFA5-269CE1F34D67}"/>
                </a:ext>
              </a:extLst>
            </p:cNvPr>
            <p:cNvSpPr txBox="1">
              <a:spLocks noChangeArrowheads="1"/>
            </p:cNvSpPr>
            <p:nvPr/>
          </p:nvSpPr>
          <p:spPr bwMode="auto">
            <a:xfrm>
              <a:off x="2813696" y="5769924"/>
              <a:ext cx="1386854" cy="59878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ja-JP" altLang="en-US" sz="3200" b="1" dirty="0">
                  <a:solidFill>
                    <a:srgbClr val="FF0000"/>
                  </a:solidFill>
                </a:rPr>
                <a:t>温暖化</a:t>
              </a:r>
            </a:p>
          </p:txBody>
        </p:sp>
      </p:grpSp>
      <p:grpSp>
        <p:nvGrpSpPr>
          <p:cNvPr id="41" name="グループ化 40">
            <a:extLst>
              <a:ext uri="{FF2B5EF4-FFF2-40B4-BE49-F238E27FC236}">
                <a16:creationId xmlns:a16="http://schemas.microsoft.com/office/drawing/2014/main" id="{CC8ECF19-EA6E-4CDA-B6B3-8A296141CCEA}"/>
              </a:ext>
            </a:extLst>
          </p:cNvPr>
          <p:cNvGrpSpPr>
            <a:grpSpLocks/>
          </p:cNvGrpSpPr>
          <p:nvPr/>
        </p:nvGrpSpPr>
        <p:grpSpPr bwMode="auto">
          <a:xfrm>
            <a:off x="3300080" y="94763"/>
            <a:ext cx="3085015" cy="858598"/>
            <a:chOff x="1403620" y="1029436"/>
            <a:chExt cx="3569766" cy="770611"/>
          </a:xfrm>
          <a:solidFill>
            <a:srgbClr val="E9FED2"/>
          </a:solidFill>
        </p:grpSpPr>
        <p:sp>
          <p:nvSpPr>
            <p:cNvPr id="42" name="円/楕円 32">
              <a:extLst>
                <a:ext uri="{FF2B5EF4-FFF2-40B4-BE49-F238E27FC236}">
                  <a16:creationId xmlns:a16="http://schemas.microsoft.com/office/drawing/2014/main" id="{7007ED23-F3D9-43F3-B36A-CED33C32FA38}"/>
                </a:ext>
              </a:extLst>
            </p:cNvPr>
            <p:cNvSpPr/>
            <p:nvPr/>
          </p:nvSpPr>
          <p:spPr>
            <a:xfrm>
              <a:off x="1403620" y="1029436"/>
              <a:ext cx="3569766" cy="770611"/>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43" name="テキスト ボックス 1">
              <a:extLst>
                <a:ext uri="{FF2B5EF4-FFF2-40B4-BE49-F238E27FC236}">
                  <a16:creationId xmlns:a16="http://schemas.microsoft.com/office/drawing/2014/main" id="{FE22C671-0785-4E8A-9486-7F55B25C5B84}"/>
                </a:ext>
              </a:extLst>
            </p:cNvPr>
            <p:cNvSpPr txBox="1">
              <a:spLocks noChangeArrowheads="1"/>
            </p:cNvSpPr>
            <p:nvPr/>
          </p:nvSpPr>
          <p:spPr bwMode="auto">
            <a:xfrm>
              <a:off x="1828014" y="1224465"/>
              <a:ext cx="2925066" cy="439906"/>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ja-JP" altLang="en-US" sz="2585" b="1" dirty="0"/>
                <a:t>インターネット</a:t>
              </a:r>
              <a:endParaRPr lang="en-US" altLang="ja-JP" sz="2585" b="1" dirty="0"/>
            </a:p>
          </p:txBody>
        </p:sp>
      </p:grpSp>
      <p:grpSp>
        <p:nvGrpSpPr>
          <p:cNvPr id="35" name="グループ化 34">
            <a:extLst>
              <a:ext uri="{FF2B5EF4-FFF2-40B4-BE49-F238E27FC236}">
                <a16:creationId xmlns:a16="http://schemas.microsoft.com/office/drawing/2014/main" id="{6EB0EE2F-4938-4E54-9E15-2769538F732A}"/>
              </a:ext>
            </a:extLst>
          </p:cNvPr>
          <p:cNvGrpSpPr>
            <a:grpSpLocks/>
          </p:cNvGrpSpPr>
          <p:nvPr/>
        </p:nvGrpSpPr>
        <p:grpSpPr bwMode="auto">
          <a:xfrm rot="203925">
            <a:off x="7823518" y="1918513"/>
            <a:ext cx="1473050" cy="789955"/>
            <a:chOff x="6544291" y="717708"/>
            <a:chExt cx="1728192" cy="926439"/>
          </a:xfrm>
          <a:solidFill>
            <a:srgbClr val="E9FED2"/>
          </a:solidFill>
        </p:grpSpPr>
        <p:sp>
          <p:nvSpPr>
            <p:cNvPr id="36" name="円/楕円 15">
              <a:extLst>
                <a:ext uri="{FF2B5EF4-FFF2-40B4-BE49-F238E27FC236}">
                  <a16:creationId xmlns:a16="http://schemas.microsoft.com/office/drawing/2014/main" id="{78025DF8-B67E-4B7B-A1BA-9574A5EE4849}"/>
                </a:ext>
              </a:extLst>
            </p:cNvPr>
            <p:cNvSpPr/>
            <p:nvPr/>
          </p:nvSpPr>
          <p:spPr>
            <a:xfrm>
              <a:off x="6544291" y="717708"/>
              <a:ext cx="1728192" cy="926439"/>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37" name="テキスト ボックス 8">
              <a:extLst>
                <a:ext uri="{FF2B5EF4-FFF2-40B4-BE49-F238E27FC236}">
                  <a16:creationId xmlns:a16="http://schemas.microsoft.com/office/drawing/2014/main" id="{AC235A86-B75D-4530-8BBC-F8FE25F0E707}"/>
                </a:ext>
              </a:extLst>
            </p:cNvPr>
            <p:cNvSpPr txBox="1">
              <a:spLocks noChangeArrowheads="1"/>
            </p:cNvSpPr>
            <p:nvPr/>
          </p:nvSpPr>
          <p:spPr bwMode="auto">
            <a:xfrm>
              <a:off x="6902078" y="898144"/>
              <a:ext cx="1108081" cy="64144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2954" b="1" dirty="0"/>
                <a:t>家族</a:t>
              </a:r>
            </a:p>
          </p:txBody>
        </p:sp>
      </p:grpSp>
      <p:grpSp>
        <p:nvGrpSpPr>
          <p:cNvPr id="38" name="グループ化 37">
            <a:extLst>
              <a:ext uri="{FF2B5EF4-FFF2-40B4-BE49-F238E27FC236}">
                <a16:creationId xmlns:a16="http://schemas.microsoft.com/office/drawing/2014/main" id="{7AAF9A99-F7D8-4154-AB69-714112B08953}"/>
              </a:ext>
            </a:extLst>
          </p:cNvPr>
          <p:cNvGrpSpPr>
            <a:grpSpLocks/>
          </p:cNvGrpSpPr>
          <p:nvPr/>
        </p:nvGrpSpPr>
        <p:grpSpPr bwMode="auto">
          <a:xfrm rot="1123162">
            <a:off x="7839118" y="494595"/>
            <a:ext cx="1473050" cy="789955"/>
            <a:chOff x="6544291" y="717708"/>
            <a:chExt cx="1728192" cy="926439"/>
          </a:xfrm>
          <a:solidFill>
            <a:srgbClr val="E9FED2"/>
          </a:solidFill>
        </p:grpSpPr>
        <p:sp>
          <p:nvSpPr>
            <p:cNvPr id="39" name="円/楕円 15">
              <a:extLst>
                <a:ext uri="{FF2B5EF4-FFF2-40B4-BE49-F238E27FC236}">
                  <a16:creationId xmlns:a16="http://schemas.microsoft.com/office/drawing/2014/main" id="{3C048DAE-C7FF-4BE1-BFE7-5EDE2576DE5E}"/>
                </a:ext>
              </a:extLst>
            </p:cNvPr>
            <p:cNvSpPr/>
            <p:nvPr/>
          </p:nvSpPr>
          <p:spPr>
            <a:xfrm>
              <a:off x="6544291" y="717708"/>
              <a:ext cx="1728192" cy="926439"/>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40" name="テキスト ボックス 8">
              <a:extLst>
                <a:ext uri="{FF2B5EF4-FFF2-40B4-BE49-F238E27FC236}">
                  <a16:creationId xmlns:a16="http://schemas.microsoft.com/office/drawing/2014/main" id="{87CB9894-6DEC-4BB8-AE2A-1F10313A2BC7}"/>
                </a:ext>
              </a:extLst>
            </p:cNvPr>
            <p:cNvSpPr txBox="1">
              <a:spLocks noChangeArrowheads="1"/>
            </p:cNvSpPr>
            <p:nvPr/>
          </p:nvSpPr>
          <p:spPr bwMode="auto">
            <a:xfrm>
              <a:off x="6806878" y="871686"/>
              <a:ext cx="1220921" cy="70799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3323" b="1" dirty="0"/>
                <a:t>地域</a:t>
              </a:r>
            </a:p>
          </p:txBody>
        </p:sp>
      </p:grpSp>
      <p:grpSp>
        <p:nvGrpSpPr>
          <p:cNvPr id="44" name="グループ化 43">
            <a:extLst>
              <a:ext uri="{FF2B5EF4-FFF2-40B4-BE49-F238E27FC236}">
                <a16:creationId xmlns:a16="http://schemas.microsoft.com/office/drawing/2014/main" id="{9261D059-5F5A-4EFC-91FB-98676B5E6711}"/>
              </a:ext>
            </a:extLst>
          </p:cNvPr>
          <p:cNvGrpSpPr>
            <a:grpSpLocks/>
          </p:cNvGrpSpPr>
          <p:nvPr/>
        </p:nvGrpSpPr>
        <p:grpSpPr bwMode="auto">
          <a:xfrm rot="21023088">
            <a:off x="-79781" y="1554216"/>
            <a:ext cx="2385446" cy="876952"/>
            <a:chOff x="1413690" y="959583"/>
            <a:chExt cx="2439940" cy="978617"/>
          </a:xfrm>
          <a:solidFill>
            <a:srgbClr val="E9FED2"/>
          </a:solidFill>
        </p:grpSpPr>
        <p:sp>
          <p:nvSpPr>
            <p:cNvPr id="45" name="円/楕円 18">
              <a:extLst>
                <a:ext uri="{FF2B5EF4-FFF2-40B4-BE49-F238E27FC236}">
                  <a16:creationId xmlns:a16="http://schemas.microsoft.com/office/drawing/2014/main" id="{E2096361-B81D-484B-B29D-9333B9EC6E65}"/>
                </a:ext>
              </a:extLst>
            </p:cNvPr>
            <p:cNvSpPr/>
            <p:nvPr/>
          </p:nvSpPr>
          <p:spPr>
            <a:xfrm>
              <a:off x="1413690" y="959583"/>
              <a:ext cx="2439940" cy="978617"/>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46" name="テキスト ボックス 1">
              <a:extLst>
                <a:ext uri="{FF2B5EF4-FFF2-40B4-BE49-F238E27FC236}">
                  <a16:creationId xmlns:a16="http://schemas.microsoft.com/office/drawing/2014/main" id="{6779D9D5-84EE-4098-A632-7871062C33AE}"/>
                </a:ext>
              </a:extLst>
            </p:cNvPr>
            <p:cNvSpPr txBox="1">
              <a:spLocks noChangeArrowheads="1"/>
            </p:cNvSpPr>
            <p:nvPr/>
          </p:nvSpPr>
          <p:spPr bwMode="auto">
            <a:xfrm>
              <a:off x="1808406" y="1161319"/>
              <a:ext cx="1743913" cy="61035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ja-JP" altLang="en-US" sz="2954" b="1" dirty="0"/>
                <a:t>自動運転</a:t>
              </a:r>
            </a:p>
          </p:txBody>
        </p:sp>
      </p:grpSp>
      <p:grpSp>
        <p:nvGrpSpPr>
          <p:cNvPr id="24" name="グループ化 23"/>
          <p:cNvGrpSpPr>
            <a:grpSpLocks/>
          </p:cNvGrpSpPr>
          <p:nvPr/>
        </p:nvGrpSpPr>
        <p:grpSpPr bwMode="auto">
          <a:xfrm>
            <a:off x="947179" y="2126294"/>
            <a:ext cx="1471697" cy="789955"/>
            <a:chOff x="1496616" y="1011761"/>
            <a:chExt cx="1728192" cy="926439"/>
          </a:xfrm>
        </p:grpSpPr>
        <p:sp>
          <p:nvSpPr>
            <p:cNvPr id="19" name="円/楕円 18"/>
            <p:cNvSpPr/>
            <p:nvPr/>
          </p:nvSpPr>
          <p:spPr>
            <a:xfrm>
              <a:off x="1496616" y="1011761"/>
              <a:ext cx="1728192" cy="926439"/>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37918" name="テキスト ボックス 1"/>
            <p:cNvSpPr txBox="1">
              <a:spLocks noChangeArrowheads="1"/>
            </p:cNvSpPr>
            <p:nvPr/>
          </p:nvSpPr>
          <p:spPr bwMode="auto">
            <a:xfrm>
              <a:off x="1725287" y="1073172"/>
              <a:ext cx="1350045" cy="785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3750" b="1" dirty="0"/>
                <a:t>交通</a:t>
              </a:r>
            </a:p>
          </p:txBody>
        </p:sp>
      </p:grpSp>
      <p:grpSp>
        <p:nvGrpSpPr>
          <p:cNvPr id="25" name="グループ化 24"/>
          <p:cNvGrpSpPr>
            <a:grpSpLocks/>
          </p:cNvGrpSpPr>
          <p:nvPr/>
        </p:nvGrpSpPr>
        <p:grpSpPr bwMode="auto">
          <a:xfrm>
            <a:off x="3375750" y="897817"/>
            <a:ext cx="2852126" cy="831887"/>
            <a:chOff x="3569273" y="332999"/>
            <a:chExt cx="3346955" cy="975790"/>
          </a:xfrm>
        </p:grpSpPr>
        <p:sp>
          <p:nvSpPr>
            <p:cNvPr id="10" name="円/楕円 9"/>
            <p:cNvSpPr/>
            <p:nvPr/>
          </p:nvSpPr>
          <p:spPr>
            <a:xfrm>
              <a:off x="3569273" y="332999"/>
              <a:ext cx="3346955" cy="975790"/>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3600" b="1" dirty="0">
                  <a:solidFill>
                    <a:schemeClr val="tx1"/>
                  </a:solidFill>
                </a:rPr>
                <a:t>核戦争？</a:t>
              </a:r>
            </a:p>
          </p:txBody>
        </p:sp>
        <p:sp>
          <p:nvSpPr>
            <p:cNvPr id="37916" name="テキスト ボックス 2"/>
            <p:cNvSpPr txBox="1">
              <a:spLocks noChangeArrowheads="1"/>
            </p:cNvSpPr>
            <p:nvPr/>
          </p:nvSpPr>
          <p:spPr bwMode="auto">
            <a:xfrm>
              <a:off x="3972704" y="465857"/>
              <a:ext cx="216781" cy="78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ja-JP" altLang="en-US" sz="3750" b="1" dirty="0"/>
            </a:p>
          </p:txBody>
        </p:sp>
      </p:grpSp>
      <p:grpSp>
        <p:nvGrpSpPr>
          <p:cNvPr id="11" name="グループ化 10"/>
          <p:cNvGrpSpPr>
            <a:grpSpLocks/>
          </p:cNvGrpSpPr>
          <p:nvPr/>
        </p:nvGrpSpPr>
        <p:grpSpPr bwMode="auto">
          <a:xfrm rot="342148">
            <a:off x="6236273" y="1164681"/>
            <a:ext cx="2681909" cy="681047"/>
            <a:chOff x="430776" y="2564904"/>
            <a:chExt cx="3146019" cy="800084"/>
          </a:xfrm>
        </p:grpSpPr>
        <p:sp>
          <p:nvSpPr>
            <p:cNvPr id="18" name="円/楕円 17"/>
            <p:cNvSpPr/>
            <p:nvPr/>
          </p:nvSpPr>
          <p:spPr>
            <a:xfrm>
              <a:off x="430776" y="2564904"/>
              <a:ext cx="3105529" cy="800084"/>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37914" name="テキスト ボックス 3"/>
            <p:cNvSpPr txBox="1">
              <a:spLocks noChangeArrowheads="1"/>
            </p:cNvSpPr>
            <p:nvPr/>
          </p:nvSpPr>
          <p:spPr bwMode="auto">
            <a:xfrm>
              <a:off x="684030" y="2690899"/>
              <a:ext cx="2892765" cy="614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ja-JP" altLang="en-US" sz="2800" b="1" dirty="0"/>
                <a:t>ユーチューブ</a:t>
              </a:r>
            </a:p>
          </p:txBody>
        </p:sp>
      </p:grpSp>
      <p:grpSp>
        <p:nvGrpSpPr>
          <p:cNvPr id="31" name="グループ化 30"/>
          <p:cNvGrpSpPr>
            <a:grpSpLocks/>
          </p:cNvGrpSpPr>
          <p:nvPr/>
        </p:nvGrpSpPr>
        <p:grpSpPr bwMode="auto">
          <a:xfrm>
            <a:off x="6971714" y="2987262"/>
            <a:ext cx="2339102" cy="789955"/>
            <a:chOff x="-43941" y="4254969"/>
            <a:chExt cx="2745849" cy="926439"/>
          </a:xfrm>
        </p:grpSpPr>
        <p:sp>
          <p:nvSpPr>
            <p:cNvPr id="17" name="円/楕円 16"/>
            <p:cNvSpPr/>
            <p:nvPr/>
          </p:nvSpPr>
          <p:spPr>
            <a:xfrm>
              <a:off x="-21168" y="4254969"/>
              <a:ext cx="2584960" cy="926439"/>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37912" name="テキスト ボックス 4"/>
            <p:cNvSpPr txBox="1">
              <a:spLocks noChangeArrowheads="1"/>
            </p:cNvSpPr>
            <p:nvPr/>
          </p:nvSpPr>
          <p:spPr bwMode="auto">
            <a:xfrm>
              <a:off x="-43941" y="4473525"/>
              <a:ext cx="2745849" cy="613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2800" b="1" dirty="0"/>
                <a:t>ギガスクール</a:t>
              </a:r>
            </a:p>
          </p:txBody>
        </p:sp>
      </p:grpSp>
      <p:grpSp>
        <p:nvGrpSpPr>
          <p:cNvPr id="27" name="グループ化 26"/>
          <p:cNvGrpSpPr>
            <a:grpSpLocks/>
          </p:cNvGrpSpPr>
          <p:nvPr/>
        </p:nvGrpSpPr>
        <p:grpSpPr bwMode="auto">
          <a:xfrm>
            <a:off x="2637565" y="5090575"/>
            <a:ext cx="2360599" cy="922516"/>
            <a:chOff x="7583801" y="1986456"/>
            <a:chExt cx="2006289" cy="1082504"/>
          </a:xfrm>
        </p:grpSpPr>
        <p:sp>
          <p:nvSpPr>
            <p:cNvPr id="15" name="円/楕円 14"/>
            <p:cNvSpPr/>
            <p:nvPr/>
          </p:nvSpPr>
          <p:spPr>
            <a:xfrm>
              <a:off x="7583801" y="1986456"/>
              <a:ext cx="1982940" cy="1082504"/>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37910" name="テキスト ボックス 5"/>
            <p:cNvSpPr txBox="1">
              <a:spLocks noChangeArrowheads="1"/>
            </p:cNvSpPr>
            <p:nvPr/>
          </p:nvSpPr>
          <p:spPr bwMode="auto">
            <a:xfrm>
              <a:off x="7798258" y="2200921"/>
              <a:ext cx="1791832" cy="785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3750" b="1" dirty="0"/>
                <a:t>コロナ等</a:t>
              </a:r>
            </a:p>
          </p:txBody>
        </p:sp>
      </p:grpSp>
      <p:grpSp>
        <p:nvGrpSpPr>
          <p:cNvPr id="29" name="グループ化 28"/>
          <p:cNvGrpSpPr>
            <a:grpSpLocks/>
          </p:cNvGrpSpPr>
          <p:nvPr/>
        </p:nvGrpSpPr>
        <p:grpSpPr bwMode="auto">
          <a:xfrm>
            <a:off x="5893594" y="6006425"/>
            <a:ext cx="2552474" cy="922516"/>
            <a:chOff x="4910119" y="5370832"/>
            <a:chExt cx="2995209" cy="1082504"/>
          </a:xfrm>
        </p:grpSpPr>
        <p:sp>
          <p:nvSpPr>
            <p:cNvPr id="13" name="円/楕円 12"/>
            <p:cNvSpPr/>
            <p:nvPr/>
          </p:nvSpPr>
          <p:spPr>
            <a:xfrm>
              <a:off x="4910119" y="5370832"/>
              <a:ext cx="2995209" cy="1082504"/>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37906" name="テキスト ボックス 7"/>
            <p:cNvSpPr txBox="1">
              <a:spLocks noChangeArrowheads="1"/>
            </p:cNvSpPr>
            <p:nvPr/>
          </p:nvSpPr>
          <p:spPr bwMode="auto">
            <a:xfrm>
              <a:off x="5223791" y="5517233"/>
              <a:ext cx="2473955" cy="785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3750" b="1" dirty="0"/>
                <a:t>人口爆発</a:t>
              </a:r>
            </a:p>
          </p:txBody>
        </p:sp>
      </p:grpSp>
      <p:grpSp>
        <p:nvGrpSpPr>
          <p:cNvPr id="26" name="グループ化 25"/>
          <p:cNvGrpSpPr>
            <a:grpSpLocks/>
          </p:cNvGrpSpPr>
          <p:nvPr/>
        </p:nvGrpSpPr>
        <p:grpSpPr bwMode="auto">
          <a:xfrm>
            <a:off x="6680102" y="1985096"/>
            <a:ext cx="1473050" cy="789955"/>
            <a:chOff x="6544291" y="717708"/>
            <a:chExt cx="1728192" cy="926439"/>
          </a:xfrm>
        </p:grpSpPr>
        <p:sp>
          <p:nvSpPr>
            <p:cNvPr id="16" name="円/楕円 15"/>
            <p:cNvSpPr/>
            <p:nvPr/>
          </p:nvSpPr>
          <p:spPr>
            <a:xfrm>
              <a:off x="6544291" y="717708"/>
              <a:ext cx="1728192" cy="926439"/>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37904" name="テキスト ボックス 8"/>
            <p:cNvSpPr txBox="1">
              <a:spLocks noChangeArrowheads="1"/>
            </p:cNvSpPr>
            <p:nvPr/>
          </p:nvSpPr>
          <p:spPr bwMode="auto">
            <a:xfrm>
              <a:off x="6821026" y="801443"/>
              <a:ext cx="1326237" cy="785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3750" b="1" dirty="0"/>
                <a:t>遊び</a:t>
              </a:r>
            </a:p>
          </p:txBody>
        </p:sp>
      </p:grpSp>
      <p:grpSp>
        <p:nvGrpSpPr>
          <p:cNvPr id="30" name="グループ化 29"/>
          <p:cNvGrpSpPr>
            <a:grpSpLocks/>
          </p:cNvGrpSpPr>
          <p:nvPr/>
        </p:nvGrpSpPr>
        <p:grpSpPr bwMode="auto">
          <a:xfrm>
            <a:off x="1587379" y="4337706"/>
            <a:ext cx="1473049" cy="788603"/>
            <a:chOff x="2576736" y="5511584"/>
            <a:chExt cx="1728192" cy="926439"/>
          </a:xfrm>
        </p:grpSpPr>
        <p:sp>
          <p:nvSpPr>
            <p:cNvPr id="21" name="円/楕円 20"/>
            <p:cNvSpPr/>
            <p:nvPr/>
          </p:nvSpPr>
          <p:spPr>
            <a:xfrm>
              <a:off x="2576736" y="5511584"/>
              <a:ext cx="1728192" cy="926439"/>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37902" name="テキスト ボックス 21"/>
            <p:cNvSpPr txBox="1">
              <a:spLocks noChangeArrowheads="1"/>
            </p:cNvSpPr>
            <p:nvPr/>
          </p:nvSpPr>
          <p:spPr bwMode="auto">
            <a:xfrm>
              <a:off x="2780927" y="5629680"/>
              <a:ext cx="1345045" cy="786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3750" b="1" dirty="0"/>
                <a:t>海も</a:t>
              </a:r>
            </a:p>
          </p:txBody>
        </p:sp>
      </p:grpSp>
      <p:sp>
        <p:nvSpPr>
          <p:cNvPr id="20" name="テキスト ボックス 19"/>
          <p:cNvSpPr txBox="1">
            <a:spLocks noChangeArrowheads="1"/>
          </p:cNvSpPr>
          <p:nvPr/>
        </p:nvSpPr>
        <p:spPr bwMode="auto">
          <a:xfrm>
            <a:off x="2056608" y="2480687"/>
            <a:ext cx="5163594" cy="2151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ja-JP" altLang="en-US" sz="3750" dirty="0">
                <a:solidFill>
                  <a:srgbClr val="FFFF81"/>
                </a:solidFill>
                <a:latin typeface="HGP創英角ﾎﾟｯﾌﾟ体" panose="040B0A00000000000000" pitchFamily="50" charset="-128"/>
                <a:ea typeface="HGP創英角ﾎﾟｯﾌﾟ体" panose="040B0A00000000000000" pitchFamily="50" charset="-128"/>
              </a:rPr>
              <a:t>暑さだけではない。</a:t>
            </a:r>
            <a:endParaRPr lang="en-US" altLang="ja-JP" sz="3750" dirty="0">
              <a:solidFill>
                <a:srgbClr val="FFFF81"/>
              </a:solidFill>
              <a:latin typeface="HGP創英角ﾎﾟｯﾌﾟ体" panose="040B0A00000000000000" pitchFamily="50" charset="-128"/>
              <a:ea typeface="HGP創英角ﾎﾟｯﾌﾟ体" panose="040B0A00000000000000" pitchFamily="50" charset="-128"/>
            </a:endParaRPr>
          </a:p>
          <a:p>
            <a:pPr algn="ctr"/>
            <a:endParaRPr lang="en-US" altLang="ja-JP" sz="1193" dirty="0">
              <a:solidFill>
                <a:srgbClr val="FFFF00"/>
              </a:solidFill>
              <a:latin typeface="HGP創英角ﾎﾟｯﾌﾟ体" panose="040B0A00000000000000" pitchFamily="50" charset="-128"/>
              <a:ea typeface="HGP創英角ﾎﾟｯﾌﾟ体" panose="040B0A00000000000000" pitchFamily="50" charset="-128"/>
            </a:endParaRPr>
          </a:p>
          <a:p>
            <a:pPr algn="ctr"/>
            <a:r>
              <a:rPr lang="ja-JP" altLang="en-US" sz="3750" dirty="0">
                <a:solidFill>
                  <a:srgbClr val="FFFF00"/>
                </a:solidFill>
                <a:latin typeface="HGP創英角ﾎﾟｯﾌﾟ体" panose="040B0A00000000000000" pitchFamily="50" charset="-128"/>
                <a:ea typeface="HGP創英角ﾎﾟｯﾌﾟ体" panose="040B0A00000000000000" pitchFamily="50" charset="-128"/>
              </a:rPr>
              <a:t>どれが</a:t>
            </a:r>
            <a:r>
              <a:rPr lang="en-US" altLang="ja-JP" sz="3750" dirty="0">
                <a:solidFill>
                  <a:srgbClr val="FFFF00"/>
                </a:solidFill>
                <a:latin typeface="HGP創英角ﾎﾟｯﾌﾟ体" panose="040B0A00000000000000" pitchFamily="50" charset="-128"/>
                <a:ea typeface="HGP創英角ﾎﾟｯﾌﾟ体" panose="040B0A00000000000000" pitchFamily="50" charset="-128"/>
              </a:rPr>
              <a:t>1</a:t>
            </a:r>
            <a:r>
              <a:rPr lang="ja-JP" altLang="en-US" sz="3750" dirty="0">
                <a:solidFill>
                  <a:srgbClr val="FFFF00"/>
                </a:solidFill>
                <a:latin typeface="HGP創英角ﾎﾟｯﾌﾟ体" panose="040B0A00000000000000" pitchFamily="50" charset="-128"/>
                <a:ea typeface="HGP創英角ﾎﾟｯﾌﾟ体" panose="040B0A00000000000000" pitchFamily="50" charset="-128"/>
              </a:rPr>
              <a:t>番重要な課題？</a:t>
            </a:r>
            <a:endParaRPr lang="en-US" altLang="ja-JP" sz="3750" b="1" dirty="0">
              <a:solidFill>
                <a:srgbClr val="FFFF00"/>
              </a:solidFill>
              <a:latin typeface="AR P丸ゴシック体E" panose="020F0900000000000000" pitchFamily="50" charset="-128"/>
              <a:ea typeface="AR P丸ゴシック体E" panose="020F0900000000000000" pitchFamily="50" charset="-128"/>
            </a:endParaRPr>
          </a:p>
          <a:p>
            <a:pPr algn="ctr"/>
            <a:endParaRPr lang="en-US" altLang="ja-JP" sz="937" dirty="0">
              <a:solidFill>
                <a:srgbClr val="FFFF00"/>
              </a:solidFill>
              <a:latin typeface="AR P丸ゴシック体E" panose="020F0900000000000000" pitchFamily="50" charset="-128"/>
              <a:ea typeface="AR P丸ゴシック体E" panose="020F0900000000000000" pitchFamily="50" charset="-128"/>
            </a:endParaRPr>
          </a:p>
          <a:p>
            <a:pPr algn="ctr"/>
            <a:r>
              <a:rPr lang="ja-JP" altLang="en-US" sz="3750" b="1" dirty="0">
                <a:solidFill>
                  <a:srgbClr val="FFFF00"/>
                </a:solidFill>
                <a:latin typeface="AR P丸ゴシック体E" panose="020F0900000000000000" pitchFamily="50" charset="-128"/>
                <a:ea typeface="AR P丸ゴシック体E" panose="020F0900000000000000" pitchFamily="50" charset="-128"/>
              </a:rPr>
              <a:t>相互に関連</a:t>
            </a:r>
          </a:p>
        </p:txBody>
      </p:sp>
      <p:grpSp>
        <p:nvGrpSpPr>
          <p:cNvPr id="50" name="グループ化 49">
            <a:extLst>
              <a:ext uri="{FF2B5EF4-FFF2-40B4-BE49-F238E27FC236}">
                <a16:creationId xmlns:a16="http://schemas.microsoft.com/office/drawing/2014/main" id="{F1C19A2F-E491-42DD-B027-B1CB3C828D64}"/>
              </a:ext>
            </a:extLst>
          </p:cNvPr>
          <p:cNvGrpSpPr>
            <a:grpSpLocks/>
          </p:cNvGrpSpPr>
          <p:nvPr/>
        </p:nvGrpSpPr>
        <p:grpSpPr bwMode="auto">
          <a:xfrm>
            <a:off x="282065" y="5003633"/>
            <a:ext cx="2136808" cy="788603"/>
            <a:chOff x="2576736" y="5511584"/>
            <a:chExt cx="1728192" cy="926439"/>
          </a:xfrm>
          <a:solidFill>
            <a:srgbClr val="E9FED2"/>
          </a:solidFill>
        </p:grpSpPr>
        <p:sp>
          <p:nvSpPr>
            <p:cNvPr id="51" name="円/楕円 20">
              <a:extLst>
                <a:ext uri="{FF2B5EF4-FFF2-40B4-BE49-F238E27FC236}">
                  <a16:creationId xmlns:a16="http://schemas.microsoft.com/office/drawing/2014/main" id="{557418F3-2F63-44CF-B10A-3C786C5CD693}"/>
                </a:ext>
              </a:extLst>
            </p:cNvPr>
            <p:cNvSpPr/>
            <p:nvPr/>
          </p:nvSpPr>
          <p:spPr>
            <a:xfrm>
              <a:off x="2576736" y="5511584"/>
              <a:ext cx="1728192" cy="926439"/>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dirty="0"/>
            </a:p>
          </p:txBody>
        </p:sp>
        <p:sp>
          <p:nvSpPr>
            <p:cNvPr id="52" name="テキスト ボックス 21">
              <a:extLst>
                <a:ext uri="{FF2B5EF4-FFF2-40B4-BE49-F238E27FC236}">
                  <a16:creationId xmlns:a16="http://schemas.microsoft.com/office/drawing/2014/main" id="{D264B460-B2DD-4D1A-9977-BBA1783F24EC}"/>
                </a:ext>
              </a:extLst>
            </p:cNvPr>
            <p:cNvSpPr txBox="1">
              <a:spLocks noChangeArrowheads="1"/>
            </p:cNvSpPr>
            <p:nvPr/>
          </p:nvSpPr>
          <p:spPr bwMode="auto">
            <a:xfrm>
              <a:off x="2694765" y="5664779"/>
              <a:ext cx="1528792" cy="709207"/>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3323" b="1" dirty="0"/>
                <a:t>巨大台風</a:t>
              </a:r>
            </a:p>
          </p:txBody>
        </p:sp>
      </p:grpSp>
      <p:grpSp>
        <p:nvGrpSpPr>
          <p:cNvPr id="53" name="グループ化 52">
            <a:extLst>
              <a:ext uri="{FF2B5EF4-FFF2-40B4-BE49-F238E27FC236}">
                <a16:creationId xmlns:a16="http://schemas.microsoft.com/office/drawing/2014/main" id="{A3E9003F-836D-4C63-A1C7-A5DDA95894CA}"/>
              </a:ext>
            </a:extLst>
          </p:cNvPr>
          <p:cNvGrpSpPr>
            <a:grpSpLocks/>
          </p:cNvGrpSpPr>
          <p:nvPr/>
        </p:nvGrpSpPr>
        <p:grpSpPr bwMode="auto">
          <a:xfrm>
            <a:off x="1493479" y="5750630"/>
            <a:ext cx="1652709" cy="807294"/>
            <a:chOff x="2576736" y="5511584"/>
            <a:chExt cx="1728192" cy="926439"/>
          </a:xfrm>
          <a:solidFill>
            <a:srgbClr val="E9FED2"/>
          </a:solidFill>
        </p:grpSpPr>
        <p:sp>
          <p:nvSpPr>
            <p:cNvPr id="54" name="円/楕円 20">
              <a:extLst>
                <a:ext uri="{FF2B5EF4-FFF2-40B4-BE49-F238E27FC236}">
                  <a16:creationId xmlns:a16="http://schemas.microsoft.com/office/drawing/2014/main" id="{32033CA0-EE04-4D10-8EA3-D4C4D652050D}"/>
                </a:ext>
              </a:extLst>
            </p:cNvPr>
            <p:cNvSpPr/>
            <p:nvPr/>
          </p:nvSpPr>
          <p:spPr>
            <a:xfrm>
              <a:off x="2576736" y="5511584"/>
              <a:ext cx="1728192" cy="926439"/>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55" name="テキスト ボックス 21">
              <a:extLst>
                <a:ext uri="{FF2B5EF4-FFF2-40B4-BE49-F238E27FC236}">
                  <a16:creationId xmlns:a16="http://schemas.microsoft.com/office/drawing/2014/main" id="{73BD7EB3-A890-4701-A45D-ACB5F662264D}"/>
                </a:ext>
              </a:extLst>
            </p:cNvPr>
            <p:cNvSpPr txBox="1">
              <a:spLocks noChangeArrowheads="1"/>
            </p:cNvSpPr>
            <p:nvPr/>
          </p:nvSpPr>
          <p:spPr bwMode="auto">
            <a:xfrm>
              <a:off x="2950775" y="5674127"/>
              <a:ext cx="1083091" cy="6603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ja-JP" altLang="en-US" sz="3139" b="1" dirty="0"/>
                <a:t>豪雨</a:t>
              </a:r>
            </a:p>
          </p:txBody>
        </p:sp>
      </p:grpSp>
      <p:grpSp>
        <p:nvGrpSpPr>
          <p:cNvPr id="56" name="グループ化 55">
            <a:extLst>
              <a:ext uri="{FF2B5EF4-FFF2-40B4-BE49-F238E27FC236}">
                <a16:creationId xmlns:a16="http://schemas.microsoft.com/office/drawing/2014/main" id="{1225775B-5210-4AA6-A3A7-57C693F561BA}"/>
              </a:ext>
            </a:extLst>
          </p:cNvPr>
          <p:cNvGrpSpPr>
            <a:grpSpLocks/>
          </p:cNvGrpSpPr>
          <p:nvPr/>
        </p:nvGrpSpPr>
        <p:grpSpPr bwMode="auto">
          <a:xfrm>
            <a:off x="6766188" y="3958705"/>
            <a:ext cx="2342275" cy="989097"/>
            <a:chOff x="113124" y="4331069"/>
            <a:chExt cx="2319889" cy="926439"/>
          </a:xfrm>
          <a:solidFill>
            <a:schemeClr val="accent6">
              <a:lumMod val="40000"/>
              <a:lumOff val="60000"/>
            </a:schemeClr>
          </a:solidFill>
        </p:grpSpPr>
        <p:sp>
          <p:nvSpPr>
            <p:cNvPr id="57" name="円/楕円 16">
              <a:extLst>
                <a:ext uri="{FF2B5EF4-FFF2-40B4-BE49-F238E27FC236}">
                  <a16:creationId xmlns:a16="http://schemas.microsoft.com/office/drawing/2014/main" id="{12F1982C-A606-4273-9FBF-DA51F446383D}"/>
                </a:ext>
              </a:extLst>
            </p:cNvPr>
            <p:cNvSpPr/>
            <p:nvPr/>
          </p:nvSpPr>
          <p:spPr>
            <a:xfrm>
              <a:off x="113124" y="4331069"/>
              <a:ext cx="2319889" cy="926439"/>
            </a:xfrm>
            <a:prstGeom prst="ellipse">
              <a:avLst/>
            </a:prstGeom>
            <a:solidFill>
              <a:srgbClr val="E9FED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58" name="テキスト ボックス 4">
              <a:extLst>
                <a:ext uri="{FF2B5EF4-FFF2-40B4-BE49-F238E27FC236}">
                  <a16:creationId xmlns:a16="http://schemas.microsoft.com/office/drawing/2014/main" id="{5602B5DA-773B-474C-A09D-5805A53EBE91}"/>
                </a:ext>
              </a:extLst>
            </p:cNvPr>
            <p:cNvSpPr txBox="1">
              <a:spLocks noChangeArrowheads="1"/>
            </p:cNvSpPr>
            <p:nvPr/>
          </p:nvSpPr>
          <p:spPr bwMode="auto">
            <a:xfrm>
              <a:off x="416522" y="4535030"/>
              <a:ext cx="1893180" cy="565448"/>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ja-JP" altLang="en-US" sz="3323" b="1" dirty="0"/>
                <a:t>侵略戦争</a:t>
              </a:r>
            </a:p>
          </p:txBody>
        </p:sp>
      </p:grpSp>
      <p:grpSp>
        <p:nvGrpSpPr>
          <p:cNvPr id="59" name="グループ化 58">
            <a:extLst>
              <a:ext uri="{FF2B5EF4-FFF2-40B4-BE49-F238E27FC236}">
                <a16:creationId xmlns:a16="http://schemas.microsoft.com/office/drawing/2014/main" id="{3B7E14B5-EEEC-48EC-8EE2-1F74DA76F449}"/>
              </a:ext>
            </a:extLst>
          </p:cNvPr>
          <p:cNvGrpSpPr>
            <a:grpSpLocks/>
          </p:cNvGrpSpPr>
          <p:nvPr/>
        </p:nvGrpSpPr>
        <p:grpSpPr bwMode="auto">
          <a:xfrm>
            <a:off x="5123838" y="5149315"/>
            <a:ext cx="2723511" cy="922516"/>
            <a:chOff x="7583800" y="1986456"/>
            <a:chExt cx="3196589" cy="1082504"/>
          </a:xfrm>
        </p:grpSpPr>
        <p:sp>
          <p:nvSpPr>
            <p:cNvPr id="60" name="円/楕円 14">
              <a:extLst>
                <a:ext uri="{FF2B5EF4-FFF2-40B4-BE49-F238E27FC236}">
                  <a16:creationId xmlns:a16="http://schemas.microsoft.com/office/drawing/2014/main" id="{966B3655-EFA8-4F5B-A11F-A0B091E8A39C}"/>
                </a:ext>
              </a:extLst>
            </p:cNvPr>
            <p:cNvSpPr/>
            <p:nvPr/>
          </p:nvSpPr>
          <p:spPr>
            <a:xfrm>
              <a:off x="7583800" y="1986456"/>
              <a:ext cx="3196589" cy="1082504"/>
            </a:xfrm>
            <a:prstGeom prst="ellipse">
              <a:avLst/>
            </a:prstGeom>
            <a:solidFill>
              <a:srgbClr val="E9FED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61" name="テキスト ボックス 5">
              <a:extLst>
                <a:ext uri="{FF2B5EF4-FFF2-40B4-BE49-F238E27FC236}">
                  <a16:creationId xmlns:a16="http://schemas.microsoft.com/office/drawing/2014/main" id="{E2CD43A9-68B4-405F-A4CC-84F73A66CE23}"/>
                </a:ext>
              </a:extLst>
            </p:cNvPr>
            <p:cNvSpPr txBox="1">
              <a:spLocks noChangeArrowheads="1"/>
            </p:cNvSpPr>
            <p:nvPr/>
          </p:nvSpPr>
          <p:spPr bwMode="auto">
            <a:xfrm>
              <a:off x="7903669" y="2136045"/>
              <a:ext cx="2474479" cy="785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3750" b="1" dirty="0"/>
                <a:t>食糧不足</a:t>
              </a:r>
            </a:p>
          </p:txBody>
        </p:sp>
      </p:grpSp>
      <p:grpSp>
        <p:nvGrpSpPr>
          <p:cNvPr id="62" name="グループ化 61">
            <a:extLst>
              <a:ext uri="{FF2B5EF4-FFF2-40B4-BE49-F238E27FC236}">
                <a16:creationId xmlns:a16="http://schemas.microsoft.com/office/drawing/2014/main" id="{AED06205-5C55-4AF1-9567-B82E23024D37}"/>
              </a:ext>
            </a:extLst>
          </p:cNvPr>
          <p:cNvGrpSpPr>
            <a:grpSpLocks/>
          </p:cNvGrpSpPr>
          <p:nvPr/>
        </p:nvGrpSpPr>
        <p:grpSpPr bwMode="auto">
          <a:xfrm rot="20753728">
            <a:off x="262650" y="373305"/>
            <a:ext cx="2824268" cy="1032219"/>
            <a:chOff x="1496615" y="1011761"/>
            <a:chExt cx="2874293" cy="926439"/>
          </a:xfrm>
          <a:solidFill>
            <a:srgbClr val="E9FED2"/>
          </a:solidFill>
        </p:grpSpPr>
        <p:sp>
          <p:nvSpPr>
            <p:cNvPr id="63" name="円/楕円 32">
              <a:extLst>
                <a:ext uri="{FF2B5EF4-FFF2-40B4-BE49-F238E27FC236}">
                  <a16:creationId xmlns:a16="http://schemas.microsoft.com/office/drawing/2014/main" id="{94E7C177-CFAE-441A-BE19-FDACD7A34B30}"/>
                </a:ext>
              </a:extLst>
            </p:cNvPr>
            <p:cNvSpPr/>
            <p:nvPr/>
          </p:nvSpPr>
          <p:spPr>
            <a:xfrm>
              <a:off x="1496615" y="1011761"/>
              <a:ext cx="2874293" cy="926439"/>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64" name="テキスト ボックス 1">
              <a:extLst>
                <a:ext uri="{FF2B5EF4-FFF2-40B4-BE49-F238E27FC236}">
                  <a16:creationId xmlns:a16="http://schemas.microsoft.com/office/drawing/2014/main" id="{C2E0CA95-FE88-44E6-9FCD-5F7F8B9F43CF}"/>
                </a:ext>
              </a:extLst>
            </p:cNvPr>
            <p:cNvSpPr txBox="1">
              <a:spLocks noChangeArrowheads="1"/>
            </p:cNvSpPr>
            <p:nvPr/>
          </p:nvSpPr>
          <p:spPr bwMode="auto">
            <a:xfrm>
              <a:off x="1818949" y="1187441"/>
              <a:ext cx="2137674" cy="54182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ja-JP" sz="3323" b="1" dirty="0"/>
                <a:t>Society5.0</a:t>
              </a:r>
            </a:p>
          </p:txBody>
        </p:sp>
      </p:grpSp>
      <p:grpSp>
        <p:nvGrpSpPr>
          <p:cNvPr id="32" name="グループ化 31"/>
          <p:cNvGrpSpPr>
            <a:grpSpLocks/>
          </p:cNvGrpSpPr>
          <p:nvPr/>
        </p:nvGrpSpPr>
        <p:grpSpPr bwMode="auto">
          <a:xfrm>
            <a:off x="1907704" y="1054012"/>
            <a:ext cx="1471697" cy="789955"/>
            <a:chOff x="1448798" y="1011761"/>
            <a:chExt cx="1728192" cy="926439"/>
          </a:xfrm>
        </p:grpSpPr>
        <p:sp>
          <p:nvSpPr>
            <p:cNvPr id="33" name="円/楕円 32"/>
            <p:cNvSpPr/>
            <p:nvPr/>
          </p:nvSpPr>
          <p:spPr>
            <a:xfrm>
              <a:off x="1448798" y="1011761"/>
              <a:ext cx="1728192" cy="926439"/>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34" name="テキスト ボックス 1"/>
            <p:cNvSpPr txBox="1">
              <a:spLocks noChangeArrowheads="1"/>
            </p:cNvSpPr>
            <p:nvPr/>
          </p:nvSpPr>
          <p:spPr bwMode="auto">
            <a:xfrm>
              <a:off x="1867523" y="1102012"/>
              <a:ext cx="935921" cy="785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3750" b="1" dirty="0"/>
                <a:t>Ａ Ｉ</a:t>
              </a:r>
            </a:p>
          </p:txBody>
        </p:sp>
      </p:grpSp>
      <p:sp>
        <p:nvSpPr>
          <p:cNvPr id="2" name="楕円 1">
            <a:extLst>
              <a:ext uri="{FF2B5EF4-FFF2-40B4-BE49-F238E27FC236}">
                <a16:creationId xmlns:a16="http://schemas.microsoft.com/office/drawing/2014/main" id="{670636AE-58CE-4747-A358-DBD511C79C41}"/>
              </a:ext>
            </a:extLst>
          </p:cNvPr>
          <p:cNvSpPr/>
          <p:nvPr/>
        </p:nvSpPr>
        <p:spPr>
          <a:xfrm rot="1453367">
            <a:off x="-196732" y="4066486"/>
            <a:ext cx="5234865" cy="26975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楕円 67">
            <a:extLst>
              <a:ext uri="{FF2B5EF4-FFF2-40B4-BE49-F238E27FC236}">
                <a16:creationId xmlns:a16="http://schemas.microsoft.com/office/drawing/2014/main" id="{CB6F5B78-7636-46A9-B28B-A6164DEE8731}"/>
              </a:ext>
            </a:extLst>
          </p:cNvPr>
          <p:cNvSpPr/>
          <p:nvPr/>
        </p:nvSpPr>
        <p:spPr>
          <a:xfrm rot="20686046">
            <a:off x="-1163557" y="14333"/>
            <a:ext cx="8579500" cy="289055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楕円 68">
            <a:extLst>
              <a:ext uri="{FF2B5EF4-FFF2-40B4-BE49-F238E27FC236}">
                <a16:creationId xmlns:a16="http://schemas.microsoft.com/office/drawing/2014/main" id="{F2650924-9924-4AE4-A39D-6118EF0CB8EC}"/>
              </a:ext>
            </a:extLst>
          </p:cNvPr>
          <p:cNvSpPr/>
          <p:nvPr/>
        </p:nvSpPr>
        <p:spPr>
          <a:xfrm rot="5400000">
            <a:off x="5791728" y="515313"/>
            <a:ext cx="4153758" cy="307403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楕円 69">
            <a:extLst>
              <a:ext uri="{FF2B5EF4-FFF2-40B4-BE49-F238E27FC236}">
                <a16:creationId xmlns:a16="http://schemas.microsoft.com/office/drawing/2014/main" id="{4A70A7AC-7A83-4F03-8E59-92DB8AD18E30}"/>
              </a:ext>
            </a:extLst>
          </p:cNvPr>
          <p:cNvSpPr/>
          <p:nvPr/>
        </p:nvSpPr>
        <p:spPr>
          <a:xfrm rot="9706764">
            <a:off x="5218879" y="3908681"/>
            <a:ext cx="4304538" cy="314686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1" name="グループ化 70">
            <a:extLst>
              <a:ext uri="{FF2B5EF4-FFF2-40B4-BE49-F238E27FC236}">
                <a16:creationId xmlns:a16="http://schemas.microsoft.com/office/drawing/2014/main" id="{53CDD18B-BBE9-4E5F-BEF6-1B6E76381336}"/>
              </a:ext>
            </a:extLst>
          </p:cNvPr>
          <p:cNvGrpSpPr>
            <a:grpSpLocks/>
          </p:cNvGrpSpPr>
          <p:nvPr/>
        </p:nvGrpSpPr>
        <p:grpSpPr bwMode="auto">
          <a:xfrm rot="342148">
            <a:off x="6469492" y="154480"/>
            <a:ext cx="1726972" cy="977994"/>
            <a:chOff x="430777" y="2564904"/>
            <a:chExt cx="1873001" cy="926439"/>
          </a:xfrm>
        </p:grpSpPr>
        <p:sp>
          <p:nvSpPr>
            <p:cNvPr id="72" name="円/楕円 17">
              <a:extLst>
                <a:ext uri="{FF2B5EF4-FFF2-40B4-BE49-F238E27FC236}">
                  <a16:creationId xmlns:a16="http://schemas.microsoft.com/office/drawing/2014/main" id="{593D2C70-9655-419C-96DA-81BA101A1A75}"/>
                </a:ext>
              </a:extLst>
            </p:cNvPr>
            <p:cNvSpPr/>
            <p:nvPr/>
          </p:nvSpPr>
          <p:spPr>
            <a:xfrm>
              <a:off x="430777" y="2564904"/>
              <a:ext cx="1727962" cy="926439"/>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73" name="テキスト ボックス 3">
              <a:extLst>
                <a:ext uri="{FF2B5EF4-FFF2-40B4-BE49-F238E27FC236}">
                  <a16:creationId xmlns:a16="http://schemas.microsoft.com/office/drawing/2014/main" id="{E93CCDE2-8C8E-4C92-A863-0187EA339B03}"/>
                </a:ext>
              </a:extLst>
            </p:cNvPr>
            <p:cNvSpPr txBox="1">
              <a:spLocks noChangeArrowheads="1"/>
            </p:cNvSpPr>
            <p:nvPr/>
          </p:nvSpPr>
          <p:spPr bwMode="auto">
            <a:xfrm>
              <a:off x="439919" y="2765341"/>
              <a:ext cx="1863859" cy="614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2800" b="1" dirty="0"/>
                <a:t>Web</a:t>
              </a:r>
              <a:r>
                <a:rPr lang="ja-JP" altLang="en-US" sz="2800" b="1" dirty="0"/>
                <a:t>会議</a:t>
              </a:r>
            </a:p>
          </p:txBody>
        </p:sp>
      </p:grpSp>
      <p:grpSp>
        <p:nvGrpSpPr>
          <p:cNvPr id="74" name="グループ化 73">
            <a:extLst>
              <a:ext uri="{FF2B5EF4-FFF2-40B4-BE49-F238E27FC236}">
                <a16:creationId xmlns:a16="http://schemas.microsoft.com/office/drawing/2014/main" id="{5F76D2DE-6A6E-445B-9A14-46BC40B7EE1D}"/>
              </a:ext>
            </a:extLst>
          </p:cNvPr>
          <p:cNvGrpSpPr>
            <a:grpSpLocks/>
          </p:cNvGrpSpPr>
          <p:nvPr/>
        </p:nvGrpSpPr>
        <p:grpSpPr bwMode="auto">
          <a:xfrm>
            <a:off x="1841166" y="1626478"/>
            <a:ext cx="1345928" cy="794130"/>
            <a:chOff x="1448798" y="1011761"/>
            <a:chExt cx="1728192" cy="926439"/>
          </a:xfrm>
        </p:grpSpPr>
        <p:sp>
          <p:nvSpPr>
            <p:cNvPr id="75" name="円/楕円 32">
              <a:extLst>
                <a:ext uri="{FF2B5EF4-FFF2-40B4-BE49-F238E27FC236}">
                  <a16:creationId xmlns:a16="http://schemas.microsoft.com/office/drawing/2014/main" id="{CDD77AA4-2EDA-40C8-B666-9CE688A9E252}"/>
                </a:ext>
              </a:extLst>
            </p:cNvPr>
            <p:cNvSpPr/>
            <p:nvPr/>
          </p:nvSpPr>
          <p:spPr>
            <a:xfrm>
              <a:off x="1448798" y="1011761"/>
              <a:ext cx="1728192" cy="926439"/>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76" name="テキスト ボックス 1">
              <a:extLst>
                <a:ext uri="{FF2B5EF4-FFF2-40B4-BE49-F238E27FC236}">
                  <a16:creationId xmlns:a16="http://schemas.microsoft.com/office/drawing/2014/main" id="{0D0029AE-A3B6-4ACE-A425-54B911D7FFAD}"/>
                </a:ext>
              </a:extLst>
            </p:cNvPr>
            <p:cNvSpPr txBox="1">
              <a:spLocks noChangeArrowheads="1"/>
            </p:cNvSpPr>
            <p:nvPr/>
          </p:nvSpPr>
          <p:spPr bwMode="auto">
            <a:xfrm>
              <a:off x="1731397" y="1102012"/>
              <a:ext cx="1078003" cy="785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3750" b="1" dirty="0"/>
                <a:t> </a:t>
              </a:r>
              <a:r>
                <a:rPr lang="en-US" altLang="ja-JP" sz="3750" b="1" dirty="0"/>
                <a:t>ICT</a:t>
              </a:r>
              <a:endParaRPr lang="ja-JP" altLang="en-US" sz="3750" b="1" dirty="0"/>
            </a:p>
          </p:txBody>
        </p:sp>
      </p:grpSp>
      <p:grpSp>
        <p:nvGrpSpPr>
          <p:cNvPr id="77" name="グループ化 76">
            <a:extLst>
              <a:ext uri="{FF2B5EF4-FFF2-40B4-BE49-F238E27FC236}">
                <a16:creationId xmlns:a16="http://schemas.microsoft.com/office/drawing/2014/main" id="{13A18137-9D22-4724-BB7B-76C6F2654453}"/>
              </a:ext>
            </a:extLst>
          </p:cNvPr>
          <p:cNvGrpSpPr>
            <a:grpSpLocks/>
          </p:cNvGrpSpPr>
          <p:nvPr/>
        </p:nvGrpSpPr>
        <p:grpSpPr bwMode="auto">
          <a:xfrm>
            <a:off x="14997" y="6050706"/>
            <a:ext cx="1896941" cy="807294"/>
            <a:chOff x="1059709" y="5681055"/>
            <a:chExt cx="1983579" cy="926439"/>
          </a:xfrm>
          <a:solidFill>
            <a:srgbClr val="E9FED2"/>
          </a:solidFill>
        </p:grpSpPr>
        <p:sp>
          <p:nvSpPr>
            <p:cNvPr id="78" name="円/楕円 20">
              <a:extLst>
                <a:ext uri="{FF2B5EF4-FFF2-40B4-BE49-F238E27FC236}">
                  <a16:creationId xmlns:a16="http://schemas.microsoft.com/office/drawing/2014/main" id="{EA006F59-A54E-4220-B3E8-4CBB1F44D075}"/>
                </a:ext>
              </a:extLst>
            </p:cNvPr>
            <p:cNvSpPr/>
            <p:nvPr/>
          </p:nvSpPr>
          <p:spPr>
            <a:xfrm>
              <a:off x="1059709" y="5681055"/>
              <a:ext cx="1983579" cy="926439"/>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79" name="テキスト ボックス 21">
              <a:extLst>
                <a:ext uri="{FF2B5EF4-FFF2-40B4-BE49-F238E27FC236}">
                  <a16:creationId xmlns:a16="http://schemas.microsoft.com/office/drawing/2014/main" id="{49FA60C8-31A9-4BF9-AB8B-D243CFD16A45}"/>
                </a:ext>
              </a:extLst>
            </p:cNvPr>
            <p:cNvSpPr txBox="1">
              <a:spLocks noChangeArrowheads="1"/>
            </p:cNvSpPr>
            <p:nvPr/>
          </p:nvSpPr>
          <p:spPr bwMode="auto">
            <a:xfrm>
              <a:off x="1105626" y="5886577"/>
              <a:ext cx="1786804" cy="52980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ja-JP" altLang="en-US" sz="2400" b="1" dirty="0"/>
                <a:t>線状降水帯</a:t>
              </a:r>
            </a:p>
          </p:txBody>
        </p:sp>
      </p:grpSp>
      <p:grpSp>
        <p:nvGrpSpPr>
          <p:cNvPr id="80" name="グループ化 79">
            <a:extLst>
              <a:ext uri="{FF2B5EF4-FFF2-40B4-BE49-F238E27FC236}">
                <a16:creationId xmlns:a16="http://schemas.microsoft.com/office/drawing/2014/main" id="{AD548D8E-EEFE-42D2-BF4E-4C34289016BD}"/>
              </a:ext>
            </a:extLst>
          </p:cNvPr>
          <p:cNvGrpSpPr>
            <a:grpSpLocks/>
          </p:cNvGrpSpPr>
          <p:nvPr/>
        </p:nvGrpSpPr>
        <p:grpSpPr bwMode="auto">
          <a:xfrm>
            <a:off x="7386801" y="4790995"/>
            <a:ext cx="1652581" cy="989097"/>
            <a:chOff x="113124" y="4331069"/>
            <a:chExt cx="2319889" cy="926439"/>
          </a:xfrm>
          <a:solidFill>
            <a:schemeClr val="accent6">
              <a:lumMod val="40000"/>
              <a:lumOff val="60000"/>
            </a:schemeClr>
          </a:solidFill>
        </p:grpSpPr>
        <p:sp>
          <p:nvSpPr>
            <p:cNvPr id="81" name="円/楕円 16">
              <a:extLst>
                <a:ext uri="{FF2B5EF4-FFF2-40B4-BE49-F238E27FC236}">
                  <a16:creationId xmlns:a16="http://schemas.microsoft.com/office/drawing/2014/main" id="{4B8A69C7-E2D0-41A8-98F8-B4CE827C2754}"/>
                </a:ext>
              </a:extLst>
            </p:cNvPr>
            <p:cNvSpPr/>
            <p:nvPr/>
          </p:nvSpPr>
          <p:spPr>
            <a:xfrm>
              <a:off x="113124" y="4331069"/>
              <a:ext cx="2319889" cy="926439"/>
            </a:xfrm>
            <a:prstGeom prst="ellipse">
              <a:avLst/>
            </a:prstGeom>
            <a:solidFill>
              <a:srgbClr val="E9FED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82" name="テキスト ボックス 4">
              <a:extLst>
                <a:ext uri="{FF2B5EF4-FFF2-40B4-BE49-F238E27FC236}">
                  <a16:creationId xmlns:a16="http://schemas.microsoft.com/office/drawing/2014/main" id="{4D86BB9F-C29F-4C79-89BF-922566DAEAFE}"/>
                </a:ext>
              </a:extLst>
            </p:cNvPr>
            <p:cNvSpPr txBox="1">
              <a:spLocks noChangeArrowheads="1"/>
            </p:cNvSpPr>
            <p:nvPr/>
          </p:nvSpPr>
          <p:spPr bwMode="auto">
            <a:xfrm>
              <a:off x="556355" y="4522053"/>
              <a:ext cx="1861686" cy="565448"/>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ja-JP" altLang="en-US" sz="3323" b="1" dirty="0"/>
                <a:t>難民</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ppt_x"/>
                                          </p:val>
                                        </p:tav>
                                        <p:tav tm="100000">
                                          <p:val>
                                            <p:strVal val="#ppt_x"/>
                                          </p:val>
                                        </p:tav>
                                      </p:tavLst>
                                    </p:anim>
                                    <p:anim calcmode="lin" valueType="num">
                                      <p:cBhvr additive="base">
                                        <p:cTn id="8"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additive="base">
                                        <p:cTn id="13" dur="500" fill="hold"/>
                                        <p:tgtEl>
                                          <p:spTgt spid="30"/>
                                        </p:tgtEl>
                                        <p:attrNameLst>
                                          <p:attrName>ppt_x</p:attrName>
                                        </p:attrNameLst>
                                      </p:cBhvr>
                                      <p:tavLst>
                                        <p:tav tm="0">
                                          <p:val>
                                            <p:strVal val="#ppt_x"/>
                                          </p:val>
                                        </p:tav>
                                        <p:tav tm="100000">
                                          <p:val>
                                            <p:strVal val="#ppt_x"/>
                                          </p:val>
                                        </p:tav>
                                      </p:tavLst>
                                    </p:anim>
                                    <p:anim calcmode="lin" valueType="num">
                                      <p:cBhvr additive="base">
                                        <p:cTn id="1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0"/>
                                        </p:tgtEl>
                                        <p:attrNameLst>
                                          <p:attrName>style.visibility</p:attrName>
                                        </p:attrNameLst>
                                      </p:cBhvr>
                                      <p:to>
                                        <p:strVal val="visible"/>
                                      </p:to>
                                    </p:set>
                                    <p:anim calcmode="lin" valueType="num">
                                      <p:cBhvr additive="base">
                                        <p:cTn id="19" dur="500" fill="hold"/>
                                        <p:tgtEl>
                                          <p:spTgt spid="50"/>
                                        </p:tgtEl>
                                        <p:attrNameLst>
                                          <p:attrName>ppt_x</p:attrName>
                                        </p:attrNameLst>
                                      </p:cBhvr>
                                      <p:tavLst>
                                        <p:tav tm="0">
                                          <p:val>
                                            <p:strVal val="#ppt_x"/>
                                          </p:val>
                                        </p:tav>
                                        <p:tav tm="100000">
                                          <p:val>
                                            <p:strVal val="#ppt_x"/>
                                          </p:val>
                                        </p:tav>
                                      </p:tavLst>
                                    </p:anim>
                                    <p:anim calcmode="lin" valueType="num">
                                      <p:cBhvr additive="base">
                                        <p:cTn id="20" dur="500" fill="hold"/>
                                        <p:tgtEl>
                                          <p:spTgt spid="50"/>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 presetClass="entr" presetSubtype="4" fill="hold" nodeType="afterEffect">
                                  <p:stCondLst>
                                    <p:cond delay="0"/>
                                  </p:stCondLst>
                                  <p:childTnLst>
                                    <p:set>
                                      <p:cBhvr>
                                        <p:cTn id="23" dur="1" fill="hold">
                                          <p:stCondLst>
                                            <p:cond delay="0"/>
                                          </p:stCondLst>
                                        </p:cTn>
                                        <p:tgtEl>
                                          <p:spTgt spid="53"/>
                                        </p:tgtEl>
                                        <p:attrNameLst>
                                          <p:attrName>style.visibility</p:attrName>
                                        </p:attrNameLst>
                                      </p:cBhvr>
                                      <p:to>
                                        <p:strVal val="visible"/>
                                      </p:to>
                                    </p:set>
                                    <p:anim calcmode="lin" valueType="num">
                                      <p:cBhvr additive="base">
                                        <p:cTn id="24" dur="500" fill="hold"/>
                                        <p:tgtEl>
                                          <p:spTgt spid="53"/>
                                        </p:tgtEl>
                                        <p:attrNameLst>
                                          <p:attrName>ppt_x</p:attrName>
                                        </p:attrNameLst>
                                      </p:cBhvr>
                                      <p:tavLst>
                                        <p:tav tm="0">
                                          <p:val>
                                            <p:strVal val="#ppt_x"/>
                                          </p:val>
                                        </p:tav>
                                        <p:tav tm="100000">
                                          <p:val>
                                            <p:strVal val="#ppt_x"/>
                                          </p:val>
                                        </p:tav>
                                      </p:tavLst>
                                    </p:anim>
                                    <p:anim calcmode="lin" valueType="num">
                                      <p:cBhvr additive="base">
                                        <p:cTn id="25" dur="500" fill="hold"/>
                                        <p:tgtEl>
                                          <p:spTgt spid="53"/>
                                        </p:tgtEl>
                                        <p:attrNameLst>
                                          <p:attrName>ppt_y</p:attrName>
                                        </p:attrNameLst>
                                      </p:cBhvr>
                                      <p:tavLst>
                                        <p:tav tm="0">
                                          <p:val>
                                            <p:strVal val="1+#ppt_h/2"/>
                                          </p:val>
                                        </p:tav>
                                        <p:tav tm="100000">
                                          <p:val>
                                            <p:strVal val="#ppt_y"/>
                                          </p:val>
                                        </p:tav>
                                      </p:tavLst>
                                    </p:anim>
                                  </p:childTnLst>
                                </p:cTn>
                              </p:par>
                            </p:childTnLst>
                          </p:cTn>
                        </p:par>
                        <p:par>
                          <p:cTn id="26" fill="hold">
                            <p:stCondLst>
                              <p:cond delay="1000"/>
                            </p:stCondLst>
                            <p:childTnLst>
                              <p:par>
                                <p:cTn id="27" presetID="2" presetClass="entr" presetSubtype="4" fill="hold" nodeType="afterEffect">
                                  <p:stCondLst>
                                    <p:cond delay="0"/>
                                  </p:stCondLst>
                                  <p:childTnLst>
                                    <p:set>
                                      <p:cBhvr>
                                        <p:cTn id="28" dur="1" fill="hold">
                                          <p:stCondLst>
                                            <p:cond delay="0"/>
                                          </p:stCondLst>
                                        </p:cTn>
                                        <p:tgtEl>
                                          <p:spTgt spid="77"/>
                                        </p:tgtEl>
                                        <p:attrNameLst>
                                          <p:attrName>style.visibility</p:attrName>
                                        </p:attrNameLst>
                                      </p:cBhvr>
                                      <p:to>
                                        <p:strVal val="visible"/>
                                      </p:to>
                                    </p:set>
                                    <p:anim calcmode="lin" valueType="num">
                                      <p:cBhvr additive="base">
                                        <p:cTn id="29" dur="500" fill="hold"/>
                                        <p:tgtEl>
                                          <p:spTgt spid="77"/>
                                        </p:tgtEl>
                                        <p:attrNameLst>
                                          <p:attrName>ppt_x</p:attrName>
                                        </p:attrNameLst>
                                      </p:cBhvr>
                                      <p:tavLst>
                                        <p:tav tm="0">
                                          <p:val>
                                            <p:strVal val="#ppt_x"/>
                                          </p:val>
                                        </p:tav>
                                        <p:tav tm="100000">
                                          <p:val>
                                            <p:strVal val="#ppt_x"/>
                                          </p:val>
                                        </p:tav>
                                      </p:tavLst>
                                    </p:anim>
                                    <p:anim calcmode="lin" valueType="num">
                                      <p:cBhvr additive="base">
                                        <p:cTn id="30" dur="500" fill="hold"/>
                                        <p:tgtEl>
                                          <p:spTgt spid="7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additive="base">
                                        <p:cTn id="35" dur="500" fill="hold"/>
                                        <p:tgtEl>
                                          <p:spTgt spid="27"/>
                                        </p:tgtEl>
                                        <p:attrNameLst>
                                          <p:attrName>ppt_x</p:attrName>
                                        </p:attrNameLst>
                                      </p:cBhvr>
                                      <p:tavLst>
                                        <p:tav tm="0">
                                          <p:val>
                                            <p:strVal val="#ppt_x"/>
                                          </p:val>
                                        </p:tav>
                                        <p:tav tm="100000">
                                          <p:val>
                                            <p:strVal val="#ppt_x"/>
                                          </p:val>
                                        </p:tav>
                                      </p:tavLst>
                                    </p:anim>
                                    <p:anim calcmode="lin" valueType="num">
                                      <p:cBhvr additive="base">
                                        <p:cTn id="3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1" fill="hold" nodeType="clickEffect">
                                  <p:stCondLst>
                                    <p:cond delay="0"/>
                                  </p:stCondLst>
                                  <p:childTnLst>
                                    <p:set>
                                      <p:cBhvr>
                                        <p:cTn id="40" dur="1" fill="hold">
                                          <p:stCondLst>
                                            <p:cond delay="0"/>
                                          </p:stCondLst>
                                        </p:cTn>
                                        <p:tgtEl>
                                          <p:spTgt spid="41"/>
                                        </p:tgtEl>
                                        <p:attrNameLst>
                                          <p:attrName>style.visibility</p:attrName>
                                        </p:attrNameLst>
                                      </p:cBhvr>
                                      <p:to>
                                        <p:strVal val="visible"/>
                                      </p:to>
                                    </p:set>
                                    <p:anim calcmode="lin" valueType="num">
                                      <p:cBhvr additive="base">
                                        <p:cTn id="41" dur="500" fill="hold"/>
                                        <p:tgtEl>
                                          <p:spTgt spid="41"/>
                                        </p:tgtEl>
                                        <p:attrNameLst>
                                          <p:attrName>ppt_x</p:attrName>
                                        </p:attrNameLst>
                                      </p:cBhvr>
                                      <p:tavLst>
                                        <p:tav tm="0">
                                          <p:val>
                                            <p:strVal val="#ppt_x"/>
                                          </p:val>
                                        </p:tav>
                                        <p:tav tm="100000">
                                          <p:val>
                                            <p:strVal val="#ppt_x"/>
                                          </p:val>
                                        </p:tav>
                                      </p:tavLst>
                                    </p:anim>
                                    <p:anim calcmode="lin" valueType="num">
                                      <p:cBhvr additive="base">
                                        <p:cTn id="42" dur="500" fill="hold"/>
                                        <p:tgtEl>
                                          <p:spTgt spid="41"/>
                                        </p:tgtEl>
                                        <p:attrNameLst>
                                          <p:attrName>ppt_y</p:attrName>
                                        </p:attrNameLst>
                                      </p:cBhvr>
                                      <p:tavLst>
                                        <p:tav tm="0">
                                          <p:val>
                                            <p:strVal val="0-#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71"/>
                                        </p:tgtEl>
                                        <p:attrNameLst>
                                          <p:attrName>style.visibility</p:attrName>
                                        </p:attrNameLst>
                                      </p:cBhvr>
                                      <p:to>
                                        <p:strVal val="visible"/>
                                      </p:to>
                                    </p:set>
                                    <p:anim calcmode="lin" valueType="num">
                                      <p:cBhvr additive="base">
                                        <p:cTn id="47" dur="500" fill="hold"/>
                                        <p:tgtEl>
                                          <p:spTgt spid="71"/>
                                        </p:tgtEl>
                                        <p:attrNameLst>
                                          <p:attrName>ppt_x</p:attrName>
                                        </p:attrNameLst>
                                      </p:cBhvr>
                                      <p:tavLst>
                                        <p:tav tm="0">
                                          <p:val>
                                            <p:strVal val="#ppt_x"/>
                                          </p:val>
                                        </p:tav>
                                        <p:tav tm="100000">
                                          <p:val>
                                            <p:strVal val="#ppt_x"/>
                                          </p:val>
                                        </p:tav>
                                      </p:tavLst>
                                    </p:anim>
                                    <p:anim calcmode="lin" valueType="num">
                                      <p:cBhvr additive="base">
                                        <p:cTn id="48" dur="500" fill="hold"/>
                                        <p:tgtEl>
                                          <p:spTgt spid="71"/>
                                        </p:tgtEl>
                                        <p:attrNameLst>
                                          <p:attrName>ppt_y</p:attrName>
                                        </p:attrNameLst>
                                      </p:cBhvr>
                                      <p:tavLst>
                                        <p:tav tm="0">
                                          <p:val>
                                            <p:strVal val="1+#ppt_h/2"/>
                                          </p:val>
                                        </p:tav>
                                        <p:tav tm="100000">
                                          <p:val>
                                            <p:strVal val="#ppt_y"/>
                                          </p:val>
                                        </p:tav>
                                      </p:tavLst>
                                    </p:anim>
                                  </p:childTnLst>
                                </p:cTn>
                              </p:par>
                            </p:childTnLst>
                          </p:cTn>
                        </p:par>
                        <p:par>
                          <p:cTn id="49" fill="hold">
                            <p:stCondLst>
                              <p:cond delay="500"/>
                            </p:stCondLst>
                            <p:childTnLst>
                              <p:par>
                                <p:cTn id="50" presetID="2" presetClass="entr" presetSubtype="4" fill="hold" nodeType="afterEffect">
                                  <p:stCondLst>
                                    <p:cond delay="0"/>
                                  </p:stCondLst>
                                  <p:childTnLst>
                                    <p:set>
                                      <p:cBhvr>
                                        <p:cTn id="51" dur="1" fill="hold">
                                          <p:stCondLst>
                                            <p:cond delay="0"/>
                                          </p:stCondLst>
                                        </p:cTn>
                                        <p:tgtEl>
                                          <p:spTgt spid="31"/>
                                        </p:tgtEl>
                                        <p:attrNameLst>
                                          <p:attrName>style.visibility</p:attrName>
                                        </p:attrNameLst>
                                      </p:cBhvr>
                                      <p:to>
                                        <p:strVal val="visible"/>
                                      </p:to>
                                    </p:set>
                                    <p:anim calcmode="lin" valueType="num">
                                      <p:cBhvr additive="base">
                                        <p:cTn id="52" dur="500" fill="hold"/>
                                        <p:tgtEl>
                                          <p:spTgt spid="31"/>
                                        </p:tgtEl>
                                        <p:attrNameLst>
                                          <p:attrName>ppt_x</p:attrName>
                                        </p:attrNameLst>
                                      </p:cBhvr>
                                      <p:tavLst>
                                        <p:tav tm="0">
                                          <p:val>
                                            <p:strVal val="#ppt_x"/>
                                          </p:val>
                                        </p:tav>
                                        <p:tav tm="100000">
                                          <p:val>
                                            <p:strVal val="#ppt_x"/>
                                          </p:val>
                                        </p:tav>
                                      </p:tavLst>
                                    </p:anim>
                                    <p:anim calcmode="lin" valueType="num">
                                      <p:cBhvr additive="base">
                                        <p:cTn id="53"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62"/>
                                        </p:tgtEl>
                                        <p:attrNameLst>
                                          <p:attrName>style.visibility</p:attrName>
                                        </p:attrNameLst>
                                      </p:cBhvr>
                                      <p:to>
                                        <p:strVal val="visible"/>
                                      </p:to>
                                    </p:set>
                                    <p:anim calcmode="lin" valueType="num">
                                      <p:cBhvr additive="base">
                                        <p:cTn id="58" dur="500" fill="hold"/>
                                        <p:tgtEl>
                                          <p:spTgt spid="62"/>
                                        </p:tgtEl>
                                        <p:attrNameLst>
                                          <p:attrName>ppt_x</p:attrName>
                                        </p:attrNameLst>
                                      </p:cBhvr>
                                      <p:tavLst>
                                        <p:tav tm="0">
                                          <p:val>
                                            <p:strVal val="#ppt_x"/>
                                          </p:val>
                                        </p:tav>
                                        <p:tav tm="100000">
                                          <p:val>
                                            <p:strVal val="#ppt_x"/>
                                          </p:val>
                                        </p:tav>
                                      </p:tavLst>
                                    </p:anim>
                                    <p:anim calcmode="lin" valueType="num">
                                      <p:cBhvr additive="base">
                                        <p:cTn id="59" dur="500" fill="hold"/>
                                        <p:tgtEl>
                                          <p:spTgt spid="62"/>
                                        </p:tgtEl>
                                        <p:attrNameLst>
                                          <p:attrName>ppt_y</p:attrName>
                                        </p:attrNameLst>
                                      </p:cBhvr>
                                      <p:tavLst>
                                        <p:tav tm="0">
                                          <p:val>
                                            <p:strVal val="1+#ppt_h/2"/>
                                          </p:val>
                                        </p:tav>
                                        <p:tav tm="100000">
                                          <p:val>
                                            <p:strVal val="#ppt_y"/>
                                          </p:val>
                                        </p:tav>
                                      </p:tavLst>
                                    </p:anim>
                                  </p:childTnLst>
                                </p:cTn>
                              </p:par>
                            </p:childTnLst>
                          </p:cTn>
                        </p:par>
                        <p:par>
                          <p:cTn id="60" fill="hold">
                            <p:stCondLst>
                              <p:cond delay="500"/>
                            </p:stCondLst>
                            <p:childTnLst>
                              <p:par>
                                <p:cTn id="61" presetID="2" presetClass="entr" presetSubtype="4" fill="hold" nodeType="afterEffect">
                                  <p:stCondLst>
                                    <p:cond delay="0"/>
                                  </p:stCondLst>
                                  <p:childTnLst>
                                    <p:set>
                                      <p:cBhvr>
                                        <p:cTn id="62" dur="1" fill="hold">
                                          <p:stCondLst>
                                            <p:cond delay="0"/>
                                          </p:stCondLst>
                                        </p:cTn>
                                        <p:tgtEl>
                                          <p:spTgt spid="11"/>
                                        </p:tgtEl>
                                        <p:attrNameLst>
                                          <p:attrName>style.visibility</p:attrName>
                                        </p:attrNameLst>
                                      </p:cBhvr>
                                      <p:to>
                                        <p:strVal val="visible"/>
                                      </p:to>
                                    </p:set>
                                    <p:anim calcmode="lin" valueType="num">
                                      <p:cBhvr additive="base">
                                        <p:cTn id="63" dur="500" fill="hold"/>
                                        <p:tgtEl>
                                          <p:spTgt spid="11"/>
                                        </p:tgtEl>
                                        <p:attrNameLst>
                                          <p:attrName>ppt_x</p:attrName>
                                        </p:attrNameLst>
                                      </p:cBhvr>
                                      <p:tavLst>
                                        <p:tav tm="0">
                                          <p:val>
                                            <p:strVal val="#ppt_x"/>
                                          </p:val>
                                        </p:tav>
                                        <p:tav tm="100000">
                                          <p:val>
                                            <p:strVal val="#ppt_x"/>
                                          </p:val>
                                        </p:tav>
                                      </p:tavLst>
                                    </p:anim>
                                    <p:anim calcmode="lin" valueType="num">
                                      <p:cBhvr additive="base">
                                        <p:cTn id="64" dur="500" fill="hold"/>
                                        <p:tgtEl>
                                          <p:spTgt spid="11"/>
                                        </p:tgtEl>
                                        <p:attrNameLst>
                                          <p:attrName>ppt_y</p:attrName>
                                        </p:attrNameLst>
                                      </p:cBhvr>
                                      <p:tavLst>
                                        <p:tav tm="0">
                                          <p:val>
                                            <p:strVal val="1+#ppt_h/2"/>
                                          </p:val>
                                        </p:tav>
                                        <p:tav tm="100000">
                                          <p:val>
                                            <p:strVal val="#ppt_y"/>
                                          </p:val>
                                        </p:tav>
                                      </p:tavLst>
                                    </p:anim>
                                  </p:childTnLst>
                                </p:cTn>
                              </p:par>
                            </p:childTnLst>
                          </p:cTn>
                        </p:par>
                        <p:par>
                          <p:cTn id="65" fill="hold">
                            <p:stCondLst>
                              <p:cond delay="1000"/>
                            </p:stCondLst>
                            <p:childTnLst>
                              <p:par>
                                <p:cTn id="66" presetID="2" presetClass="entr" presetSubtype="4" fill="hold" nodeType="afterEffect">
                                  <p:stCondLst>
                                    <p:cond delay="0"/>
                                  </p:stCondLst>
                                  <p:childTnLst>
                                    <p:set>
                                      <p:cBhvr>
                                        <p:cTn id="67" dur="1" fill="hold">
                                          <p:stCondLst>
                                            <p:cond delay="0"/>
                                          </p:stCondLst>
                                        </p:cTn>
                                        <p:tgtEl>
                                          <p:spTgt spid="35"/>
                                        </p:tgtEl>
                                        <p:attrNameLst>
                                          <p:attrName>style.visibility</p:attrName>
                                        </p:attrNameLst>
                                      </p:cBhvr>
                                      <p:to>
                                        <p:strVal val="visible"/>
                                      </p:to>
                                    </p:set>
                                    <p:anim calcmode="lin" valueType="num">
                                      <p:cBhvr additive="base">
                                        <p:cTn id="68" dur="500" fill="hold"/>
                                        <p:tgtEl>
                                          <p:spTgt spid="35"/>
                                        </p:tgtEl>
                                        <p:attrNameLst>
                                          <p:attrName>ppt_x</p:attrName>
                                        </p:attrNameLst>
                                      </p:cBhvr>
                                      <p:tavLst>
                                        <p:tav tm="0">
                                          <p:val>
                                            <p:strVal val="#ppt_x"/>
                                          </p:val>
                                        </p:tav>
                                        <p:tav tm="100000">
                                          <p:val>
                                            <p:strVal val="#ppt_x"/>
                                          </p:val>
                                        </p:tav>
                                      </p:tavLst>
                                    </p:anim>
                                    <p:anim calcmode="lin" valueType="num">
                                      <p:cBhvr additive="base">
                                        <p:cTn id="69"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nodeType="clickEffect">
                                  <p:stCondLst>
                                    <p:cond delay="0"/>
                                  </p:stCondLst>
                                  <p:childTnLst>
                                    <p:set>
                                      <p:cBhvr>
                                        <p:cTn id="73" dur="1" fill="hold">
                                          <p:stCondLst>
                                            <p:cond delay="0"/>
                                          </p:stCondLst>
                                        </p:cTn>
                                        <p:tgtEl>
                                          <p:spTgt spid="38"/>
                                        </p:tgtEl>
                                        <p:attrNameLst>
                                          <p:attrName>style.visibility</p:attrName>
                                        </p:attrNameLst>
                                      </p:cBhvr>
                                      <p:to>
                                        <p:strVal val="visible"/>
                                      </p:to>
                                    </p:set>
                                    <p:anim calcmode="lin" valueType="num">
                                      <p:cBhvr additive="base">
                                        <p:cTn id="74" dur="500" fill="hold"/>
                                        <p:tgtEl>
                                          <p:spTgt spid="38"/>
                                        </p:tgtEl>
                                        <p:attrNameLst>
                                          <p:attrName>ppt_x</p:attrName>
                                        </p:attrNameLst>
                                      </p:cBhvr>
                                      <p:tavLst>
                                        <p:tav tm="0">
                                          <p:val>
                                            <p:strVal val="#ppt_x"/>
                                          </p:val>
                                        </p:tav>
                                        <p:tav tm="100000">
                                          <p:val>
                                            <p:strVal val="#ppt_x"/>
                                          </p:val>
                                        </p:tav>
                                      </p:tavLst>
                                    </p:anim>
                                    <p:anim calcmode="lin" valueType="num">
                                      <p:cBhvr additive="base">
                                        <p:cTn id="75" dur="500" fill="hold"/>
                                        <p:tgtEl>
                                          <p:spTgt spid="38"/>
                                        </p:tgtEl>
                                        <p:attrNameLst>
                                          <p:attrName>ppt_y</p:attrName>
                                        </p:attrNameLst>
                                      </p:cBhvr>
                                      <p:tavLst>
                                        <p:tav tm="0">
                                          <p:val>
                                            <p:strVal val="1+#ppt_h/2"/>
                                          </p:val>
                                        </p:tav>
                                        <p:tav tm="100000">
                                          <p:val>
                                            <p:strVal val="#ppt_y"/>
                                          </p:val>
                                        </p:tav>
                                      </p:tavLst>
                                    </p:anim>
                                  </p:childTnLst>
                                </p:cTn>
                              </p:par>
                            </p:childTnLst>
                          </p:cTn>
                        </p:par>
                        <p:par>
                          <p:cTn id="76" fill="hold">
                            <p:stCondLst>
                              <p:cond delay="500"/>
                            </p:stCondLst>
                            <p:childTnLst>
                              <p:par>
                                <p:cTn id="77" presetID="2" presetClass="entr" presetSubtype="4" fill="hold" nodeType="afterEffect">
                                  <p:stCondLst>
                                    <p:cond delay="0"/>
                                  </p:stCondLst>
                                  <p:childTnLst>
                                    <p:set>
                                      <p:cBhvr>
                                        <p:cTn id="78" dur="1" fill="hold">
                                          <p:stCondLst>
                                            <p:cond delay="0"/>
                                          </p:stCondLst>
                                        </p:cTn>
                                        <p:tgtEl>
                                          <p:spTgt spid="26"/>
                                        </p:tgtEl>
                                        <p:attrNameLst>
                                          <p:attrName>style.visibility</p:attrName>
                                        </p:attrNameLst>
                                      </p:cBhvr>
                                      <p:to>
                                        <p:strVal val="visible"/>
                                      </p:to>
                                    </p:set>
                                    <p:anim calcmode="lin" valueType="num">
                                      <p:cBhvr additive="base">
                                        <p:cTn id="79" dur="500" fill="hold"/>
                                        <p:tgtEl>
                                          <p:spTgt spid="26"/>
                                        </p:tgtEl>
                                        <p:attrNameLst>
                                          <p:attrName>ppt_x</p:attrName>
                                        </p:attrNameLst>
                                      </p:cBhvr>
                                      <p:tavLst>
                                        <p:tav tm="0">
                                          <p:val>
                                            <p:strVal val="#ppt_x"/>
                                          </p:val>
                                        </p:tav>
                                        <p:tav tm="100000">
                                          <p:val>
                                            <p:strVal val="#ppt_x"/>
                                          </p:val>
                                        </p:tav>
                                      </p:tavLst>
                                    </p:anim>
                                    <p:anim calcmode="lin" valueType="num">
                                      <p:cBhvr additive="base">
                                        <p:cTn id="8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32"/>
                                        </p:tgtEl>
                                        <p:attrNameLst>
                                          <p:attrName>style.visibility</p:attrName>
                                        </p:attrNameLst>
                                      </p:cBhvr>
                                      <p:to>
                                        <p:strVal val="visible"/>
                                      </p:to>
                                    </p:set>
                                    <p:anim calcmode="lin" valueType="num">
                                      <p:cBhvr additive="base">
                                        <p:cTn id="85" dur="500" fill="hold"/>
                                        <p:tgtEl>
                                          <p:spTgt spid="32"/>
                                        </p:tgtEl>
                                        <p:attrNameLst>
                                          <p:attrName>ppt_x</p:attrName>
                                        </p:attrNameLst>
                                      </p:cBhvr>
                                      <p:tavLst>
                                        <p:tav tm="0">
                                          <p:val>
                                            <p:strVal val="#ppt_x"/>
                                          </p:val>
                                        </p:tav>
                                        <p:tav tm="100000">
                                          <p:val>
                                            <p:strVal val="#ppt_x"/>
                                          </p:val>
                                        </p:tav>
                                      </p:tavLst>
                                    </p:anim>
                                    <p:anim calcmode="lin" valueType="num">
                                      <p:cBhvr additive="base">
                                        <p:cTn id="86" dur="500" fill="hold"/>
                                        <p:tgtEl>
                                          <p:spTgt spid="32"/>
                                        </p:tgtEl>
                                        <p:attrNameLst>
                                          <p:attrName>ppt_y</p:attrName>
                                        </p:attrNameLst>
                                      </p:cBhvr>
                                      <p:tavLst>
                                        <p:tav tm="0">
                                          <p:val>
                                            <p:strVal val="1+#ppt_h/2"/>
                                          </p:val>
                                        </p:tav>
                                        <p:tav tm="100000">
                                          <p:val>
                                            <p:strVal val="#ppt_y"/>
                                          </p:val>
                                        </p:tav>
                                      </p:tavLst>
                                    </p:anim>
                                  </p:childTnLst>
                                </p:cTn>
                              </p:par>
                            </p:childTnLst>
                          </p:cTn>
                        </p:par>
                        <p:par>
                          <p:cTn id="87" fill="hold">
                            <p:stCondLst>
                              <p:cond delay="500"/>
                            </p:stCondLst>
                            <p:childTnLst>
                              <p:par>
                                <p:cTn id="88" presetID="2" presetClass="entr" presetSubtype="4" fill="hold" nodeType="afterEffect">
                                  <p:stCondLst>
                                    <p:cond delay="0"/>
                                  </p:stCondLst>
                                  <p:childTnLst>
                                    <p:set>
                                      <p:cBhvr>
                                        <p:cTn id="89" dur="1" fill="hold">
                                          <p:stCondLst>
                                            <p:cond delay="0"/>
                                          </p:stCondLst>
                                        </p:cTn>
                                        <p:tgtEl>
                                          <p:spTgt spid="74"/>
                                        </p:tgtEl>
                                        <p:attrNameLst>
                                          <p:attrName>style.visibility</p:attrName>
                                        </p:attrNameLst>
                                      </p:cBhvr>
                                      <p:to>
                                        <p:strVal val="visible"/>
                                      </p:to>
                                    </p:set>
                                    <p:anim calcmode="lin" valueType="num">
                                      <p:cBhvr additive="base">
                                        <p:cTn id="90" dur="500" fill="hold"/>
                                        <p:tgtEl>
                                          <p:spTgt spid="74"/>
                                        </p:tgtEl>
                                        <p:attrNameLst>
                                          <p:attrName>ppt_x</p:attrName>
                                        </p:attrNameLst>
                                      </p:cBhvr>
                                      <p:tavLst>
                                        <p:tav tm="0">
                                          <p:val>
                                            <p:strVal val="#ppt_x"/>
                                          </p:val>
                                        </p:tav>
                                        <p:tav tm="100000">
                                          <p:val>
                                            <p:strVal val="#ppt_x"/>
                                          </p:val>
                                        </p:tav>
                                      </p:tavLst>
                                    </p:anim>
                                    <p:anim calcmode="lin" valueType="num">
                                      <p:cBhvr additive="base">
                                        <p:cTn id="91"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2" presetClass="entr" presetSubtype="4" fill="hold" nodeType="clickEffect">
                                  <p:stCondLst>
                                    <p:cond delay="0"/>
                                  </p:stCondLst>
                                  <p:childTnLst>
                                    <p:set>
                                      <p:cBhvr>
                                        <p:cTn id="95" dur="1" fill="hold">
                                          <p:stCondLst>
                                            <p:cond delay="0"/>
                                          </p:stCondLst>
                                        </p:cTn>
                                        <p:tgtEl>
                                          <p:spTgt spid="44"/>
                                        </p:tgtEl>
                                        <p:attrNameLst>
                                          <p:attrName>style.visibility</p:attrName>
                                        </p:attrNameLst>
                                      </p:cBhvr>
                                      <p:to>
                                        <p:strVal val="visible"/>
                                      </p:to>
                                    </p:set>
                                    <p:anim calcmode="lin" valueType="num">
                                      <p:cBhvr additive="base">
                                        <p:cTn id="96" dur="500" fill="hold"/>
                                        <p:tgtEl>
                                          <p:spTgt spid="44"/>
                                        </p:tgtEl>
                                        <p:attrNameLst>
                                          <p:attrName>ppt_x</p:attrName>
                                        </p:attrNameLst>
                                      </p:cBhvr>
                                      <p:tavLst>
                                        <p:tav tm="0">
                                          <p:val>
                                            <p:strVal val="#ppt_x"/>
                                          </p:val>
                                        </p:tav>
                                        <p:tav tm="100000">
                                          <p:val>
                                            <p:strVal val="#ppt_x"/>
                                          </p:val>
                                        </p:tav>
                                      </p:tavLst>
                                    </p:anim>
                                    <p:anim calcmode="lin" valueType="num">
                                      <p:cBhvr additive="base">
                                        <p:cTn id="97" dur="500" fill="hold"/>
                                        <p:tgtEl>
                                          <p:spTgt spid="44"/>
                                        </p:tgtEl>
                                        <p:attrNameLst>
                                          <p:attrName>ppt_y</p:attrName>
                                        </p:attrNameLst>
                                      </p:cBhvr>
                                      <p:tavLst>
                                        <p:tav tm="0">
                                          <p:val>
                                            <p:strVal val="1+#ppt_h/2"/>
                                          </p:val>
                                        </p:tav>
                                        <p:tav tm="100000">
                                          <p:val>
                                            <p:strVal val="#ppt_y"/>
                                          </p:val>
                                        </p:tav>
                                      </p:tavLst>
                                    </p:anim>
                                  </p:childTnLst>
                                </p:cTn>
                              </p:par>
                            </p:childTnLst>
                          </p:cTn>
                        </p:par>
                        <p:par>
                          <p:cTn id="98" fill="hold">
                            <p:stCondLst>
                              <p:cond delay="500"/>
                            </p:stCondLst>
                            <p:childTnLst>
                              <p:par>
                                <p:cTn id="99" presetID="2" presetClass="entr" presetSubtype="4" fill="hold" nodeType="afterEffect">
                                  <p:stCondLst>
                                    <p:cond delay="0"/>
                                  </p:stCondLst>
                                  <p:childTnLst>
                                    <p:set>
                                      <p:cBhvr>
                                        <p:cTn id="100" dur="1" fill="hold">
                                          <p:stCondLst>
                                            <p:cond delay="0"/>
                                          </p:stCondLst>
                                        </p:cTn>
                                        <p:tgtEl>
                                          <p:spTgt spid="24"/>
                                        </p:tgtEl>
                                        <p:attrNameLst>
                                          <p:attrName>style.visibility</p:attrName>
                                        </p:attrNameLst>
                                      </p:cBhvr>
                                      <p:to>
                                        <p:strVal val="visible"/>
                                      </p:to>
                                    </p:set>
                                    <p:anim calcmode="lin" valueType="num">
                                      <p:cBhvr additive="base">
                                        <p:cTn id="101" dur="500" fill="hold"/>
                                        <p:tgtEl>
                                          <p:spTgt spid="24"/>
                                        </p:tgtEl>
                                        <p:attrNameLst>
                                          <p:attrName>ppt_x</p:attrName>
                                        </p:attrNameLst>
                                      </p:cBhvr>
                                      <p:tavLst>
                                        <p:tav tm="0">
                                          <p:val>
                                            <p:strVal val="#ppt_x"/>
                                          </p:val>
                                        </p:tav>
                                        <p:tav tm="100000">
                                          <p:val>
                                            <p:strVal val="#ppt_x"/>
                                          </p:val>
                                        </p:tav>
                                      </p:tavLst>
                                    </p:anim>
                                    <p:anim calcmode="lin" valueType="num">
                                      <p:cBhvr additive="base">
                                        <p:cTn id="102" dur="500" fill="hold"/>
                                        <p:tgtEl>
                                          <p:spTgt spid="24"/>
                                        </p:tgtEl>
                                        <p:attrNameLst>
                                          <p:attrName>ppt_y</p:attrName>
                                        </p:attrNameLst>
                                      </p:cBhvr>
                                      <p:tavLst>
                                        <p:tav tm="0">
                                          <p:val>
                                            <p:strVal val="1+#ppt_h/2"/>
                                          </p:val>
                                        </p:tav>
                                        <p:tav tm="100000">
                                          <p:val>
                                            <p:strVal val="#ppt_y"/>
                                          </p:val>
                                        </p:tav>
                                      </p:tavLst>
                                    </p:anim>
                                  </p:childTnLst>
                                </p:cTn>
                              </p:par>
                            </p:childTnLst>
                          </p:cTn>
                        </p:par>
                        <p:par>
                          <p:cTn id="103" fill="hold">
                            <p:stCondLst>
                              <p:cond delay="1000"/>
                            </p:stCondLst>
                            <p:childTnLst>
                              <p:par>
                                <p:cTn id="104" presetID="2" presetClass="entr" presetSubtype="4" fill="hold" nodeType="afterEffect">
                                  <p:stCondLst>
                                    <p:cond delay="0"/>
                                  </p:stCondLst>
                                  <p:childTnLst>
                                    <p:set>
                                      <p:cBhvr>
                                        <p:cTn id="105" dur="1" fill="hold">
                                          <p:stCondLst>
                                            <p:cond delay="0"/>
                                          </p:stCondLst>
                                        </p:cTn>
                                        <p:tgtEl>
                                          <p:spTgt spid="65"/>
                                        </p:tgtEl>
                                        <p:attrNameLst>
                                          <p:attrName>style.visibility</p:attrName>
                                        </p:attrNameLst>
                                      </p:cBhvr>
                                      <p:to>
                                        <p:strVal val="visible"/>
                                      </p:to>
                                    </p:set>
                                    <p:anim calcmode="lin" valueType="num">
                                      <p:cBhvr additive="base">
                                        <p:cTn id="106" dur="500" fill="hold"/>
                                        <p:tgtEl>
                                          <p:spTgt spid="65"/>
                                        </p:tgtEl>
                                        <p:attrNameLst>
                                          <p:attrName>ppt_x</p:attrName>
                                        </p:attrNameLst>
                                      </p:cBhvr>
                                      <p:tavLst>
                                        <p:tav tm="0">
                                          <p:val>
                                            <p:strVal val="#ppt_x"/>
                                          </p:val>
                                        </p:tav>
                                        <p:tav tm="100000">
                                          <p:val>
                                            <p:strVal val="#ppt_x"/>
                                          </p:val>
                                        </p:tav>
                                      </p:tavLst>
                                    </p:anim>
                                    <p:anim calcmode="lin" valueType="num">
                                      <p:cBhvr additive="base">
                                        <p:cTn id="107"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2" presetClass="entr" presetSubtype="4" fill="hold" nodeType="clickEffect">
                                  <p:stCondLst>
                                    <p:cond delay="0"/>
                                  </p:stCondLst>
                                  <p:childTnLst>
                                    <p:set>
                                      <p:cBhvr>
                                        <p:cTn id="111" dur="1" fill="hold">
                                          <p:stCondLst>
                                            <p:cond delay="0"/>
                                          </p:stCondLst>
                                        </p:cTn>
                                        <p:tgtEl>
                                          <p:spTgt spid="56"/>
                                        </p:tgtEl>
                                        <p:attrNameLst>
                                          <p:attrName>style.visibility</p:attrName>
                                        </p:attrNameLst>
                                      </p:cBhvr>
                                      <p:to>
                                        <p:strVal val="visible"/>
                                      </p:to>
                                    </p:set>
                                    <p:anim calcmode="lin" valueType="num">
                                      <p:cBhvr additive="base">
                                        <p:cTn id="112" dur="500" fill="hold"/>
                                        <p:tgtEl>
                                          <p:spTgt spid="56"/>
                                        </p:tgtEl>
                                        <p:attrNameLst>
                                          <p:attrName>ppt_x</p:attrName>
                                        </p:attrNameLst>
                                      </p:cBhvr>
                                      <p:tavLst>
                                        <p:tav tm="0">
                                          <p:val>
                                            <p:strVal val="#ppt_x"/>
                                          </p:val>
                                        </p:tav>
                                        <p:tav tm="100000">
                                          <p:val>
                                            <p:strVal val="#ppt_x"/>
                                          </p:val>
                                        </p:tav>
                                      </p:tavLst>
                                    </p:anim>
                                    <p:anim calcmode="lin" valueType="num">
                                      <p:cBhvr additive="base">
                                        <p:cTn id="113"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2" presetClass="entr" presetSubtype="4" fill="hold" nodeType="clickEffect">
                                  <p:stCondLst>
                                    <p:cond delay="0"/>
                                  </p:stCondLst>
                                  <p:childTnLst>
                                    <p:set>
                                      <p:cBhvr>
                                        <p:cTn id="117" dur="1" fill="hold">
                                          <p:stCondLst>
                                            <p:cond delay="0"/>
                                          </p:stCondLst>
                                        </p:cTn>
                                        <p:tgtEl>
                                          <p:spTgt spid="80"/>
                                        </p:tgtEl>
                                        <p:attrNameLst>
                                          <p:attrName>style.visibility</p:attrName>
                                        </p:attrNameLst>
                                      </p:cBhvr>
                                      <p:to>
                                        <p:strVal val="visible"/>
                                      </p:to>
                                    </p:set>
                                    <p:anim calcmode="lin" valueType="num">
                                      <p:cBhvr additive="base">
                                        <p:cTn id="118" dur="500" fill="hold"/>
                                        <p:tgtEl>
                                          <p:spTgt spid="80"/>
                                        </p:tgtEl>
                                        <p:attrNameLst>
                                          <p:attrName>ppt_x</p:attrName>
                                        </p:attrNameLst>
                                      </p:cBhvr>
                                      <p:tavLst>
                                        <p:tav tm="0">
                                          <p:val>
                                            <p:strVal val="#ppt_x"/>
                                          </p:val>
                                        </p:tav>
                                        <p:tav tm="100000">
                                          <p:val>
                                            <p:strVal val="#ppt_x"/>
                                          </p:val>
                                        </p:tav>
                                      </p:tavLst>
                                    </p:anim>
                                    <p:anim calcmode="lin" valueType="num">
                                      <p:cBhvr additive="base">
                                        <p:cTn id="119" dur="500" fill="hold"/>
                                        <p:tgtEl>
                                          <p:spTgt spid="80"/>
                                        </p:tgtEl>
                                        <p:attrNameLst>
                                          <p:attrName>ppt_y</p:attrName>
                                        </p:attrNameLst>
                                      </p:cBhvr>
                                      <p:tavLst>
                                        <p:tav tm="0">
                                          <p:val>
                                            <p:strVal val="1+#ppt_h/2"/>
                                          </p:val>
                                        </p:tav>
                                        <p:tav tm="100000">
                                          <p:val>
                                            <p:strVal val="#ppt_y"/>
                                          </p:val>
                                        </p:tav>
                                      </p:tavLst>
                                    </p:anim>
                                  </p:childTnLst>
                                </p:cTn>
                              </p:par>
                            </p:childTnLst>
                          </p:cTn>
                        </p:par>
                        <p:par>
                          <p:cTn id="120" fill="hold">
                            <p:stCondLst>
                              <p:cond delay="500"/>
                            </p:stCondLst>
                            <p:childTnLst>
                              <p:par>
                                <p:cTn id="121" presetID="2" presetClass="entr" presetSubtype="4" fill="hold" nodeType="afterEffect">
                                  <p:stCondLst>
                                    <p:cond delay="0"/>
                                  </p:stCondLst>
                                  <p:childTnLst>
                                    <p:set>
                                      <p:cBhvr>
                                        <p:cTn id="122" dur="1" fill="hold">
                                          <p:stCondLst>
                                            <p:cond delay="0"/>
                                          </p:stCondLst>
                                        </p:cTn>
                                        <p:tgtEl>
                                          <p:spTgt spid="59"/>
                                        </p:tgtEl>
                                        <p:attrNameLst>
                                          <p:attrName>style.visibility</p:attrName>
                                        </p:attrNameLst>
                                      </p:cBhvr>
                                      <p:to>
                                        <p:strVal val="visible"/>
                                      </p:to>
                                    </p:set>
                                    <p:anim calcmode="lin" valueType="num">
                                      <p:cBhvr additive="base">
                                        <p:cTn id="123" dur="500" fill="hold"/>
                                        <p:tgtEl>
                                          <p:spTgt spid="59"/>
                                        </p:tgtEl>
                                        <p:attrNameLst>
                                          <p:attrName>ppt_x</p:attrName>
                                        </p:attrNameLst>
                                      </p:cBhvr>
                                      <p:tavLst>
                                        <p:tav tm="0">
                                          <p:val>
                                            <p:strVal val="#ppt_x"/>
                                          </p:val>
                                        </p:tav>
                                        <p:tav tm="100000">
                                          <p:val>
                                            <p:strVal val="#ppt_x"/>
                                          </p:val>
                                        </p:tav>
                                      </p:tavLst>
                                    </p:anim>
                                    <p:anim calcmode="lin" valueType="num">
                                      <p:cBhvr additive="base">
                                        <p:cTn id="124"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2" presetClass="entr" presetSubtype="4" fill="hold" nodeType="clickEffect">
                                  <p:stCondLst>
                                    <p:cond delay="0"/>
                                  </p:stCondLst>
                                  <p:childTnLst>
                                    <p:set>
                                      <p:cBhvr>
                                        <p:cTn id="128" dur="1" fill="hold">
                                          <p:stCondLst>
                                            <p:cond delay="0"/>
                                          </p:stCondLst>
                                        </p:cTn>
                                        <p:tgtEl>
                                          <p:spTgt spid="29"/>
                                        </p:tgtEl>
                                        <p:attrNameLst>
                                          <p:attrName>style.visibility</p:attrName>
                                        </p:attrNameLst>
                                      </p:cBhvr>
                                      <p:to>
                                        <p:strVal val="visible"/>
                                      </p:to>
                                    </p:set>
                                    <p:anim calcmode="lin" valueType="num">
                                      <p:cBhvr additive="base">
                                        <p:cTn id="129" dur="500" fill="hold"/>
                                        <p:tgtEl>
                                          <p:spTgt spid="29"/>
                                        </p:tgtEl>
                                        <p:attrNameLst>
                                          <p:attrName>ppt_x</p:attrName>
                                        </p:attrNameLst>
                                      </p:cBhvr>
                                      <p:tavLst>
                                        <p:tav tm="0">
                                          <p:val>
                                            <p:strVal val="#ppt_x"/>
                                          </p:val>
                                        </p:tav>
                                        <p:tav tm="100000">
                                          <p:val>
                                            <p:strVal val="#ppt_x"/>
                                          </p:val>
                                        </p:tav>
                                      </p:tavLst>
                                    </p:anim>
                                    <p:anim calcmode="lin" valueType="num">
                                      <p:cBhvr additive="base">
                                        <p:cTn id="13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2" presetClass="entr" presetSubtype="4" fill="hold" nodeType="clickEffect">
                                  <p:stCondLst>
                                    <p:cond delay="0"/>
                                  </p:stCondLst>
                                  <p:childTnLst>
                                    <p:set>
                                      <p:cBhvr>
                                        <p:cTn id="134" dur="1" fill="hold">
                                          <p:stCondLst>
                                            <p:cond delay="0"/>
                                          </p:stCondLst>
                                        </p:cTn>
                                        <p:tgtEl>
                                          <p:spTgt spid="28"/>
                                        </p:tgtEl>
                                        <p:attrNameLst>
                                          <p:attrName>style.visibility</p:attrName>
                                        </p:attrNameLst>
                                      </p:cBhvr>
                                      <p:to>
                                        <p:strVal val="visible"/>
                                      </p:to>
                                    </p:set>
                                    <p:anim calcmode="lin" valueType="num">
                                      <p:cBhvr additive="base">
                                        <p:cTn id="135" dur="500" fill="hold"/>
                                        <p:tgtEl>
                                          <p:spTgt spid="28"/>
                                        </p:tgtEl>
                                        <p:attrNameLst>
                                          <p:attrName>ppt_x</p:attrName>
                                        </p:attrNameLst>
                                      </p:cBhvr>
                                      <p:tavLst>
                                        <p:tav tm="0">
                                          <p:val>
                                            <p:strVal val="#ppt_x"/>
                                          </p:val>
                                        </p:tav>
                                        <p:tav tm="100000">
                                          <p:val>
                                            <p:strVal val="#ppt_x"/>
                                          </p:val>
                                        </p:tav>
                                      </p:tavLst>
                                    </p:anim>
                                    <p:anim calcmode="lin" valueType="num">
                                      <p:cBhvr additive="base">
                                        <p:cTn id="13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37" fill="hold">
                      <p:stCondLst>
                        <p:cond delay="indefinite"/>
                      </p:stCondLst>
                      <p:childTnLst>
                        <p:par>
                          <p:cTn id="138" fill="hold">
                            <p:stCondLst>
                              <p:cond delay="0"/>
                            </p:stCondLst>
                            <p:childTnLst>
                              <p:par>
                                <p:cTn id="139" presetID="2" presetClass="entr" presetSubtype="1" fill="hold" nodeType="clickEffect">
                                  <p:stCondLst>
                                    <p:cond delay="0"/>
                                  </p:stCondLst>
                                  <p:childTnLst>
                                    <p:set>
                                      <p:cBhvr>
                                        <p:cTn id="140" dur="1" fill="hold">
                                          <p:stCondLst>
                                            <p:cond delay="0"/>
                                          </p:stCondLst>
                                        </p:cTn>
                                        <p:tgtEl>
                                          <p:spTgt spid="25"/>
                                        </p:tgtEl>
                                        <p:attrNameLst>
                                          <p:attrName>style.visibility</p:attrName>
                                        </p:attrNameLst>
                                      </p:cBhvr>
                                      <p:to>
                                        <p:strVal val="visible"/>
                                      </p:to>
                                    </p:set>
                                    <p:anim calcmode="lin" valueType="num">
                                      <p:cBhvr additive="base">
                                        <p:cTn id="141" dur="1000" fill="hold"/>
                                        <p:tgtEl>
                                          <p:spTgt spid="25"/>
                                        </p:tgtEl>
                                        <p:attrNameLst>
                                          <p:attrName>ppt_x</p:attrName>
                                        </p:attrNameLst>
                                      </p:cBhvr>
                                      <p:tavLst>
                                        <p:tav tm="0">
                                          <p:val>
                                            <p:strVal val="#ppt_x"/>
                                          </p:val>
                                        </p:tav>
                                        <p:tav tm="100000">
                                          <p:val>
                                            <p:strVal val="#ppt_x"/>
                                          </p:val>
                                        </p:tav>
                                      </p:tavLst>
                                    </p:anim>
                                    <p:anim calcmode="lin" valueType="num">
                                      <p:cBhvr additive="base">
                                        <p:cTn id="142" dur="10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143" fill="hold">
                      <p:stCondLst>
                        <p:cond delay="indefinite"/>
                      </p:stCondLst>
                      <p:childTnLst>
                        <p:par>
                          <p:cTn id="144" fill="hold">
                            <p:stCondLst>
                              <p:cond delay="0"/>
                            </p:stCondLst>
                            <p:childTnLst>
                              <p:par>
                                <p:cTn id="145" presetID="42" presetClass="entr" presetSubtype="0" fill="hold" grpId="0" nodeType="clickEffect">
                                  <p:stCondLst>
                                    <p:cond delay="0"/>
                                  </p:stCondLst>
                                  <p:childTnLst>
                                    <p:set>
                                      <p:cBhvr>
                                        <p:cTn id="146" dur="1" fill="hold">
                                          <p:stCondLst>
                                            <p:cond delay="0"/>
                                          </p:stCondLst>
                                        </p:cTn>
                                        <p:tgtEl>
                                          <p:spTgt spid="2"/>
                                        </p:tgtEl>
                                        <p:attrNameLst>
                                          <p:attrName>style.visibility</p:attrName>
                                        </p:attrNameLst>
                                      </p:cBhvr>
                                      <p:to>
                                        <p:strVal val="visible"/>
                                      </p:to>
                                    </p:set>
                                    <p:animEffect transition="in" filter="fade">
                                      <p:cBhvr>
                                        <p:cTn id="147" dur="1000"/>
                                        <p:tgtEl>
                                          <p:spTgt spid="2"/>
                                        </p:tgtEl>
                                      </p:cBhvr>
                                    </p:animEffect>
                                    <p:anim calcmode="lin" valueType="num">
                                      <p:cBhvr>
                                        <p:cTn id="148" dur="1000" fill="hold"/>
                                        <p:tgtEl>
                                          <p:spTgt spid="2"/>
                                        </p:tgtEl>
                                        <p:attrNameLst>
                                          <p:attrName>ppt_x</p:attrName>
                                        </p:attrNameLst>
                                      </p:cBhvr>
                                      <p:tavLst>
                                        <p:tav tm="0">
                                          <p:val>
                                            <p:strVal val="#ppt_x"/>
                                          </p:val>
                                        </p:tav>
                                        <p:tav tm="100000">
                                          <p:val>
                                            <p:strVal val="#ppt_x"/>
                                          </p:val>
                                        </p:tav>
                                      </p:tavLst>
                                    </p:anim>
                                    <p:anim calcmode="lin" valueType="num">
                                      <p:cBhvr>
                                        <p:cTn id="14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0" fill="hold">
                      <p:stCondLst>
                        <p:cond delay="indefinite"/>
                      </p:stCondLst>
                      <p:childTnLst>
                        <p:par>
                          <p:cTn id="151" fill="hold">
                            <p:stCondLst>
                              <p:cond delay="0"/>
                            </p:stCondLst>
                            <p:childTnLst>
                              <p:par>
                                <p:cTn id="152" presetID="42" presetClass="entr" presetSubtype="0" fill="hold" grpId="0" nodeType="clickEffect">
                                  <p:stCondLst>
                                    <p:cond delay="0"/>
                                  </p:stCondLst>
                                  <p:childTnLst>
                                    <p:set>
                                      <p:cBhvr>
                                        <p:cTn id="153" dur="1" fill="hold">
                                          <p:stCondLst>
                                            <p:cond delay="0"/>
                                          </p:stCondLst>
                                        </p:cTn>
                                        <p:tgtEl>
                                          <p:spTgt spid="68"/>
                                        </p:tgtEl>
                                        <p:attrNameLst>
                                          <p:attrName>style.visibility</p:attrName>
                                        </p:attrNameLst>
                                      </p:cBhvr>
                                      <p:to>
                                        <p:strVal val="visible"/>
                                      </p:to>
                                    </p:set>
                                    <p:animEffect transition="in" filter="fade">
                                      <p:cBhvr>
                                        <p:cTn id="154" dur="1000"/>
                                        <p:tgtEl>
                                          <p:spTgt spid="68"/>
                                        </p:tgtEl>
                                      </p:cBhvr>
                                    </p:animEffect>
                                    <p:anim calcmode="lin" valueType="num">
                                      <p:cBhvr>
                                        <p:cTn id="155" dur="1000" fill="hold"/>
                                        <p:tgtEl>
                                          <p:spTgt spid="68"/>
                                        </p:tgtEl>
                                        <p:attrNameLst>
                                          <p:attrName>ppt_x</p:attrName>
                                        </p:attrNameLst>
                                      </p:cBhvr>
                                      <p:tavLst>
                                        <p:tav tm="0">
                                          <p:val>
                                            <p:strVal val="#ppt_x"/>
                                          </p:val>
                                        </p:tav>
                                        <p:tav tm="100000">
                                          <p:val>
                                            <p:strVal val="#ppt_x"/>
                                          </p:val>
                                        </p:tav>
                                      </p:tavLst>
                                    </p:anim>
                                    <p:anim calcmode="lin" valueType="num">
                                      <p:cBhvr>
                                        <p:cTn id="156"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par>
                    <p:cTn id="157" fill="hold">
                      <p:stCondLst>
                        <p:cond delay="indefinite"/>
                      </p:stCondLst>
                      <p:childTnLst>
                        <p:par>
                          <p:cTn id="158" fill="hold">
                            <p:stCondLst>
                              <p:cond delay="0"/>
                            </p:stCondLst>
                            <p:childTnLst>
                              <p:par>
                                <p:cTn id="159" presetID="42" presetClass="entr" presetSubtype="0" fill="hold" grpId="0" nodeType="clickEffect">
                                  <p:stCondLst>
                                    <p:cond delay="0"/>
                                  </p:stCondLst>
                                  <p:childTnLst>
                                    <p:set>
                                      <p:cBhvr>
                                        <p:cTn id="160" dur="1" fill="hold">
                                          <p:stCondLst>
                                            <p:cond delay="0"/>
                                          </p:stCondLst>
                                        </p:cTn>
                                        <p:tgtEl>
                                          <p:spTgt spid="69"/>
                                        </p:tgtEl>
                                        <p:attrNameLst>
                                          <p:attrName>style.visibility</p:attrName>
                                        </p:attrNameLst>
                                      </p:cBhvr>
                                      <p:to>
                                        <p:strVal val="visible"/>
                                      </p:to>
                                    </p:set>
                                    <p:animEffect transition="in" filter="fade">
                                      <p:cBhvr>
                                        <p:cTn id="161" dur="1000"/>
                                        <p:tgtEl>
                                          <p:spTgt spid="69"/>
                                        </p:tgtEl>
                                      </p:cBhvr>
                                    </p:animEffect>
                                    <p:anim calcmode="lin" valueType="num">
                                      <p:cBhvr>
                                        <p:cTn id="162" dur="1000" fill="hold"/>
                                        <p:tgtEl>
                                          <p:spTgt spid="69"/>
                                        </p:tgtEl>
                                        <p:attrNameLst>
                                          <p:attrName>ppt_x</p:attrName>
                                        </p:attrNameLst>
                                      </p:cBhvr>
                                      <p:tavLst>
                                        <p:tav tm="0">
                                          <p:val>
                                            <p:strVal val="#ppt_x"/>
                                          </p:val>
                                        </p:tav>
                                        <p:tav tm="100000">
                                          <p:val>
                                            <p:strVal val="#ppt_x"/>
                                          </p:val>
                                        </p:tav>
                                      </p:tavLst>
                                    </p:anim>
                                    <p:anim calcmode="lin" valueType="num">
                                      <p:cBhvr>
                                        <p:cTn id="163"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par>
                    <p:cTn id="164" fill="hold">
                      <p:stCondLst>
                        <p:cond delay="indefinite"/>
                      </p:stCondLst>
                      <p:childTnLst>
                        <p:par>
                          <p:cTn id="165" fill="hold">
                            <p:stCondLst>
                              <p:cond delay="0"/>
                            </p:stCondLst>
                            <p:childTnLst>
                              <p:par>
                                <p:cTn id="166" presetID="42" presetClass="entr" presetSubtype="0" fill="hold" grpId="0" nodeType="clickEffect">
                                  <p:stCondLst>
                                    <p:cond delay="0"/>
                                  </p:stCondLst>
                                  <p:childTnLst>
                                    <p:set>
                                      <p:cBhvr>
                                        <p:cTn id="167" dur="1" fill="hold">
                                          <p:stCondLst>
                                            <p:cond delay="0"/>
                                          </p:stCondLst>
                                        </p:cTn>
                                        <p:tgtEl>
                                          <p:spTgt spid="70"/>
                                        </p:tgtEl>
                                        <p:attrNameLst>
                                          <p:attrName>style.visibility</p:attrName>
                                        </p:attrNameLst>
                                      </p:cBhvr>
                                      <p:to>
                                        <p:strVal val="visible"/>
                                      </p:to>
                                    </p:set>
                                    <p:animEffect transition="in" filter="fade">
                                      <p:cBhvr>
                                        <p:cTn id="168" dur="1000"/>
                                        <p:tgtEl>
                                          <p:spTgt spid="70"/>
                                        </p:tgtEl>
                                      </p:cBhvr>
                                    </p:animEffect>
                                    <p:anim calcmode="lin" valueType="num">
                                      <p:cBhvr>
                                        <p:cTn id="169" dur="1000" fill="hold"/>
                                        <p:tgtEl>
                                          <p:spTgt spid="70"/>
                                        </p:tgtEl>
                                        <p:attrNameLst>
                                          <p:attrName>ppt_x</p:attrName>
                                        </p:attrNameLst>
                                      </p:cBhvr>
                                      <p:tavLst>
                                        <p:tav tm="0">
                                          <p:val>
                                            <p:strVal val="#ppt_x"/>
                                          </p:val>
                                        </p:tav>
                                        <p:tav tm="100000">
                                          <p:val>
                                            <p:strVal val="#ppt_x"/>
                                          </p:val>
                                        </p:tav>
                                      </p:tavLst>
                                    </p:anim>
                                    <p:anim calcmode="lin" valueType="num">
                                      <p:cBhvr>
                                        <p:cTn id="170" dur="1000" fill="hold"/>
                                        <p:tgtEl>
                                          <p:spTgt spid="70"/>
                                        </p:tgtEl>
                                        <p:attrNameLst>
                                          <p:attrName>ppt_y</p:attrName>
                                        </p:attrNameLst>
                                      </p:cBhvr>
                                      <p:tavLst>
                                        <p:tav tm="0">
                                          <p:val>
                                            <p:strVal val="#ppt_y+.1"/>
                                          </p:val>
                                        </p:tav>
                                        <p:tav tm="100000">
                                          <p:val>
                                            <p:strVal val="#ppt_y"/>
                                          </p:val>
                                        </p:tav>
                                      </p:tavLst>
                                    </p:anim>
                                  </p:childTnLst>
                                </p:cTn>
                              </p:par>
                            </p:childTnLst>
                          </p:cTn>
                        </p:par>
                        <p:par>
                          <p:cTn id="171" fill="hold">
                            <p:stCondLst>
                              <p:cond delay="1000"/>
                            </p:stCondLst>
                            <p:childTnLst>
                              <p:par>
                                <p:cTn id="172" presetID="9" presetClass="exit" presetSubtype="0" fill="hold" nodeType="afterEffect">
                                  <p:stCondLst>
                                    <p:cond delay="0"/>
                                  </p:stCondLst>
                                  <p:childTnLst>
                                    <p:animEffect transition="out" filter="dissolve">
                                      <p:cBhvr>
                                        <p:cTn id="173" dur="3000"/>
                                        <p:tgtEl>
                                          <p:spTgt spid="4"/>
                                        </p:tgtEl>
                                      </p:cBhvr>
                                    </p:animEffect>
                                    <p:set>
                                      <p:cBhvr>
                                        <p:cTn id="174" dur="1" fill="hold">
                                          <p:stCondLst>
                                            <p:cond delay="2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8" grpId="0" animBg="1"/>
      <p:bldP spid="69" grpId="0" animBg="1"/>
      <p:bldP spid="7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00CF1E33-006E-BF26-4C8A-55D52201FF41}"/>
              </a:ext>
            </a:extLst>
          </p:cNvPr>
          <p:cNvSpPr/>
          <p:nvPr/>
        </p:nvSpPr>
        <p:spPr>
          <a:xfrm>
            <a:off x="134471" y="900953"/>
            <a:ext cx="8767483" cy="5800571"/>
          </a:xfrm>
          <a:prstGeom prst="rect">
            <a:avLst/>
          </a:prstGeom>
          <a:solidFill>
            <a:srgbClr val="FEE2FC"/>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B0038B93-473B-F277-8E08-3A71811BCA99}"/>
              </a:ext>
            </a:extLst>
          </p:cNvPr>
          <p:cNvSpPr txBox="1"/>
          <p:nvPr/>
        </p:nvSpPr>
        <p:spPr>
          <a:xfrm>
            <a:off x="242046" y="0"/>
            <a:ext cx="8901953" cy="7294305"/>
          </a:xfrm>
          <a:prstGeom prst="rect">
            <a:avLst/>
          </a:prstGeom>
          <a:noFill/>
        </p:spPr>
        <p:txBody>
          <a:bodyPr wrap="square">
            <a:spAutoFit/>
          </a:bodyPr>
          <a:lstStyle/>
          <a:p>
            <a:r>
              <a:rPr lang="en-US" altLang="ja-JP" sz="4000" b="1" dirty="0">
                <a:solidFill>
                  <a:schemeClr val="accent1">
                    <a:lumMod val="75000"/>
                  </a:schemeClr>
                </a:solidFill>
                <a:highlight>
                  <a:srgbClr val="FEFDD3"/>
                </a:highlight>
                <a:latin typeface="AR P丸ゴシック体E" panose="020F0900000000000000" pitchFamily="50" charset="-128"/>
                <a:ea typeface="AR P丸ゴシック体E" panose="020F0900000000000000" pitchFamily="50" charset="-128"/>
              </a:rPr>
              <a:t>【</a:t>
            </a:r>
            <a:r>
              <a:rPr lang="ja-JP" altLang="en-US" sz="4000" b="1" dirty="0">
                <a:solidFill>
                  <a:schemeClr val="accent1">
                    <a:lumMod val="75000"/>
                  </a:schemeClr>
                </a:solidFill>
                <a:highlight>
                  <a:srgbClr val="FEFDD3"/>
                </a:highlight>
                <a:latin typeface="AR P丸ゴシック体E" panose="020F0900000000000000" pitchFamily="50" charset="-128"/>
                <a:ea typeface="AR P丸ゴシック体E" panose="020F0900000000000000" pitchFamily="50" charset="-128"/>
              </a:rPr>
              <a:t>ユネスコスクールって何をするの</a:t>
            </a:r>
            <a:r>
              <a:rPr lang="en-US" altLang="ja-JP" sz="4000" b="1" dirty="0">
                <a:solidFill>
                  <a:schemeClr val="accent1">
                    <a:lumMod val="75000"/>
                  </a:schemeClr>
                </a:solidFill>
                <a:highlight>
                  <a:srgbClr val="FEFDD3"/>
                </a:highlight>
                <a:latin typeface="AR P丸ゴシック体E" panose="020F0900000000000000" pitchFamily="50" charset="-128"/>
                <a:ea typeface="AR P丸ゴシック体E" panose="020F0900000000000000" pitchFamily="50" charset="-128"/>
              </a:rPr>
              <a:t>】 </a:t>
            </a:r>
          </a:p>
          <a:p>
            <a:endParaRPr lang="en-US" altLang="ja-JP" sz="2800" b="1" dirty="0">
              <a:latin typeface="AR P丸ゴシック体04M" panose="020F0600000000000000" pitchFamily="50" charset="-128"/>
              <a:ea typeface="AR P丸ゴシック体04M" panose="020F0600000000000000" pitchFamily="50" charset="-128"/>
            </a:endParaRPr>
          </a:p>
          <a:p>
            <a:r>
              <a:rPr lang="ja-JP" altLang="en-US" sz="3200" b="1" dirty="0">
                <a:latin typeface="AR P丸ゴシック体04M" panose="020F0600000000000000" pitchFamily="50" charset="-128"/>
                <a:ea typeface="AR P丸ゴシック体04M" panose="020F0600000000000000" pitchFamily="50" charset="-128"/>
              </a:rPr>
              <a:t>①　ユネスコスクールとＥＳＤに関する概論</a:t>
            </a:r>
            <a:endParaRPr lang="en-US" altLang="ja-JP" sz="3200" b="1" dirty="0">
              <a:latin typeface="AR P丸ゴシック体04M" panose="020F0600000000000000" pitchFamily="50" charset="-128"/>
              <a:ea typeface="AR P丸ゴシック体04M" panose="020F0600000000000000" pitchFamily="50" charset="-128"/>
            </a:endParaRPr>
          </a:p>
          <a:p>
            <a:endParaRPr lang="en-US" altLang="ja-JP" sz="2000" b="1" dirty="0">
              <a:latin typeface="AR P丸ゴシック体04M" panose="020F0600000000000000" pitchFamily="50" charset="-128"/>
              <a:ea typeface="AR P丸ゴシック体04M" panose="020F0600000000000000" pitchFamily="50" charset="-128"/>
            </a:endParaRPr>
          </a:p>
          <a:p>
            <a:r>
              <a:rPr lang="ja-JP" altLang="en-US" sz="3200" b="1" dirty="0">
                <a:latin typeface="AR P丸ゴシック体04M" panose="020F0600000000000000" pitchFamily="50" charset="-128"/>
                <a:ea typeface="AR P丸ゴシック体04M" panose="020F0600000000000000" pitchFamily="50" charset="-128"/>
              </a:rPr>
              <a:t>②　ＳＤＧｓが求められている世界の現状や課題</a:t>
            </a:r>
            <a:endParaRPr lang="en-US" altLang="ja-JP" sz="3200" b="1" dirty="0">
              <a:latin typeface="AR P丸ゴシック体04M" panose="020F0600000000000000" pitchFamily="50" charset="-128"/>
              <a:ea typeface="AR P丸ゴシック体04M" panose="020F0600000000000000" pitchFamily="50" charset="-128"/>
            </a:endParaRPr>
          </a:p>
          <a:p>
            <a:endParaRPr lang="en-US" altLang="ja-JP" sz="2000" b="1" dirty="0">
              <a:latin typeface="AR P丸ゴシック体04M" panose="020F0600000000000000" pitchFamily="50" charset="-128"/>
              <a:ea typeface="AR P丸ゴシック体04M" panose="020F0600000000000000" pitchFamily="50" charset="-128"/>
            </a:endParaRPr>
          </a:p>
          <a:p>
            <a:r>
              <a:rPr lang="ja-JP" altLang="en-US" sz="3200" b="1" dirty="0">
                <a:latin typeface="AR P丸ゴシック体04M" panose="020F0600000000000000" pitchFamily="50" charset="-128"/>
                <a:ea typeface="AR P丸ゴシック体04M" panose="020F0600000000000000" pitchFamily="50" charset="-128"/>
              </a:rPr>
              <a:t>③　学力向上から抜け出せない日本の教育</a:t>
            </a:r>
            <a:endParaRPr lang="en-US" altLang="ja-JP" sz="3200" b="1" dirty="0">
              <a:latin typeface="AR P丸ゴシック体04M" panose="020F0600000000000000" pitchFamily="50" charset="-128"/>
              <a:ea typeface="AR P丸ゴシック体04M" panose="020F0600000000000000" pitchFamily="50" charset="-128"/>
            </a:endParaRPr>
          </a:p>
          <a:p>
            <a:endParaRPr lang="en-US" altLang="ja-JP" sz="2000" b="1" dirty="0">
              <a:latin typeface="AR P丸ゴシック体04M" panose="020F0600000000000000" pitchFamily="50" charset="-128"/>
              <a:ea typeface="AR P丸ゴシック体04M" panose="020F0600000000000000" pitchFamily="50" charset="-128"/>
            </a:endParaRPr>
          </a:p>
          <a:p>
            <a:r>
              <a:rPr lang="ja-JP" altLang="en-US" sz="3200" b="1" dirty="0">
                <a:latin typeface="AR P丸ゴシック体04M" panose="020F0600000000000000" pitchFamily="50" charset="-128"/>
                <a:ea typeface="AR P丸ゴシック体04M" panose="020F0600000000000000" pitchFamily="50" charset="-128"/>
              </a:rPr>
              <a:t>④　学習指導要領とＥＳＤ</a:t>
            </a:r>
            <a:endParaRPr lang="en-US" altLang="ja-JP" sz="3200" b="1" dirty="0">
              <a:latin typeface="AR P丸ゴシック体04M" panose="020F0600000000000000" pitchFamily="50" charset="-128"/>
              <a:ea typeface="AR P丸ゴシック体04M" panose="020F0600000000000000" pitchFamily="50" charset="-128"/>
            </a:endParaRPr>
          </a:p>
          <a:p>
            <a:endParaRPr lang="en-US" altLang="ja-JP" sz="2000" b="1" dirty="0">
              <a:latin typeface="AR P丸ゴシック体04M" panose="020F0600000000000000" pitchFamily="50" charset="-128"/>
              <a:ea typeface="AR P丸ゴシック体04M" panose="020F0600000000000000" pitchFamily="50" charset="-128"/>
            </a:endParaRPr>
          </a:p>
          <a:p>
            <a:r>
              <a:rPr lang="ja-JP" altLang="en-US" sz="3200" b="1" dirty="0">
                <a:latin typeface="AR P丸ゴシック体04M" panose="020F0600000000000000" pitchFamily="50" charset="-128"/>
                <a:ea typeface="AR P丸ゴシック体04M" panose="020F0600000000000000" pitchFamily="50" charset="-128"/>
              </a:rPr>
              <a:t>⑤　指導要領で求めている教育の姿</a:t>
            </a:r>
            <a:endParaRPr lang="en-US" altLang="ja-JP" sz="3200" b="1" dirty="0">
              <a:latin typeface="AR P丸ゴシック体04M" panose="020F0600000000000000" pitchFamily="50" charset="-128"/>
              <a:ea typeface="AR P丸ゴシック体04M" panose="020F0600000000000000" pitchFamily="50" charset="-128"/>
            </a:endParaRPr>
          </a:p>
          <a:p>
            <a:endParaRPr lang="en-US" altLang="ja-JP" sz="2000" b="1" dirty="0">
              <a:latin typeface="AR P丸ゴシック体04M" panose="020F0600000000000000" pitchFamily="50" charset="-128"/>
              <a:ea typeface="AR P丸ゴシック体04M" panose="020F0600000000000000" pitchFamily="50" charset="-128"/>
            </a:endParaRPr>
          </a:p>
          <a:p>
            <a:r>
              <a:rPr lang="ja-JP" altLang="en-US" sz="3200" b="1" dirty="0">
                <a:latin typeface="AR P丸ゴシック体04M" panose="020F0600000000000000" pitchFamily="50" charset="-128"/>
                <a:ea typeface="AR P丸ゴシック体04M" panose="020F0600000000000000" pitchFamily="50" charset="-128"/>
              </a:rPr>
              <a:t>⑥　カリキュラム・マネジメントの意味と進め方</a:t>
            </a:r>
            <a:endParaRPr lang="en-US" altLang="ja-JP" sz="3200" b="1" dirty="0">
              <a:latin typeface="AR P丸ゴシック体04M" panose="020F0600000000000000" pitchFamily="50" charset="-128"/>
              <a:ea typeface="AR P丸ゴシック体04M" panose="020F0600000000000000" pitchFamily="50" charset="-128"/>
            </a:endParaRPr>
          </a:p>
          <a:p>
            <a:endParaRPr lang="en-US" altLang="ja-JP" sz="2000" b="1" dirty="0">
              <a:latin typeface="AR P丸ゴシック体04M" panose="020F0600000000000000" pitchFamily="50" charset="-128"/>
              <a:ea typeface="AR P丸ゴシック体04M" panose="020F0600000000000000" pitchFamily="50" charset="-128"/>
            </a:endParaRPr>
          </a:p>
          <a:p>
            <a:r>
              <a:rPr lang="ja-JP" altLang="en-US" sz="3200" b="1" dirty="0">
                <a:latin typeface="AR P丸ゴシック体04M" panose="020F0600000000000000" pitchFamily="50" charset="-128"/>
                <a:ea typeface="AR P丸ゴシック体04M" panose="020F0600000000000000" pitchFamily="50" charset="-128"/>
              </a:rPr>
              <a:t>⑦　中等教育の課題</a:t>
            </a:r>
            <a:endParaRPr lang="en-US" altLang="ja-JP" sz="3200" b="1" dirty="0">
              <a:latin typeface="AR P丸ゴシック体04M" panose="020F0600000000000000" pitchFamily="50" charset="-128"/>
              <a:ea typeface="AR P丸ゴシック体04M" panose="020F0600000000000000" pitchFamily="50" charset="-128"/>
            </a:endParaRPr>
          </a:p>
          <a:p>
            <a:endParaRPr lang="en-US" altLang="ja-JP" sz="2800" b="1" dirty="0">
              <a:latin typeface="AR P丸ゴシック体E" panose="020F0900000000000000" pitchFamily="50" charset="-128"/>
              <a:ea typeface="AR P丸ゴシック体E" panose="020F0900000000000000" pitchFamily="50" charset="-128"/>
            </a:endParaRPr>
          </a:p>
          <a:p>
            <a:endParaRPr lang="ja-JP" altLang="en-US" sz="2800" dirty="0"/>
          </a:p>
        </p:txBody>
      </p:sp>
    </p:spTree>
    <p:extLst>
      <p:ext uri="{BB962C8B-B14F-4D97-AF65-F5344CB8AC3E}">
        <p14:creationId xmlns:p14="http://schemas.microsoft.com/office/powerpoint/2010/main" val="4152092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1000"/>
                                        <p:tgtEl>
                                          <p:spTgt spid="2">
                                            <p:txEl>
                                              <p:pRg st="2" end="2"/>
                                            </p:txEl>
                                          </p:spTgt>
                                        </p:tgtEl>
                                      </p:cBhvr>
                                    </p:animEffect>
                                    <p:anim calcmode="lin" valueType="num">
                                      <p:cBhvr>
                                        <p:cTn id="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4" end="4"/>
                                            </p:txEl>
                                          </p:spTgt>
                                        </p:tgtEl>
                                        <p:attrNameLst>
                                          <p:attrName>style.visibility</p:attrName>
                                        </p:attrNameLst>
                                      </p:cBhvr>
                                      <p:to>
                                        <p:strVal val="visible"/>
                                      </p:to>
                                    </p:set>
                                    <p:animEffect transition="in" filter="fade">
                                      <p:cBhvr>
                                        <p:cTn id="14" dur="1000"/>
                                        <p:tgtEl>
                                          <p:spTgt spid="2">
                                            <p:txEl>
                                              <p:pRg st="4" end="4"/>
                                            </p:txEl>
                                          </p:spTgt>
                                        </p:tgtEl>
                                      </p:cBhvr>
                                    </p:animEffect>
                                    <p:anim calcmode="lin" valueType="num">
                                      <p:cBhvr>
                                        <p:cTn id="15"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animEffect transition="in" filter="fade">
                                      <p:cBhvr>
                                        <p:cTn id="21" dur="1000"/>
                                        <p:tgtEl>
                                          <p:spTgt spid="2">
                                            <p:txEl>
                                              <p:pRg st="6" end="6"/>
                                            </p:txEl>
                                          </p:spTgt>
                                        </p:tgtEl>
                                      </p:cBhvr>
                                    </p:animEffect>
                                    <p:anim calcmode="lin" valueType="num">
                                      <p:cBhvr>
                                        <p:cTn id="22"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8" end="8"/>
                                            </p:txEl>
                                          </p:spTgt>
                                        </p:tgtEl>
                                        <p:attrNameLst>
                                          <p:attrName>style.visibility</p:attrName>
                                        </p:attrNameLst>
                                      </p:cBhvr>
                                      <p:to>
                                        <p:strVal val="visible"/>
                                      </p:to>
                                    </p:set>
                                    <p:animEffect transition="in" filter="fade">
                                      <p:cBhvr>
                                        <p:cTn id="28" dur="1000"/>
                                        <p:tgtEl>
                                          <p:spTgt spid="2">
                                            <p:txEl>
                                              <p:pRg st="8" end="8"/>
                                            </p:txEl>
                                          </p:spTgt>
                                        </p:tgtEl>
                                      </p:cBhvr>
                                    </p:animEffect>
                                    <p:anim calcmode="lin" valueType="num">
                                      <p:cBhvr>
                                        <p:cTn id="29"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10" end="10"/>
                                            </p:txEl>
                                          </p:spTgt>
                                        </p:tgtEl>
                                        <p:attrNameLst>
                                          <p:attrName>style.visibility</p:attrName>
                                        </p:attrNameLst>
                                      </p:cBhvr>
                                      <p:to>
                                        <p:strVal val="visible"/>
                                      </p:to>
                                    </p:set>
                                    <p:animEffect transition="in" filter="fade">
                                      <p:cBhvr>
                                        <p:cTn id="35" dur="1000"/>
                                        <p:tgtEl>
                                          <p:spTgt spid="2">
                                            <p:txEl>
                                              <p:pRg st="10" end="10"/>
                                            </p:txEl>
                                          </p:spTgt>
                                        </p:tgtEl>
                                      </p:cBhvr>
                                    </p:animEffect>
                                    <p:anim calcmode="lin" valueType="num">
                                      <p:cBhvr>
                                        <p:cTn id="36"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xEl>
                                              <p:pRg st="12" end="12"/>
                                            </p:txEl>
                                          </p:spTgt>
                                        </p:tgtEl>
                                        <p:attrNameLst>
                                          <p:attrName>style.visibility</p:attrName>
                                        </p:attrNameLst>
                                      </p:cBhvr>
                                      <p:to>
                                        <p:strVal val="visible"/>
                                      </p:to>
                                    </p:set>
                                    <p:animEffect transition="in" filter="fade">
                                      <p:cBhvr>
                                        <p:cTn id="42" dur="1000"/>
                                        <p:tgtEl>
                                          <p:spTgt spid="2">
                                            <p:txEl>
                                              <p:pRg st="12" end="12"/>
                                            </p:txEl>
                                          </p:spTgt>
                                        </p:tgtEl>
                                      </p:cBhvr>
                                    </p:animEffect>
                                    <p:anim calcmode="lin" valueType="num">
                                      <p:cBhvr>
                                        <p:cTn id="43" dur="1000" fill="hold"/>
                                        <p:tgtEl>
                                          <p:spTgt spid="2">
                                            <p:txEl>
                                              <p:pRg st="12" end="12"/>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
                                            <p:txEl>
                                              <p:pRg st="14" end="14"/>
                                            </p:txEl>
                                          </p:spTgt>
                                        </p:tgtEl>
                                        <p:attrNameLst>
                                          <p:attrName>style.visibility</p:attrName>
                                        </p:attrNameLst>
                                      </p:cBhvr>
                                      <p:to>
                                        <p:strVal val="visible"/>
                                      </p:to>
                                    </p:set>
                                    <p:animEffect transition="in" filter="fade">
                                      <p:cBhvr>
                                        <p:cTn id="49" dur="1000"/>
                                        <p:tgtEl>
                                          <p:spTgt spid="2">
                                            <p:txEl>
                                              <p:pRg st="14" end="14"/>
                                            </p:txEl>
                                          </p:spTgt>
                                        </p:tgtEl>
                                      </p:cBhvr>
                                    </p:animEffect>
                                    <p:anim calcmode="lin" valueType="num">
                                      <p:cBhvr>
                                        <p:cTn id="50" dur="1000" fill="hold"/>
                                        <p:tgtEl>
                                          <p:spTgt spid="2">
                                            <p:txEl>
                                              <p:pRg st="14" end="14"/>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14" end="1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535015" y="507249"/>
            <a:ext cx="7791337" cy="58435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dirty="0"/>
          </a:p>
        </p:txBody>
      </p:sp>
      <p:sp>
        <p:nvSpPr>
          <p:cNvPr id="5" name="正方形/長方形 4"/>
          <p:cNvSpPr/>
          <p:nvPr/>
        </p:nvSpPr>
        <p:spPr>
          <a:xfrm>
            <a:off x="139144" y="174346"/>
            <a:ext cx="8852600" cy="6524286"/>
          </a:xfrm>
          <a:prstGeom prst="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4" name="テキスト ボックス 3"/>
          <p:cNvSpPr txBox="1">
            <a:spLocks noChangeArrowheads="1"/>
          </p:cNvSpPr>
          <p:nvPr/>
        </p:nvSpPr>
        <p:spPr bwMode="auto">
          <a:xfrm>
            <a:off x="478816" y="496550"/>
            <a:ext cx="8515473" cy="5914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defRPr/>
            </a:pPr>
            <a:r>
              <a:rPr lang="ja-JP" altLang="en-US" sz="3067" dirty="0">
                <a:latin typeface="AR P丸ゴシック体E" panose="020F0900000000000000" pitchFamily="50" charset="-128"/>
                <a:ea typeface="AR P丸ゴシック体E" panose="020F0900000000000000" pitchFamily="50" charset="-128"/>
              </a:rPr>
              <a:t>　</a:t>
            </a:r>
            <a:r>
              <a:rPr lang="ja-JP" altLang="en-US" sz="1193" dirty="0">
                <a:latin typeface="AR P丸ゴシック体E" panose="020F0900000000000000" pitchFamily="50" charset="-128"/>
                <a:ea typeface="AR P丸ゴシック体E" panose="020F0900000000000000" pitchFamily="50" charset="-128"/>
              </a:rPr>
              <a:t>　　</a:t>
            </a:r>
            <a:r>
              <a:rPr lang="ja-JP" altLang="en-US" sz="3067" dirty="0">
                <a:solidFill>
                  <a:schemeClr val="accent1">
                    <a:lumMod val="50000"/>
                  </a:schemeClr>
                </a:solidFill>
                <a:latin typeface="AR P丸ゴシック体E" panose="020F0900000000000000" pitchFamily="50" charset="-128"/>
                <a:ea typeface="AR P丸ゴシック体E" panose="020F0900000000000000" pitchFamily="50" charset="-128"/>
              </a:rPr>
              <a:t>ー　私たちの社会・世界の現実　ー</a:t>
            </a:r>
            <a:endParaRPr lang="en-US" altLang="ja-JP" sz="3067" dirty="0">
              <a:solidFill>
                <a:schemeClr val="accent1">
                  <a:lumMod val="50000"/>
                </a:schemeClr>
              </a:solidFill>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endParaRPr lang="en-US" altLang="ja-JP" sz="3067" dirty="0">
              <a:solidFill>
                <a:schemeClr val="accent1">
                  <a:lumMod val="50000"/>
                </a:schemeClr>
              </a:solidFill>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r>
              <a:rPr lang="ja-JP" altLang="en-US" sz="3067" dirty="0">
                <a:latin typeface="AR P丸ゴシック体E" panose="020F0900000000000000" pitchFamily="50" charset="-128"/>
                <a:ea typeface="AR P丸ゴシック体E" panose="020F0900000000000000" pitchFamily="50" charset="-128"/>
              </a:rPr>
              <a:t>１． 情報機器の発達により、</a:t>
            </a:r>
            <a:r>
              <a:rPr lang="ja-JP" altLang="en-US" sz="3067" dirty="0">
                <a:solidFill>
                  <a:srgbClr val="C00000"/>
                </a:solidFill>
                <a:latin typeface="AR P丸ゴシック体E" panose="020F0900000000000000" pitchFamily="50" charset="-128"/>
                <a:ea typeface="AR P丸ゴシック体E" panose="020F0900000000000000" pitchFamily="50" charset="-128"/>
              </a:rPr>
              <a:t>人類とＡＩ とがつながり</a:t>
            </a:r>
            <a:endParaRPr lang="en-US" altLang="ja-JP" sz="3067" dirty="0">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endParaRPr lang="en-US" altLang="ja-JP" sz="1193" dirty="0">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r>
              <a:rPr lang="ja-JP" altLang="en-US" sz="3067" dirty="0">
                <a:latin typeface="AR P丸ゴシック体E" panose="020F0900000000000000" pitchFamily="50" charset="-128"/>
                <a:ea typeface="AR P丸ゴシック体E" panose="020F0900000000000000" pitchFamily="50" charset="-128"/>
              </a:rPr>
              <a:t>２．私たちの世界は</a:t>
            </a:r>
            <a:r>
              <a:rPr lang="ja-JP" altLang="en-US" sz="3067" dirty="0">
                <a:solidFill>
                  <a:srgbClr val="C00000"/>
                </a:solidFill>
                <a:latin typeface="AR P丸ゴシック体E" panose="020F0900000000000000" pitchFamily="50" charset="-128"/>
                <a:ea typeface="AR P丸ゴシック体E" panose="020F0900000000000000" pitchFamily="50" charset="-128"/>
              </a:rPr>
              <a:t>激しく変化</a:t>
            </a:r>
            <a:r>
              <a:rPr lang="ja-JP" altLang="en-US" sz="3067" dirty="0">
                <a:latin typeface="AR P丸ゴシック体E" panose="020F0900000000000000" pitchFamily="50" charset="-128"/>
                <a:ea typeface="AR P丸ゴシック体E" panose="020F0900000000000000" pitchFamily="50" charset="-128"/>
              </a:rPr>
              <a:t>している。</a:t>
            </a:r>
            <a:endParaRPr lang="en-US" altLang="ja-JP" sz="3067" dirty="0">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endParaRPr lang="en-US" altLang="ja-JP" sz="1200" dirty="0">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endParaRPr lang="en-US" altLang="ja-JP" sz="1193" dirty="0">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r>
              <a:rPr lang="ja-JP" altLang="en-US" sz="3067" dirty="0">
                <a:latin typeface="AR P丸ゴシック体E" panose="020F0900000000000000" pitchFamily="50" charset="-128"/>
                <a:ea typeface="AR P丸ゴシック体E" panose="020F0900000000000000" pitchFamily="50" charset="-128"/>
              </a:rPr>
              <a:t>３．産業の発達等により、地球の</a:t>
            </a:r>
            <a:r>
              <a:rPr lang="ja-JP" altLang="en-US" sz="3067" dirty="0">
                <a:solidFill>
                  <a:srgbClr val="C00000"/>
                </a:solidFill>
                <a:latin typeface="AR P丸ゴシック体E" panose="020F0900000000000000" pitchFamily="50" charset="-128"/>
                <a:ea typeface="AR P丸ゴシック体E" panose="020F0900000000000000" pitchFamily="50" charset="-128"/>
              </a:rPr>
              <a:t>温暖化</a:t>
            </a:r>
            <a:r>
              <a:rPr lang="ja-JP" altLang="en-US" sz="3067" dirty="0">
                <a:latin typeface="AR P丸ゴシック体E" panose="020F0900000000000000" pitchFamily="50" charset="-128"/>
                <a:ea typeface="AR P丸ゴシック体E" panose="020F0900000000000000" pitchFamily="50" charset="-128"/>
              </a:rPr>
              <a:t>は確実に</a:t>
            </a:r>
            <a:endParaRPr lang="en-US" altLang="ja-JP" sz="3067" dirty="0">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r>
              <a:rPr lang="ja-JP" altLang="en-US" sz="3067" dirty="0">
                <a:latin typeface="AR P丸ゴシック体E" panose="020F0900000000000000" pitchFamily="50" charset="-128"/>
                <a:ea typeface="AR P丸ゴシック体E" panose="020F0900000000000000" pitchFamily="50" charset="-128"/>
              </a:rPr>
              <a:t>　進行している。</a:t>
            </a:r>
            <a:endParaRPr lang="en-US" altLang="ja-JP" sz="3067" dirty="0">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endParaRPr lang="en-US" altLang="ja-JP" sz="1193" dirty="0">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r>
              <a:rPr lang="ja-JP" altLang="en-US" sz="3067" dirty="0">
                <a:latin typeface="AR P丸ゴシック体E" panose="020F0900000000000000" pitchFamily="50" charset="-128"/>
                <a:ea typeface="AR P丸ゴシック体E" panose="020F0900000000000000" pitchFamily="50" charset="-128"/>
              </a:rPr>
              <a:t>４．変化は、加速度的に</a:t>
            </a:r>
            <a:r>
              <a:rPr lang="ja-JP" altLang="en-US" sz="3067" dirty="0">
                <a:solidFill>
                  <a:srgbClr val="C00000"/>
                </a:solidFill>
                <a:latin typeface="AR P丸ゴシック体E" panose="020F0900000000000000" pitchFamily="50" charset="-128"/>
                <a:ea typeface="AR P丸ゴシック体E" panose="020F0900000000000000" pitchFamily="50" charset="-128"/>
              </a:rPr>
              <a:t>速くなりそうだ</a:t>
            </a:r>
            <a:r>
              <a:rPr lang="ja-JP" altLang="en-US" sz="3067" dirty="0">
                <a:latin typeface="AR P丸ゴシック体E" panose="020F0900000000000000" pitchFamily="50" charset="-128"/>
                <a:ea typeface="AR P丸ゴシック体E" panose="020F0900000000000000" pitchFamily="50" charset="-128"/>
              </a:rPr>
              <a:t>。</a:t>
            </a:r>
            <a:endParaRPr lang="en-US" altLang="ja-JP" sz="3067" dirty="0">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endParaRPr lang="en-US" altLang="ja-JP" sz="1193" dirty="0">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r>
              <a:rPr lang="ja-JP" altLang="en-US" sz="3067" dirty="0">
                <a:latin typeface="AR P丸ゴシック体E" panose="020F0900000000000000" pitchFamily="50" charset="-128"/>
                <a:ea typeface="AR P丸ゴシック体E" panose="020F0900000000000000" pitchFamily="50" charset="-128"/>
              </a:rPr>
              <a:t>５．世界の</a:t>
            </a:r>
            <a:r>
              <a:rPr lang="ja-JP" altLang="en-US" sz="3067" dirty="0">
                <a:solidFill>
                  <a:srgbClr val="C00000"/>
                </a:solidFill>
                <a:latin typeface="AR P丸ゴシック体E" panose="020F0900000000000000" pitchFamily="50" charset="-128"/>
                <a:ea typeface="AR P丸ゴシック体E" panose="020F0900000000000000" pitchFamily="50" charset="-128"/>
              </a:rPr>
              <a:t>持続可能性が危うく</a:t>
            </a:r>
            <a:r>
              <a:rPr lang="ja-JP" altLang="en-US" sz="3067" dirty="0">
                <a:latin typeface="AR P丸ゴシック体E" panose="020F0900000000000000" pitchFamily="50" charset="-128"/>
                <a:ea typeface="AR P丸ゴシック体E" panose="020F0900000000000000" pitchFamily="50" charset="-128"/>
              </a:rPr>
              <a:t>なっている。</a:t>
            </a:r>
            <a:endParaRPr lang="en-US" altLang="ja-JP" sz="3067" dirty="0">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endParaRPr lang="en-US" altLang="ja-JP" sz="1193" dirty="0">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r>
              <a:rPr lang="ja-JP" altLang="en-US" sz="3067" dirty="0">
                <a:latin typeface="AR P丸ゴシック体E" panose="020F0900000000000000" pitchFamily="50" charset="-128"/>
                <a:ea typeface="AR P丸ゴシック体E" panose="020F0900000000000000" pitchFamily="50" charset="-128"/>
              </a:rPr>
              <a:t>６．日本だけではうまくやっていけない。</a:t>
            </a:r>
            <a:endParaRPr lang="en-US" altLang="ja-JP" sz="3067" dirty="0">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r>
              <a:rPr lang="ja-JP" altLang="en-US" sz="1200" dirty="0">
                <a:latin typeface="AR P丸ゴシック体E" panose="020F0900000000000000" pitchFamily="50" charset="-128"/>
                <a:ea typeface="AR P丸ゴシック体E" panose="020F0900000000000000" pitchFamily="50" charset="-128"/>
              </a:rPr>
              <a:t>　　</a:t>
            </a:r>
            <a:r>
              <a:rPr lang="ja-JP" altLang="en-US" sz="3067" dirty="0">
                <a:latin typeface="AR P丸ゴシック体E" panose="020F0900000000000000" pitchFamily="50" charset="-128"/>
                <a:ea typeface="AR P丸ゴシック体E" panose="020F0900000000000000" pitchFamily="50" charset="-128"/>
              </a:rPr>
              <a:t>　</a:t>
            </a:r>
            <a:r>
              <a:rPr lang="ja-JP" altLang="en-US" sz="3067" dirty="0">
                <a:solidFill>
                  <a:srgbClr val="C00000"/>
                </a:solidFill>
                <a:latin typeface="AR P丸ゴシック体E" panose="020F0900000000000000" pitchFamily="50" charset="-128"/>
                <a:ea typeface="AR P丸ゴシック体E" panose="020F0900000000000000" pitchFamily="50" charset="-128"/>
              </a:rPr>
              <a:t>（私だけ、自校、日本、人間だけ）</a:t>
            </a:r>
            <a:endParaRPr lang="en-US" altLang="ja-JP" sz="1200" dirty="0">
              <a:solidFill>
                <a:srgbClr val="C00000"/>
              </a:solidFill>
              <a:latin typeface="AR P丸ゴシック体E" panose="020F0900000000000000" pitchFamily="50" charset="-128"/>
              <a:ea typeface="AR P丸ゴシック体E" panose="020F0900000000000000" pitchFamily="50" charset="-128"/>
            </a:endParaRPr>
          </a:p>
        </p:txBody>
      </p:sp>
      <p:sp>
        <p:nvSpPr>
          <p:cNvPr id="3" name="四角形: 角を丸くする 2">
            <a:extLst>
              <a:ext uri="{FF2B5EF4-FFF2-40B4-BE49-F238E27FC236}">
                <a16:creationId xmlns:a16="http://schemas.microsoft.com/office/drawing/2014/main" id="{D18C5084-C5B7-445E-9FC7-24DA66A3D4BD}"/>
              </a:ext>
            </a:extLst>
          </p:cNvPr>
          <p:cNvSpPr/>
          <p:nvPr/>
        </p:nvSpPr>
        <p:spPr>
          <a:xfrm>
            <a:off x="4818164" y="1512649"/>
            <a:ext cx="1746116" cy="4908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a:p>
        </p:txBody>
      </p:sp>
      <p:sp>
        <p:nvSpPr>
          <p:cNvPr id="6" name="四角形: 角を丸くする 5">
            <a:extLst>
              <a:ext uri="{FF2B5EF4-FFF2-40B4-BE49-F238E27FC236}">
                <a16:creationId xmlns:a16="http://schemas.microsoft.com/office/drawing/2014/main" id="{60EFF48D-110E-42DF-A846-23F90EF03F70}"/>
              </a:ext>
            </a:extLst>
          </p:cNvPr>
          <p:cNvSpPr/>
          <p:nvPr/>
        </p:nvSpPr>
        <p:spPr>
          <a:xfrm>
            <a:off x="4736553" y="2171861"/>
            <a:ext cx="736271" cy="4908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a:p>
        </p:txBody>
      </p:sp>
      <p:sp>
        <p:nvSpPr>
          <p:cNvPr id="7" name="四角形: 角を丸くする 6">
            <a:extLst>
              <a:ext uri="{FF2B5EF4-FFF2-40B4-BE49-F238E27FC236}">
                <a16:creationId xmlns:a16="http://schemas.microsoft.com/office/drawing/2014/main" id="{02E7E7C5-8DAC-43FA-B572-555F5D97F740}"/>
              </a:ext>
            </a:extLst>
          </p:cNvPr>
          <p:cNvSpPr/>
          <p:nvPr/>
        </p:nvSpPr>
        <p:spPr>
          <a:xfrm>
            <a:off x="5802205" y="2970379"/>
            <a:ext cx="1159644" cy="4908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a:p>
        </p:txBody>
      </p:sp>
      <p:sp>
        <p:nvSpPr>
          <p:cNvPr id="9" name="四角形: 角を丸くする 8">
            <a:extLst>
              <a:ext uri="{FF2B5EF4-FFF2-40B4-BE49-F238E27FC236}">
                <a16:creationId xmlns:a16="http://schemas.microsoft.com/office/drawing/2014/main" id="{70E61F7B-57F6-46A6-8DF2-3E4D8B558776}"/>
              </a:ext>
            </a:extLst>
          </p:cNvPr>
          <p:cNvSpPr/>
          <p:nvPr/>
        </p:nvSpPr>
        <p:spPr>
          <a:xfrm>
            <a:off x="4355200" y="4044969"/>
            <a:ext cx="736271" cy="4908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a:p>
        </p:txBody>
      </p:sp>
      <p:sp>
        <p:nvSpPr>
          <p:cNvPr id="10" name="四角形: 角を丸くする 9">
            <a:extLst>
              <a:ext uri="{FF2B5EF4-FFF2-40B4-BE49-F238E27FC236}">
                <a16:creationId xmlns:a16="http://schemas.microsoft.com/office/drawing/2014/main" id="{26B9B0C5-34D5-4115-BB3A-851E1ED38736}"/>
              </a:ext>
            </a:extLst>
          </p:cNvPr>
          <p:cNvSpPr/>
          <p:nvPr/>
        </p:nvSpPr>
        <p:spPr>
          <a:xfrm>
            <a:off x="2165848" y="4700872"/>
            <a:ext cx="1949476" cy="4908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a:p>
        </p:txBody>
      </p:sp>
      <p:sp>
        <p:nvSpPr>
          <p:cNvPr id="11" name="四角形: 角を丸くする 10">
            <a:extLst>
              <a:ext uri="{FF2B5EF4-FFF2-40B4-BE49-F238E27FC236}">
                <a16:creationId xmlns:a16="http://schemas.microsoft.com/office/drawing/2014/main" id="{656038ED-D3A4-48ED-8F50-3EF1532FF26F}"/>
              </a:ext>
            </a:extLst>
          </p:cNvPr>
          <p:cNvSpPr/>
          <p:nvPr/>
        </p:nvSpPr>
        <p:spPr>
          <a:xfrm>
            <a:off x="1057056" y="5333443"/>
            <a:ext cx="736271" cy="4908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0" nodeType="clickEffect">
                                  <p:stCondLst>
                                    <p:cond delay="0"/>
                                  </p:stCondLst>
                                  <p:childTnLst>
                                    <p:animEffect transition="out" filter="randombar(horizontal)">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grpId="0" nodeType="clickEffect">
                                  <p:stCondLst>
                                    <p:cond delay="0"/>
                                  </p:stCondLst>
                                  <p:childTnLst>
                                    <p:animEffect transition="out" filter="randombar(horizontal)">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grpId="0" nodeType="clickEffect">
                                  <p:stCondLst>
                                    <p:cond delay="0"/>
                                  </p:stCondLst>
                                  <p:childTnLst>
                                    <p:animEffect transition="out" filter="randombar(horizontal)">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4" presetClass="exit" presetSubtype="10" fill="hold" grpId="0" nodeType="clickEffect">
                                  <p:stCondLst>
                                    <p:cond delay="0"/>
                                  </p:stCondLst>
                                  <p:childTnLst>
                                    <p:animEffect transition="out" filter="randombar(horizontal)">
                                      <p:cBhvr>
                                        <p:cTn id="26" dur="500"/>
                                        <p:tgtEl>
                                          <p:spTgt spid="10"/>
                                        </p:tgtEl>
                                      </p:cBhvr>
                                    </p:animEffect>
                                    <p:set>
                                      <p:cBhvr>
                                        <p:cTn id="27" dur="1" fill="hold">
                                          <p:stCondLst>
                                            <p:cond delay="499"/>
                                          </p:stCondLst>
                                        </p:cTn>
                                        <p:tgtEl>
                                          <p:spTgt spid="1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4" presetClass="exit" presetSubtype="10" fill="hold" grpId="0" nodeType="clickEffect">
                                  <p:stCondLst>
                                    <p:cond delay="0"/>
                                  </p:stCondLst>
                                  <p:childTnLst>
                                    <p:animEffect transition="out" filter="randombar(horizontal)">
                                      <p:cBhvr>
                                        <p:cTn id="31" dur="500"/>
                                        <p:tgtEl>
                                          <p:spTgt spid="11"/>
                                        </p:tgtEl>
                                      </p:cBhvr>
                                    </p:animEffect>
                                    <p:set>
                                      <p:cBhvr>
                                        <p:cTn id="32" dur="1" fill="hold">
                                          <p:stCondLst>
                                            <p:cond delay="499"/>
                                          </p:stCondLst>
                                        </p:cTn>
                                        <p:tgtEl>
                                          <p:spTgt spid="11"/>
                                        </p:tgtEl>
                                        <p:attrNameLst>
                                          <p:attrName>style.visibility</p:attrName>
                                        </p:attrNameLst>
                                      </p:cBhvr>
                                      <p:to>
                                        <p:strVal val="hidden"/>
                                      </p:to>
                                    </p:set>
                                  </p:childTnLst>
                                </p:cTn>
                              </p:par>
                            </p:childTnLst>
                          </p:cTn>
                        </p:par>
                        <p:par>
                          <p:cTn id="33" fill="hold">
                            <p:stCondLst>
                              <p:cond delay="500"/>
                            </p:stCondLst>
                            <p:childTnLst>
                              <p:par>
                                <p:cTn id="34" presetID="42" presetClass="entr" presetSubtype="0" fill="hold" nodeType="afterEffect">
                                  <p:stCondLst>
                                    <p:cond delay="0"/>
                                  </p:stCondLst>
                                  <p:childTnLst>
                                    <p:set>
                                      <p:cBhvr>
                                        <p:cTn id="35" dur="1" fill="hold">
                                          <p:stCondLst>
                                            <p:cond delay="0"/>
                                          </p:stCondLst>
                                        </p:cTn>
                                        <p:tgtEl>
                                          <p:spTgt spid="4">
                                            <p:txEl>
                                              <p:pRg st="15" end="15"/>
                                            </p:txEl>
                                          </p:spTgt>
                                        </p:tgtEl>
                                        <p:attrNameLst>
                                          <p:attrName>style.visibility</p:attrName>
                                        </p:attrNameLst>
                                      </p:cBhvr>
                                      <p:to>
                                        <p:strVal val="visible"/>
                                      </p:to>
                                    </p:set>
                                    <p:animEffect transition="in" filter="fade">
                                      <p:cBhvr>
                                        <p:cTn id="36" dur="2000"/>
                                        <p:tgtEl>
                                          <p:spTgt spid="4">
                                            <p:txEl>
                                              <p:pRg st="15" end="15"/>
                                            </p:txEl>
                                          </p:spTgt>
                                        </p:tgtEl>
                                      </p:cBhvr>
                                    </p:animEffect>
                                    <p:anim calcmode="lin" valueType="num">
                                      <p:cBhvr>
                                        <p:cTn id="37" dur="2000" fill="hold"/>
                                        <p:tgtEl>
                                          <p:spTgt spid="4">
                                            <p:txEl>
                                              <p:pRg st="15" end="15"/>
                                            </p:txEl>
                                          </p:spTgt>
                                        </p:tgtEl>
                                        <p:attrNameLst>
                                          <p:attrName>ppt_x</p:attrName>
                                        </p:attrNameLst>
                                      </p:cBhvr>
                                      <p:tavLst>
                                        <p:tav tm="0">
                                          <p:val>
                                            <p:strVal val="#ppt_x"/>
                                          </p:val>
                                        </p:tav>
                                        <p:tav tm="100000">
                                          <p:val>
                                            <p:strVal val="#ppt_x"/>
                                          </p:val>
                                        </p:tav>
                                      </p:tavLst>
                                    </p:anim>
                                    <p:anim calcmode="lin" valueType="num">
                                      <p:cBhvr>
                                        <p:cTn id="38" dur="2000" fill="hold"/>
                                        <p:tgtEl>
                                          <p:spTgt spid="4">
                                            <p:txEl>
                                              <p:pRg st="15" end="1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9" grpId="0" animBg="1"/>
      <p:bldP spid="10"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CD61A00B-D861-4D26-9817-08611A86DE6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7496" y="1593148"/>
            <a:ext cx="8987922" cy="4577921"/>
          </a:xfrm>
          <a:prstGeom prst="rect">
            <a:avLst/>
          </a:prstGeom>
          <a:ln>
            <a:solidFill>
              <a:schemeClr val="accent1"/>
            </a:solidFill>
          </a:ln>
        </p:spPr>
      </p:pic>
      <p:sp>
        <p:nvSpPr>
          <p:cNvPr id="5" name="正方形/長方形 4">
            <a:extLst>
              <a:ext uri="{FF2B5EF4-FFF2-40B4-BE49-F238E27FC236}">
                <a16:creationId xmlns:a16="http://schemas.microsoft.com/office/drawing/2014/main" id="{274BA837-FFD1-4EF5-ABB4-64E078941C53}"/>
              </a:ext>
            </a:extLst>
          </p:cNvPr>
          <p:cNvSpPr/>
          <p:nvPr/>
        </p:nvSpPr>
        <p:spPr>
          <a:xfrm>
            <a:off x="551211" y="115646"/>
            <a:ext cx="2376904" cy="433196"/>
          </a:xfrm>
          <a:prstGeom prst="rect">
            <a:avLst/>
          </a:prstGeom>
        </p:spPr>
        <p:txBody>
          <a:bodyPr wrap="square">
            <a:spAutoFit/>
          </a:bodyPr>
          <a:lstStyle/>
          <a:p>
            <a:r>
              <a:rPr lang="en-US" altLang="ja-JP" sz="2215" b="1" dirty="0" err="1">
                <a:solidFill>
                  <a:srgbClr val="605E5E"/>
                </a:solidFill>
                <a:latin typeface="open sans"/>
                <a:hlinkClick r:id="rId4">
                  <a:extLst>
                    <a:ext uri="{A12FA001-AC4F-418D-AE19-62706E023703}">
                      <ahyp:hlinkClr xmlns:ahyp="http://schemas.microsoft.com/office/drawing/2018/hyperlinkcolor" val="tx"/>
                    </a:ext>
                  </a:extLst>
                </a:hlinkClick>
              </a:rPr>
              <a:t>Keidanren</a:t>
            </a:r>
            <a:r>
              <a:rPr lang="en-US" altLang="ja-JP" sz="2215" b="1" dirty="0" err="1">
                <a:solidFill>
                  <a:srgbClr val="FF0000"/>
                </a:solidFill>
                <a:latin typeface="open sans"/>
                <a:hlinkClick r:id="rId4">
                  <a:extLst>
                    <a:ext uri="{A12FA001-AC4F-418D-AE19-62706E023703}">
                      <ahyp:hlinkClr xmlns:ahyp="http://schemas.microsoft.com/office/drawing/2018/hyperlinkcolor" val="tx"/>
                    </a:ext>
                  </a:extLst>
                </a:hlinkClick>
              </a:rPr>
              <a:t>S</a:t>
            </a:r>
            <a:r>
              <a:rPr lang="en-US" altLang="ja-JP" sz="2215" b="1" dirty="0" err="1">
                <a:solidFill>
                  <a:srgbClr val="3B82ED"/>
                </a:solidFill>
                <a:latin typeface="open sans"/>
                <a:hlinkClick r:id="rId4">
                  <a:extLst>
                    <a:ext uri="{A12FA001-AC4F-418D-AE19-62706E023703}">
                      <ahyp:hlinkClr xmlns:ahyp="http://schemas.microsoft.com/office/drawing/2018/hyperlinkcolor" val="tx"/>
                    </a:ext>
                  </a:extLst>
                </a:hlinkClick>
              </a:rPr>
              <a:t>D</a:t>
            </a:r>
            <a:r>
              <a:rPr lang="en-US" altLang="ja-JP" sz="2215" b="1" dirty="0" err="1">
                <a:solidFill>
                  <a:srgbClr val="41BAAE"/>
                </a:solidFill>
                <a:latin typeface="open sans"/>
                <a:hlinkClick r:id="rId4">
                  <a:extLst>
                    <a:ext uri="{A12FA001-AC4F-418D-AE19-62706E023703}">
                      <ahyp:hlinkClr xmlns:ahyp="http://schemas.microsoft.com/office/drawing/2018/hyperlinkcolor" val="tx"/>
                    </a:ext>
                  </a:extLst>
                </a:hlinkClick>
              </a:rPr>
              <a:t>G</a:t>
            </a:r>
            <a:r>
              <a:rPr lang="en-US" altLang="ja-JP" sz="2215" b="1" dirty="0" err="1">
                <a:solidFill>
                  <a:srgbClr val="EDD23B"/>
                </a:solidFill>
                <a:latin typeface="open sans"/>
                <a:hlinkClick r:id="rId4">
                  <a:extLst>
                    <a:ext uri="{A12FA001-AC4F-418D-AE19-62706E023703}">
                      <ahyp:hlinkClr xmlns:ahyp="http://schemas.microsoft.com/office/drawing/2018/hyperlinkcolor" val="tx"/>
                    </a:ext>
                  </a:extLst>
                </a:hlinkClick>
              </a:rPr>
              <a:t>s</a:t>
            </a:r>
            <a:endParaRPr lang="ja-JP" altLang="en-US" sz="2215" dirty="0"/>
          </a:p>
        </p:txBody>
      </p:sp>
      <p:pic>
        <p:nvPicPr>
          <p:cNvPr id="1026" name="Picture 2" descr="B20tokyo.png">
            <a:extLst>
              <a:ext uri="{FF2B5EF4-FFF2-40B4-BE49-F238E27FC236}">
                <a16:creationId xmlns:a16="http://schemas.microsoft.com/office/drawing/2014/main" id="{2640FFD8-050F-49E4-ABFA-CE25654173DB}"/>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73206" y="596508"/>
            <a:ext cx="2376904" cy="667201"/>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50AA4D3C-E78C-4346-AE33-CC80AB607180}"/>
              </a:ext>
            </a:extLst>
          </p:cNvPr>
          <p:cNvSpPr txBox="1"/>
          <p:nvPr/>
        </p:nvSpPr>
        <p:spPr>
          <a:xfrm rot="20145399">
            <a:off x="1134864" y="4297897"/>
            <a:ext cx="1306768" cy="362279"/>
          </a:xfrm>
          <a:prstGeom prst="rect">
            <a:avLst/>
          </a:prstGeom>
          <a:solidFill>
            <a:schemeClr val="bg1">
              <a:lumMod val="85000"/>
            </a:schemeClr>
          </a:solidFill>
        </p:spPr>
        <p:txBody>
          <a:bodyPr wrap="none" rtlCol="0">
            <a:spAutoFit/>
          </a:bodyPr>
          <a:lstStyle/>
          <a:p>
            <a:r>
              <a:rPr lang="ja-JP" altLang="en-US" sz="1754" dirty="0">
                <a:latin typeface="AR丸ゴシック体E" panose="020F0909000000000000" pitchFamily="49" charset="-128"/>
                <a:ea typeface="AR丸ゴシック体E" panose="020F0909000000000000" pitchFamily="49" charset="-128"/>
              </a:rPr>
              <a:t>石器～縄文</a:t>
            </a:r>
          </a:p>
        </p:txBody>
      </p:sp>
      <p:sp>
        <p:nvSpPr>
          <p:cNvPr id="6" name="テキスト ボックス 5">
            <a:extLst>
              <a:ext uri="{FF2B5EF4-FFF2-40B4-BE49-F238E27FC236}">
                <a16:creationId xmlns:a16="http://schemas.microsoft.com/office/drawing/2014/main" id="{744D6B14-3ACB-4DB3-86FF-1F9335414D77}"/>
              </a:ext>
            </a:extLst>
          </p:cNvPr>
          <p:cNvSpPr txBox="1"/>
          <p:nvPr/>
        </p:nvSpPr>
        <p:spPr>
          <a:xfrm rot="20145399">
            <a:off x="2757375" y="3590547"/>
            <a:ext cx="1306768" cy="362279"/>
          </a:xfrm>
          <a:prstGeom prst="rect">
            <a:avLst/>
          </a:prstGeom>
          <a:solidFill>
            <a:schemeClr val="accent1">
              <a:lumMod val="40000"/>
              <a:lumOff val="60000"/>
            </a:schemeClr>
          </a:solidFill>
        </p:spPr>
        <p:txBody>
          <a:bodyPr wrap="none" rtlCol="0">
            <a:spAutoFit/>
          </a:bodyPr>
          <a:lstStyle/>
          <a:p>
            <a:r>
              <a:rPr lang="ja-JP" altLang="en-US" sz="1754" dirty="0">
                <a:latin typeface="AR丸ゴシック体E" panose="020F0909000000000000" pitchFamily="49" charset="-128"/>
                <a:ea typeface="AR丸ゴシック体E" panose="020F0909000000000000" pitchFamily="49" charset="-128"/>
              </a:rPr>
              <a:t>弥生～江戸</a:t>
            </a:r>
          </a:p>
        </p:txBody>
      </p:sp>
      <p:sp>
        <p:nvSpPr>
          <p:cNvPr id="7" name="テキスト ボックス 6">
            <a:extLst>
              <a:ext uri="{FF2B5EF4-FFF2-40B4-BE49-F238E27FC236}">
                <a16:creationId xmlns:a16="http://schemas.microsoft.com/office/drawing/2014/main" id="{49652924-E9F8-4B74-8F21-29F31C7CDAB2}"/>
              </a:ext>
            </a:extLst>
          </p:cNvPr>
          <p:cNvSpPr txBox="1"/>
          <p:nvPr/>
        </p:nvSpPr>
        <p:spPr>
          <a:xfrm rot="20145399">
            <a:off x="5865178" y="2329339"/>
            <a:ext cx="633507" cy="362279"/>
          </a:xfrm>
          <a:prstGeom prst="rect">
            <a:avLst/>
          </a:prstGeom>
          <a:solidFill>
            <a:srgbClr val="FFFF00"/>
          </a:solidFill>
        </p:spPr>
        <p:txBody>
          <a:bodyPr wrap="none" rtlCol="0">
            <a:spAutoFit/>
          </a:bodyPr>
          <a:lstStyle/>
          <a:p>
            <a:r>
              <a:rPr lang="ja-JP" altLang="en-US" sz="1754" dirty="0">
                <a:latin typeface="AR丸ゴシック体E" panose="020F0909000000000000" pitchFamily="49" charset="-128"/>
                <a:ea typeface="AR丸ゴシック体E" panose="020F0909000000000000" pitchFamily="49" charset="-128"/>
              </a:rPr>
              <a:t>平成</a:t>
            </a:r>
          </a:p>
        </p:txBody>
      </p:sp>
      <p:sp>
        <p:nvSpPr>
          <p:cNvPr id="8" name="テキスト ボックス 7">
            <a:extLst>
              <a:ext uri="{FF2B5EF4-FFF2-40B4-BE49-F238E27FC236}">
                <a16:creationId xmlns:a16="http://schemas.microsoft.com/office/drawing/2014/main" id="{7C84041E-EAD0-47DD-98CE-DA08AAFC709F}"/>
              </a:ext>
            </a:extLst>
          </p:cNvPr>
          <p:cNvSpPr txBox="1"/>
          <p:nvPr/>
        </p:nvSpPr>
        <p:spPr>
          <a:xfrm rot="20145399">
            <a:off x="4288674" y="2903985"/>
            <a:ext cx="1306768" cy="362279"/>
          </a:xfrm>
          <a:prstGeom prst="rect">
            <a:avLst/>
          </a:prstGeom>
          <a:solidFill>
            <a:srgbClr val="FFD5D1"/>
          </a:solidFill>
        </p:spPr>
        <p:txBody>
          <a:bodyPr wrap="none" rtlCol="0">
            <a:spAutoFit/>
          </a:bodyPr>
          <a:lstStyle/>
          <a:p>
            <a:r>
              <a:rPr lang="ja-JP" altLang="en-US" sz="1754" dirty="0">
                <a:latin typeface="AR丸ゴシック体E" panose="020F0909000000000000" pitchFamily="49" charset="-128"/>
                <a:ea typeface="AR丸ゴシック体E" panose="020F0909000000000000" pitchFamily="49" charset="-128"/>
              </a:rPr>
              <a:t>明治～昭和</a:t>
            </a:r>
          </a:p>
        </p:txBody>
      </p:sp>
      <p:sp>
        <p:nvSpPr>
          <p:cNvPr id="9" name="テキスト ボックス 8">
            <a:extLst>
              <a:ext uri="{FF2B5EF4-FFF2-40B4-BE49-F238E27FC236}">
                <a16:creationId xmlns:a16="http://schemas.microsoft.com/office/drawing/2014/main" id="{CCFE5FCF-8432-4784-8484-2959A932FB0B}"/>
              </a:ext>
            </a:extLst>
          </p:cNvPr>
          <p:cNvSpPr txBox="1"/>
          <p:nvPr/>
        </p:nvSpPr>
        <p:spPr>
          <a:xfrm rot="20145399">
            <a:off x="6936862" y="1785877"/>
            <a:ext cx="633507" cy="362279"/>
          </a:xfrm>
          <a:prstGeom prst="rect">
            <a:avLst/>
          </a:prstGeom>
          <a:solidFill>
            <a:srgbClr val="92D050"/>
          </a:solidFill>
        </p:spPr>
        <p:txBody>
          <a:bodyPr wrap="none" rtlCol="0">
            <a:spAutoFit/>
          </a:bodyPr>
          <a:lstStyle/>
          <a:p>
            <a:r>
              <a:rPr lang="ja-JP" altLang="en-US" sz="1754" dirty="0">
                <a:latin typeface="AR丸ゴシック体E" panose="020F0909000000000000" pitchFamily="49" charset="-128"/>
                <a:ea typeface="AR丸ゴシック体E" panose="020F0909000000000000" pitchFamily="49" charset="-128"/>
              </a:rPr>
              <a:t>令和</a:t>
            </a:r>
          </a:p>
        </p:txBody>
      </p:sp>
      <p:sp>
        <p:nvSpPr>
          <p:cNvPr id="10" name="テキスト ボックス 9">
            <a:extLst>
              <a:ext uri="{FF2B5EF4-FFF2-40B4-BE49-F238E27FC236}">
                <a16:creationId xmlns:a16="http://schemas.microsoft.com/office/drawing/2014/main" id="{5505DD7B-D501-41AF-B0A4-06E1950C29D8}"/>
              </a:ext>
            </a:extLst>
          </p:cNvPr>
          <p:cNvSpPr txBox="1"/>
          <p:nvPr/>
        </p:nvSpPr>
        <p:spPr>
          <a:xfrm>
            <a:off x="4486046" y="4478348"/>
            <a:ext cx="1319592" cy="1455783"/>
          </a:xfrm>
          <a:prstGeom prst="rect">
            <a:avLst/>
          </a:prstGeom>
          <a:solidFill>
            <a:srgbClr val="FFD5D1"/>
          </a:solidFill>
        </p:spPr>
        <p:txBody>
          <a:bodyPr wrap="none" rtlCol="0">
            <a:spAutoFit/>
          </a:bodyPr>
          <a:lstStyle/>
          <a:p>
            <a:r>
              <a:rPr lang="ja-JP" altLang="en-US" sz="2215" dirty="0">
                <a:latin typeface="AR丸ゴシック体E" panose="020F0909000000000000" pitchFamily="49" charset="-128"/>
                <a:ea typeface="AR丸ゴシック体E" panose="020F0909000000000000" pitchFamily="49" charset="-128"/>
              </a:rPr>
              <a:t>工業化</a:t>
            </a:r>
            <a:endParaRPr lang="en-US" altLang="ja-JP" sz="2215" dirty="0">
              <a:latin typeface="AR丸ゴシック体E" panose="020F0909000000000000" pitchFamily="49" charset="-128"/>
              <a:ea typeface="AR丸ゴシック体E" panose="020F0909000000000000" pitchFamily="49" charset="-128"/>
            </a:endParaRPr>
          </a:p>
          <a:p>
            <a:r>
              <a:rPr lang="ja-JP" altLang="en-US" sz="2215" dirty="0">
                <a:latin typeface="AR丸ゴシック体E" panose="020F0909000000000000" pitchFamily="49" charset="-128"/>
                <a:ea typeface="AR丸ゴシック体E" panose="020F0909000000000000" pitchFamily="49" charset="-128"/>
              </a:rPr>
              <a:t>画一化</a:t>
            </a:r>
            <a:endParaRPr lang="en-US" altLang="ja-JP" sz="2215" dirty="0">
              <a:latin typeface="AR丸ゴシック体E" panose="020F0909000000000000" pitchFamily="49" charset="-128"/>
              <a:ea typeface="AR丸ゴシック体E" panose="020F0909000000000000" pitchFamily="49" charset="-128"/>
            </a:endParaRPr>
          </a:p>
          <a:p>
            <a:r>
              <a:rPr lang="ja-JP" altLang="en-US" sz="2215" dirty="0">
                <a:latin typeface="AR丸ゴシック体E" panose="020F0909000000000000" pitchFamily="49" charset="-128"/>
                <a:ea typeface="AR丸ゴシック体E" panose="020F0909000000000000" pitchFamily="49" charset="-128"/>
              </a:rPr>
              <a:t>生産性</a:t>
            </a:r>
            <a:endParaRPr lang="en-US" altLang="ja-JP" sz="2215" dirty="0">
              <a:latin typeface="AR丸ゴシック体E" panose="020F0909000000000000" pitchFamily="49" charset="-128"/>
              <a:ea typeface="AR丸ゴシック体E" panose="020F0909000000000000" pitchFamily="49" charset="-128"/>
            </a:endParaRPr>
          </a:p>
          <a:p>
            <a:r>
              <a:rPr lang="ja-JP" altLang="en-US" sz="2215" dirty="0">
                <a:latin typeface="AR丸ゴシック体E" panose="020F0909000000000000" pitchFamily="49" charset="-128"/>
                <a:ea typeface="AR丸ゴシック体E" panose="020F0909000000000000" pitchFamily="49" charset="-128"/>
              </a:rPr>
              <a:t>学力神話</a:t>
            </a:r>
            <a:endParaRPr lang="en-US" altLang="ja-JP" sz="2215" dirty="0">
              <a:latin typeface="AR丸ゴシック体E" panose="020F0909000000000000" pitchFamily="49" charset="-128"/>
              <a:ea typeface="AR丸ゴシック体E" panose="020F0909000000000000" pitchFamily="49" charset="-128"/>
            </a:endParaRPr>
          </a:p>
        </p:txBody>
      </p:sp>
      <p:sp>
        <p:nvSpPr>
          <p:cNvPr id="11" name="テキスト ボックス 10">
            <a:extLst>
              <a:ext uri="{FF2B5EF4-FFF2-40B4-BE49-F238E27FC236}">
                <a16:creationId xmlns:a16="http://schemas.microsoft.com/office/drawing/2014/main" id="{C8BA8F21-1220-49B7-A27D-9EF6110B7578}"/>
              </a:ext>
            </a:extLst>
          </p:cNvPr>
          <p:cNvSpPr txBox="1"/>
          <p:nvPr/>
        </p:nvSpPr>
        <p:spPr>
          <a:xfrm>
            <a:off x="6203526" y="3782999"/>
            <a:ext cx="2170787" cy="774058"/>
          </a:xfrm>
          <a:prstGeom prst="rect">
            <a:avLst/>
          </a:prstGeom>
          <a:solidFill>
            <a:srgbClr val="FFFF00"/>
          </a:solidFill>
        </p:spPr>
        <p:txBody>
          <a:bodyPr wrap="none" rtlCol="0">
            <a:spAutoFit/>
          </a:bodyPr>
          <a:lstStyle/>
          <a:p>
            <a:r>
              <a:rPr lang="ja-JP" altLang="en-US" sz="2215" dirty="0">
                <a:latin typeface="AR丸ゴシック体E" panose="020F0909000000000000" pitchFamily="49" charset="-128"/>
                <a:ea typeface="AR丸ゴシック体E" panose="020F0909000000000000" pitchFamily="49" charset="-128"/>
              </a:rPr>
              <a:t>ＩＴ革命</a:t>
            </a:r>
            <a:endParaRPr lang="en-US" altLang="ja-JP" sz="2215" dirty="0">
              <a:latin typeface="AR丸ゴシック体E" panose="020F0909000000000000" pitchFamily="49" charset="-128"/>
              <a:ea typeface="AR丸ゴシック体E" panose="020F0909000000000000" pitchFamily="49" charset="-128"/>
            </a:endParaRPr>
          </a:p>
          <a:p>
            <a:r>
              <a:rPr lang="ja-JP" altLang="en-US" sz="2215" dirty="0">
                <a:latin typeface="AR丸ゴシック体E" panose="020F0909000000000000" pitchFamily="49" charset="-128"/>
                <a:ea typeface="AR丸ゴシック体E" panose="020F0909000000000000" pitchFamily="49" charset="-128"/>
              </a:rPr>
              <a:t>超グローバル化</a:t>
            </a:r>
            <a:endParaRPr lang="en-US" altLang="ja-JP" sz="2215" dirty="0">
              <a:latin typeface="AR丸ゴシック体E" panose="020F0909000000000000" pitchFamily="49" charset="-128"/>
              <a:ea typeface="AR丸ゴシック体E" panose="020F0909000000000000" pitchFamily="49" charset="-128"/>
            </a:endParaRPr>
          </a:p>
        </p:txBody>
      </p:sp>
      <p:sp>
        <p:nvSpPr>
          <p:cNvPr id="16" name="テキスト ボックス 15">
            <a:extLst>
              <a:ext uri="{FF2B5EF4-FFF2-40B4-BE49-F238E27FC236}">
                <a16:creationId xmlns:a16="http://schemas.microsoft.com/office/drawing/2014/main" id="{BD297F0C-6C7D-4097-90B8-0A90171B4CB0}"/>
              </a:ext>
            </a:extLst>
          </p:cNvPr>
          <p:cNvSpPr txBox="1"/>
          <p:nvPr/>
        </p:nvSpPr>
        <p:spPr>
          <a:xfrm>
            <a:off x="4540215" y="620877"/>
            <a:ext cx="4822432" cy="731611"/>
          </a:xfrm>
          <a:prstGeom prst="rect">
            <a:avLst/>
          </a:prstGeom>
          <a:solidFill>
            <a:srgbClr val="FFFF00"/>
          </a:solidFill>
        </p:spPr>
        <p:txBody>
          <a:bodyPr wrap="square" rtlCol="0">
            <a:spAutoFit/>
          </a:bodyPr>
          <a:lstStyle/>
          <a:p>
            <a:r>
              <a:rPr lang="ja-JP" altLang="en-US" sz="1754" b="1" dirty="0"/>
              <a:t>平成</a:t>
            </a:r>
            <a:r>
              <a:rPr lang="en-US" altLang="ja-JP" sz="1754" b="1" dirty="0"/>
              <a:t>10</a:t>
            </a:r>
            <a:r>
              <a:rPr lang="ja-JP" altLang="en-US" sz="1754" b="1" dirty="0"/>
              <a:t>年公示、</a:t>
            </a:r>
            <a:r>
              <a:rPr lang="en-US" altLang="ja-JP" sz="1754" b="1" dirty="0"/>
              <a:t>14</a:t>
            </a:r>
            <a:r>
              <a:rPr lang="ja-JP" altLang="en-US" sz="1754" b="1" dirty="0"/>
              <a:t>年（</a:t>
            </a:r>
            <a:r>
              <a:rPr lang="en-US" altLang="ja-JP" sz="1754" b="1" dirty="0"/>
              <a:t>2002</a:t>
            </a:r>
            <a:r>
              <a:rPr lang="ja-JP" altLang="en-US" sz="1754" b="1" dirty="0"/>
              <a:t>年）実施</a:t>
            </a:r>
            <a:endParaRPr lang="en-US" altLang="ja-JP" sz="1754" b="1" dirty="0"/>
          </a:p>
          <a:p>
            <a:r>
              <a:rPr lang="ja-JP" altLang="en-US" sz="2400" b="1" dirty="0"/>
              <a:t>「ゆとりの中で生きる力を育む」</a:t>
            </a:r>
          </a:p>
        </p:txBody>
      </p:sp>
      <p:sp>
        <p:nvSpPr>
          <p:cNvPr id="17" name="テキスト ボックス 16">
            <a:extLst>
              <a:ext uri="{FF2B5EF4-FFF2-40B4-BE49-F238E27FC236}">
                <a16:creationId xmlns:a16="http://schemas.microsoft.com/office/drawing/2014/main" id="{7BAA9D5D-AD28-4E18-B86B-7690239F30DE}"/>
              </a:ext>
            </a:extLst>
          </p:cNvPr>
          <p:cNvSpPr txBox="1"/>
          <p:nvPr/>
        </p:nvSpPr>
        <p:spPr>
          <a:xfrm rot="20206840">
            <a:off x="4285604" y="2289161"/>
            <a:ext cx="1559022" cy="362279"/>
          </a:xfrm>
          <a:prstGeom prst="rect">
            <a:avLst/>
          </a:prstGeom>
          <a:solidFill>
            <a:srgbClr val="FFD5D1"/>
          </a:solidFill>
        </p:spPr>
        <p:txBody>
          <a:bodyPr wrap="square" rtlCol="0">
            <a:spAutoFit/>
          </a:bodyPr>
          <a:lstStyle/>
          <a:p>
            <a:r>
              <a:rPr lang="ja-JP" altLang="en-US" sz="1754" b="1" dirty="0"/>
              <a:t>学力低下批判</a:t>
            </a:r>
          </a:p>
        </p:txBody>
      </p:sp>
      <p:sp>
        <p:nvSpPr>
          <p:cNvPr id="18" name="矢印: 右 17">
            <a:extLst>
              <a:ext uri="{FF2B5EF4-FFF2-40B4-BE49-F238E27FC236}">
                <a16:creationId xmlns:a16="http://schemas.microsoft.com/office/drawing/2014/main" id="{E605D840-97F1-44AF-8E3F-003AFD61B732}"/>
              </a:ext>
            </a:extLst>
          </p:cNvPr>
          <p:cNvSpPr/>
          <p:nvPr/>
        </p:nvSpPr>
        <p:spPr>
          <a:xfrm rot="20093955">
            <a:off x="5762427" y="1827495"/>
            <a:ext cx="405413" cy="408459"/>
          </a:xfrm>
          <a:prstGeom prst="rightArrow">
            <a:avLst>
              <a:gd name="adj1" fmla="val 50000"/>
              <a:gd name="adj2" fmla="val 75254"/>
            </a:avLst>
          </a:prstGeom>
          <a:solidFill>
            <a:srgbClr val="FFD5D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dirty="0"/>
          </a:p>
        </p:txBody>
      </p:sp>
      <p:sp>
        <p:nvSpPr>
          <p:cNvPr id="19" name="矢印: 下 18">
            <a:extLst>
              <a:ext uri="{FF2B5EF4-FFF2-40B4-BE49-F238E27FC236}">
                <a16:creationId xmlns:a16="http://schemas.microsoft.com/office/drawing/2014/main" id="{35AD1972-030F-48C9-A9C2-FA11DDC8355C}"/>
              </a:ext>
            </a:extLst>
          </p:cNvPr>
          <p:cNvSpPr/>
          <p:nvPr/>
        </p:nvSpPr>
        <p:spPr>
          <a:xfrm>
            <a:off x="6100785" y="1593148"/>
            <a:ext cx="355398" cy="628076"/>
          </a:xfrm>
          <a:prstGeom prst="downArrow">
            <a:avLst>
              <a:gd name="adj1" fmla="val 50000"/>
              <a:gd name="adj2" fmla="val 58757"/>
            </a:avLst>
          </a:prstGeom>
          <a:solidFill>
            <a:srgbClr val="FFFF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a:p>
        </p:txBody>
      </p:sp>
      <p:sp>
        <p:nvSpPr>
          <p:cNvPr id="20" name="矢印: 右 19">
            <a:extLst>
              <a:ext uri="{FF2B5EF4-FFF2-40B4-BE49-F238E27FC236}">
                <a16:creationId xmlns:a16="http://schemas.microsoft.com/office/drawing/2014/main" id="{51EEA4F2-6D55-491A-9F67-6B0063F8837D}"/>
              </a:ext>
            </a:extLst>
          </p:cNvPr>
          <p:cNvSpPr/>
          <p:nvPr/>
        </p:nvSpPr>
        <p:spPr>
          <a:xfrm rot="20093955">
            <a:off x="5711968" y="1441210"/>
            <a:ext cx="1863713" cy="643265"/>
          </a:xfrm>
          <a:prstGeom prst="rightArrow">
            <a:avLst>
              <a:gd name="adj1" fmla="val 50000"/>
              <a:gd name="adj2" fmla="val 161129"/>
            </a:avLst>
          </a:prstGeom>
          <a:solidFill>
            <a:srgbClr val="FFD5D1">
              <a:alpha val="87843"/>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dirty="0"/>
          </a:p>
        </p:txBody>
      </p:sp>
      <p:cxnSp>
        <p:nvCxnSpPr>
          <p:cNvPr id="13" name="直線コネクタ 12">
            <a:extLst>
              <a:ext uri="{FF2B5EF4-FFF2-40B4-BE49-F238E27FC236}">
                <a16:creationId xmlns:a16="http://schemas.microsoft.com/office/drawing/2014/main" id="{AC2A5297-73C1-4E67-A437-B1AE49C38E2E}"/>
              </a:ext>
            </a:extLst>
          </p:cNvPr>
          <p:cNvCxnSpPr>
            <a:cxnSpLocks/>
          </p:cNvCxnSpPr>
          <p:nvPr/>
        </p:nvCxnSpPr>
        <p:spPr>
          <a:xfrm>
            <a:off x="5805638" y="332244"/>
            <a:ext cx="13096" cy="5687556"/>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BF3E5255-BDCD-4F76-9B7E-0DB78DD400D7}"/>
              </a:ext>
            </a:extLst>
          </p:cNvPr>
          <p:cNvSpPr txBox="1"/>
          <p:nvPr/>
        </p:nvSpPr>
        <p:spPr>
          <a:xfrm>
            <a:off x="5959939" y="4651683"/>
            <a:ext cx="1236236" cy="1351139"/>
          </a:xfrm>
          <a:prstGeom prst="rect">
            <a:avLst/>
          </a:prstGeom>
          <a:solidFill>
            <a:srgbClr val="FFD5D1"/>
          </a:solidFill>
        </p:spPr>
        <p:txBody>
          <a:bodyPr wrap="none" rtlCol="0">
            <a:spAutoFit/>
          </a:bodyPr>
          <a:lstStyle/>
          <a:p>
            <a:r>
              <a:rPr lang="ja-JP" altLang="en-US" sz="2045" b="1" dirty="0">
                <a:latin typeface="AR丸ゴシック体E" panose="020F0909000000000000" pitchFamily="49" charset="-128"/>
                <a:ea typeface="AR丸ゴシック体E" panose="020F0909000000000000" pitchFamily="49" charset="-128"/>
              </a:rPr>
              <a:t>工業化</a:t>
            </a:r>
            <a:endParaRPr lang="en-US" altLang="ja-JP" sz="2045" b="1" dirty="0">
              <a:latin typeface="AR丸ゴシック体E" panose="020F0909000000000000" pitchFamily="49" charset="-128"/>
              <a:ea typeface="AR丸ゴシック体E" panose="020F0909000000000000" pitchFamily="49" charset="-128"/>
            </a:endParaRPr>
          </a:p>
          <a:p>
            <a:r>
              <a:rPr lang="ja-JP" altLang="en-US" sz="2045" b="1" dirty="0">
                <a:latin typeface="AR丸ゴシック体E" panose="020F0909000000000000" pitchFamily="49" charset="-128"/>
                <a:ea typeface="AR丸ゴシック体E" panose="020F0909000000000000" pitchFamily="49" charset="-128"/>
              </a:rPr>
              <a:t>画一化</a:t>
            </a:r>
            <a:endParaRPr lang="en-US" altLang="ja-JP" sz="2045" b="1" dirty="0">
              <a:latin typeface="AR丸ゴシック体E" panose="020F0909000000000000" pitchFamily="49" charset="-128"/>
              <a:ea typeface="AR丸ゴシック体E" panose="020F0909000000000000" pitchFamily="49" charset="-128"/>
            </a:endParaRPr>
          </a:p>
          <a:p>
            <a:r>
              <a:rPr lang="ja-JP" altLang="en-US" sz="2045" b="1" dirty="0">
                <a:latin typeface="AR丸ゴシック体E" panose="020F0909000000000000" pitchFamily="49" charset="-128"/>
                <a:ea typeface="AR丸ゴシック体E" panose="020F0909000000000000" pitchFamily="49" charset="-128"/>
              </a:rPr>
              <a:t>生産性</a:t>
            </a:r>
            <a:endParaRPr lang="en-US" altLang="ja-JP" sz="2045" b="1" dirty="0">
              <a:latin typeface="AR丸ゴシック体E" panose="020F0909000000000000" pitchFamily="49" charset="-128"/>
              <a:ea typeface="AR丸ゴシック体E" panose="020F0909000000000000" pitchFamily="49" charset="-128"/>
            </a:endParaRPr>
          </a:p>
          <a:p>
            <a:r>
              <a:rPr lang="ja-JP" altLang="en-US" sz="2045" b="1" dirty="0">
                <a:latin typeface="AR丸ゴシック体E" panose="020F0909000000000000" pitchFamily="49" charset="-128"/>
                <a:ea typeface="AR丸ゴシック体E" panose="020F0909000000000000" pitchFamily="49" charset="-128"/>
              </a:rPr>
              <a:t>学力神話</a:t>
            </a:r>
            <a:endParaRPr lang="en-US" altLang="ja-JP" sz="2045" b="1" dirty="0">
              <a:latin typeface="AR丸ゴシック体E" panose="020F0909000000000000" pitchFamily="49" charset="-128"/>
              <a:ea typeface="AR丸ゴシック体E" panose="020F0909000000000000" pitchFamily="49" charset="-128"/>
            </a:endParaRPr>
          </a:p>
        </p:txBody>
      </p:sp>
      <p:sp>
        <p:nvSpPr>
          <p:cNvPr id="22" name="テキスト ボックス 21">
            <a:extLst>
              <a:ext uri="{FF2B5EF4-FFF2-40B4-BE49-F238E27FC236}">
                <a16:creationId xmlns:a16="http://schemas.microsoft.com/office/drawing/2014/main" id="{A188DA7F-3D38-4E9B-AA06-36CDE67E0056}"/>
              </a:ext>
            </a:extLst>
          </p:cNvPr>
          <p:cNvSpPr txBox="1"/>
          <p:nvPr/>
        </p:nvSpPr>
        <p:spPr>
          <a:xfrm>
            <a:off x="7208182" y="4638826"/>
            <a:ext cx="1236236" cy="1351139"/>
          </a:xfrm>
          <a:prstGeom prst="rect">
            <a:avLst/>
          </a:prstGeom>
          <a:solidFill>
            <a:srgbClr val="FFD5D1"/>
          </a:solidFill>
        </p:spPr>
        <p:txBody>
          <a:bodyPr wrap="none" rtlCol="0">
            <a:spAutoFit/>
          </a:bodyPr>
          <a:lstStyle/>
          <a:p>
            <a:r>
              <a:rPr lang="ja-JP" altLang="en-US" sz="2045" b="1" dirty="0">
                <a:latin typeface="AR丸ゴシック体E" panose="020F0909000000000000" pitchFamily="49" charset="-128"/>
                <a:ea typeface="AR丸ゴシック体E" panose="020F0909000000000000" pitchFamily="49" charset="-128"/>
              </a:rPr>
              <a:t>工業化</a:t>
            </a:r>
            <a:endParaRPr lang="en-US" altLang="ja-JP" sz="2045" b="1" dirty="0">
              <a:latin typeface="AR丸ゴシック体E" panose="020F0909000000000000" pitchFamily="49" charset="-128"/>
              <a:ea typeface="AR丸ゴシック体E" panose="020F0909000000000000" pitchFamily="49" charset="-128"/>
            </a:endParaRPr>
          </a:p>
          <a:p>
            <a:r>
              <a:rPr lang="ja-JP" altLang="en-US" sz="2045" b="1" dirty="0">
                <a:latin typeface="AR丸ゴシック体E" panose="020F0909000000000000" pitchFamily="49" charset="-128"/>
                <a:ea typeface="AR丸ゴシック体E" panose="020F0909000000000000" pitchFamily="49" charset="-128"/>
              </a:rPr>
              <a:t>画一化</a:t>
            </a:r>
            <a:endParaRPr lang="en-US" altLang="ja-JP" sz="2045" b="1" dirty="0">
              <a:latin typeface="AR丸ゴシック体E" panose="020F0909000000000000" pitchFamily="49" charset="-128"/>
              <a:ea typeface="AR丸ゴシック体E" panose="020F0909000000000000" pitchFamily="49" charset="-128"/>
            </a:endParaRPr>
          </a:p>
          <a:p>
            <a:r>
              <a:rPr lang="ja-JP" altLang="en-US" sz="2045" b="1" dirty="0">
                <a:latin typeface="AR丸ゴシック体E" panose="020F0909000000000000" pitchFamily="49" charset="-128"/>
                <a:ea typeface="AR丸ゴシック体E" panose="020F0909000000000000" pitchFamily="49" charset="-128"/>
              </a:rPr>
              <a:t>生産性</a:t>
            </a:r>
            <a:endParaRPr lang="en-US" altLang="ja-JP" sz="2045" b="1" dirty="0">
              <a:latin typeface="AR丸ゴシック体E" panose="020F0909000000000000" pitchFamily="49" charset="-128"/>
              <a:ea typeface="AR丸ゴシック体E" panose="020F0909000000000000" pitchFamily="49" charset="-128"/>
            </a:endParaRPr>
          </a:p>
          <a:p>
            <a:r>
              <a:rPr lang="ja-JP" altLang="en-US" sz="2045" b="1" dirty="0">
                <a:latin typeface="AR丸ゴシック体E" panose="020F0909000000000000" pitchFamily="49" charset="-128"/>
                <a:ea typeface="AR丸ゴシック体E" panose="020F0909000000000000" pitchFamily="49" charset="-128"/>
              </a:rPr>
              <a:t>学力神話</a:t>
            </a:r>
            <a:endParaRPr lang="en-US" altLang="ja-JP" sz="2045" b="1" dirty="0">
              <a:latin typeface="AR丸ゴシック体E" panose="020F0909000000000000" pitchFamily="49" charset="-128"/>
              <a:ea typeface="AR丸ゴシック体E" panose="020F0909000000000000" pitchFamily="49" charset="-128"/>
            </a:endParaRPr>
          </a:p>
        </p:txBody>
      </p:sp>
      <p:sp>
        <p:nvSpPr>
          <p:cNvPr id="23" name="テキスト ボックス 22">
            <a:extLst>
              <a:ext uri="{FF2B5EF4-FFF2-40B4-BE49-F238E27FC236}">
                <a16:creationId xmlns:a16="http://schemas.microsoft.com/office/drawing/2014/main" id="{65C9D74A-24AB-4C9B-9917-A42392120057}"/>
              </a:ext>
            </a:extLst>
          </p:cNvPr>
          <p:cNvSpPr txBox="1"/>
          <p:nvPr/>
        </p:nvSpPr>
        <p:spPr>
          <a:xfrm>
            <a:off x="5857287" y="4621008"/>
            <a:ext cx="1378070" cy="1419619"/>
          </a:xfrm>
          <a:prstGeom prst="rect">
            <a:avLst/>
          </a:prstGeom>
          <a:noFill/>
        </p:spPr>
        <p:txBody>
          <a:bodyPr vert="eaVert" wrap="none" rtlCol="0">
            <a:spAutoFit/>
          </a:bodyPr>
          <a:lstStyle/>
          <a:p>
            <a:r>
              <a:rPr lang="ja-JP" altLang="en-US" sz="2585" b="1" dirty="0">
                <a:solidFill>
                  <a:srgbClr val="F50BDF"/>
                </a:solidFill>
                <a:highlight>
                  <a:srgbClr val="FF00FF"/>
                </a:highlight>
              </a:rPr>
              <a:t>　　　・</a:t>
            </a:r>
            <a:endParaRPr lang="en-US" altLang="ja-JP" sz="2585" b="1" dirty="0">
              <a:solidFill>
                <a:srgbClr val="F50BDF"/>
              </a:solidFill>
              <a:highlight>
                <a:srgbClr val="FF00FF"/>
              </a:highlight>
            </a:endParaRPr>
          </a:p>
          <a:p>
            <a:r>
              <a:rPr lang="ja-JP" altLang="en-US" sz="2585" b="1" dirty="0">
                <a:highlight>
                  <a:srgbClr val="FF00FF"/>
                </a:highlight>
              </a:rPr>
              <a:t>学力向上</a:t>
            </a:r>
            <a:endParaRPr lang="en-US" altLang="ja-JP" sz="2585" b="1" dirty="0">
              <a:highlight>
                <a:srgbClr val="FF00FF"/>
              </a:highlight>
            </a:endParaRPr>
          </a:p>
          <a:p>
            <a:r>
              <a:rPr lang="ja-JP" altLang="en-US" sz="2585" b="1" dirty="0">
                <a:highlight>
                  <a:srgbClr val="FF00FF"/>
                </a:highlight>
              </a:rPr>
              <a:t>　　　</a:t>
            </a:r>
            <a:r>
              <a:rPr lang="ja-JP" altLang="en-US" sz="2585" b="1" dirty="0">
                <a:solidFill>
                  <a:srgbClr val="F50BDF"/>
                </a:solidFill>
                <a:highlight>
                  <a:srgbClr val="FF00FF"/>
                </a:highlight>
              </a:rPr>
              <a:t>。</a:t>
            </a:r>
          </a:p>
        </p:txBody>
      </p:sp>
      <p:sp>
        <p:nvSpPr>
          <p:cNvPr id="24" name="テキスト ボックス 23">
            <a:extLst>
              <a:ext uri="{FF2B5EF4-FFF2-40B4-BE49-F238E27FC236}">
                <a16:creationId xmlns:a16="http://schemas.microsoft.com/office/drawing/2014/main" id="{3CACFD26-9956-4F2B-A642-061A4E2354AC}"/>
              </a:ext>
            </a:extLst>
          </p:cNvPr>
          <p:cNvSpPr txBox="1"/>
          <p:nvPr/>
        </p:nvSpPr>
        <p:spPr>
          <a:xfrm>
            <a:off x="7118742" y="4642911"/>
            <a:ext cx="1378070" cy="1419619"/>
          </a:xfrm>
          <a:prstGeom prst="rect">
            <a:avLst/>
          </a:prstGeom>
          <a:noFill/>
        </p:spPr>
        <p:txBody>
          <a:bodyPr vert="eaVert" wrap="none" rtlCol="0">
            <a:spAutoFit/>
          </a:bodyPr>
          <a:lstStyle/>
          <a:p>
            <a:r>
              <a:rPr lang="ja-JP" altLang="en-US" sz="2585" b="1" dirty="0">
                <a:solidFill>
                  <a:srgbClr val="F50BDF"/>
                </a:solidFill>
                <a:highlight>
                  <a:srgbClr val="FF00FF"/>
                </a:highlight>
              </a:rPr>
              <a:t>　　　・</a:t>
            </a:r>
            <a:endParaRPr lang="en-US" altLang="ja-JP" sz="2585" b="1" dirty="0">
              <a:solidFill>
                <a:srgbClr val="F50BDF"/>
              </a:solidFill>
              <a:highlight>
                <a:srgbClr val="FF00FF"/>
              </a:highlight>
            </a:endParaRPr>
          </a:p>
          <a:p>
            <a:r>
              <a:rPr lang="ja-JP" altLang="en-US" sz="2585" b="1" dirty="0">
                <a:highlight>
                  <a:srgbClr val="FF00FF"/>
                </a:highlight>
              </a:rPr>
              <a:t>学力向上</a:t>
            </a:r>
            <a:endParaRPr lang="en-US" altLang="ja-JP" sz="2585" b="1" dirty="0">
              <a:highlight>
                <a:srgbClr val="FF00FF"/>
              </a:highlight>
            </a:endParaRPr>
          </a:p>
          <a:p>
            <a:r>
              <a:rPr lang="ja-JP" altLang="en-US" sz="2585" b="1" dirty="0">
                <a:highlight>
                  <a:srgbClr val="FF00FF"/>
                </a:highlight>
              </a:rPr>
              <a:t>　　　</a:t>
            </a:r>
            <a:r>
              <a:rPr lang="ja-JP" altLang="en-US" sz="2585" b="1" dirty="0">
                <a:solidFill>
                  <a:srgbClr val="F50BDF"/>
                </a:solidFill>
                <a:highlight>
                  <a:srgbClr val="FF00FF"/>
                </a:highlight>
              </a:rPr>
              <a:t>。</a:t>
            </a:r>
          </a:p>
        </p:txBody>
      </p:sp>
      <p:sp>
        <p:nvSpPr>
          <p:cNvPr id="12" name="テキスト ボックス 11">
            <a:extLst>
              <a:ext uri="{FF2B5EF4-FFF2-40B4-BE49-F238E27FC236}">
                <a16:creationId xmlns:a16="http://schemas.microsoft.com/office/drawing/2014/main" id="{84FAD42B-842E-3238-3AE6-7FD600B23AC8}"/>
              </a:ext>
            </a:extLst>
          </p:cNvPr>
          <p:cNvSpPr txBox="1"/>
          <p:nvPr/>
        </p:nvSpPr>
        <p:spPr>
          <a:xfrm>
            <a:off x="3310418" y="71640"/>
            <a:ext cx="5715000" cy="461665"/>
          </a:xfrm>
          <a:prstGeom prst="rect">
            <a:avLst/>
          </a:prstGeom>
          <a:solidFill>
            <a:srgbClr val="B7DBFF"/>
          </a:solidFill>
        </p:spPr>
        <p:txBody>
          <a:bodyPr wrap="square">
            <a:spAutoFit/>
          </a:bodyPr>
          <a:lstStyle/>
          <a:p>
            <a:r>
              <a:rPr lang="ja-JP" altLang="en-US" sz="2400" b="1" dirty="0">
                <a:latin typeface="AR P丸ゴシック体04M" panose="020F0600000000000000" pitchFamily="50" charset="-128"/>
                <a:ea typeface="AR P丸ゴシック体04M" panose="020F0600000000000000" pitchFamily="50" charset="-128"/>
              </a:rPr>
              <a:t>③学力向上から抜け出せない日本の教育</a:t>
            </a:r>
            <a:endParaRPr lang="en-US" altLang="ja-JP" sz="2400" b="1" dirty="0">
              <a:latin typeface="AR P丸ゴシック体04M" panose="020F0600000000000000" pitchFamily="50" charset="-128"/>
              <a:ea typeface="AR P丸ゴシック体04M" panose="020F0600000000000000" pitchFamily="50" charset="-128"/>
            </a:endParaRPr>
          </a:p>
        </p:txBody>
      </p:sp>
    </p:spTree>
    <p:extLst>
      <p:ext uri="{BB962C8B-B14F-4D97-AF65-F5344CB8AC3E}">
        <p14:creationId xmlns:p14="http://schemas.microsoft.com/office/powerpoint/2010/main" val="129460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anim calcmode="lin" valueType="num">
                                      <p:cBhvr>
                                        <p:cTn id="50" dur="1000" fill="hold"/>
                                        <p:tgtEl>
                                          <p:spTgt spid="11"/>
                                        </p:tgtEl>
                                        <p:attrNameLst>
                                          <p:attrName>ppt_x</p:attrName>
                                        </p:attrNameLst>
                                      </p:cBhvr>
                                      <p:tavLst>
                                        <p:tav tm="0">
                                          <p:val>
                                            <p:strVal val="#ppt_x"/>
                                          </p:val>
                                        </p:tav>
                                        <p:tav tm="100000">
                                          <p:val>
                                            <p:strVal val="#ppt_x"/>
                                          </p:val>
                                        </p:tav>
                                      </p:tavLst>
                                    </p:anim>
                                    <p:anim calcmode="lin" valueType="num">
                                      <p:cBhvr>
                                        <p:cTn id="5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1" fill="hold" nodeType="click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additive="base">
                                        <p:cTn id="56" dur="500" fill="hold"/>
                                        <p:tgtEl>
                                          <p:spTgt spid="13"/>
                                        </p:tgtEl>
                                        <p:attrNameLst>
                                          <p:attrName>ppt_x</p:attrName>
                                        </p:attrNameLst>
                                      </p:cBhvr>
                                      <p:tavLst>
                                        <p:tav tm="0">
                                          <p:val>
                                            <p:strVal val="#ppt_x"/>
                                          </p:val>
                                        </p:tav>
                                        <p:tav tm="100000">
                                          <p:val>
                                            <p:strVal val="#ppt_x"/>
                                          </p:val>
                                        </p:tav>
                                      </p:tavLst>
                                    </p:anim>
                                    <p:anim calcmode="lin" valueType="num">
                                      <p:cBhvr additive="base">
                                        <p:cTn id="57"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xit" presetSubtype="4" fill="hold" nodeType="clickEffect">
                                  <p:stCondLst>
                                    <p:cond delay="0"/>
                                  </p:stCondLst>
                                  <p:childTnLst>
                                    <p:anim calcmode="lin" valueType="num">
                                      <p:cBhvr additive="base">
                                        <p:cTn id="61" dur="500"/>
                                        <p:tgtEl>
                                          <p:spTgt spid="13"/>
                                        </p:tgtEl>
                                        <p:attrNameLst>
                                          <p:attrName>ppt_x</p:attrName>
                                        </p:attrNameLst>
                                      </p:cBhvr>
                                      <p:tavLst>
                                        <p:tav tm="0">
                                          <p:val>
                                            <p:strVal val="ppt_x"/>
                                          </p:val>
                                        </p:tav>
                                        <p:tav tm="100000">
                                          <p:val>
                                            <p:strVal val="ppt_x"/>
                                          </p:val>
                                        </p:tav>
                                      </p:tavLst>
                                    </p:anim>
                                    <p:anim calcmode="lin" valueType="num">
                                      <p:cBhvr additive="base">
                                        <p:cTn id="62" dur="500"/>
                                        <p:tgtEl>
                                          <p:spTgt spid="13"/>
                                        </p:tgtEl>
                                        <p:attrNameLst>
                                          <p:attrName>ppt_y</p:attrName>
                                        </p:attrNameLst>
                                      </p:cBhvr>
                                      <p:tavLst>
                                        <p:tav tm="0">
                                          <p:val>
                                            <p:strVal val="ppt_y"/>
                                          </p:val>
                                        </p:tav>
                                        <p:tav tm="100000">
                                          <p:val>
                                            <p:strVal val="1+ppt_h/2"/>
                                          </p:val>
                                        </p:tav>
                                      </p:tavLst>
                                    </p:anim>
                                    <p:set>
                                      <p:cBhvr>
                                        <p:cTn id="63" dur="1" fill="hold">
                                          <p:stCondLst>
                                            <p:cond delay="499"/>
                                          </p:stCondLst>
                                        </p:cTn>
                                        <p:tgtEl>
                                          <p:spTgt spid="13"/>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2" presetClass="entr" presetSubtype="1" fill="hold" grpId="0" nodeType="clickEffect">
                                  <p:stCondLst>
                                    <p:cond delay="0"/>
                                  </p:stCondLst>
                                  <p:childTnLst>
                                    <p:set>
                                      <p:cBhvr>
                                        <p:cTn id="67" dur="1" fill="hold">
                                          <p:stCondLst>
                                            <p:cond delay="0"/>
                                          </p:stCondLst>
                                        </p:cTn>
                                        <p:tgtEl>
                                          <p:spTgt spid="16"/>
                                        </p:tgtEl>
                                        <p:attrNameLst>
                                          <p:attrName>style.visibility</p:attrName>
                                        </p:attrNameLst>
                                      </p:cBhvr>
                                      <p:to>
                                        <p:strVal val="visible"/>
                                      </p:to>
                                    </p:set>
                                    <p:anim calcmode="lin" valueType="num">
                                      <p:cBhvr additive="base">
                                        <p:cTn id="68" dur="500" fill="hold"/>
                                        <p:tgtEl>
                                          <p:spTgt spid="16"/>
                                        </p:tgtEl>
                                        <p:attrNameLst>
                                          <p:attrName>ppt_x</p:attrName>
                                        </p:attrNameLst>
                                      </p:cBhvr>
                                      <p:tavLst>
                                        <p:tav tm="0">
                                          <p:val>
                                            <p:strVal val="#ppt_x"/>
                                          </p:val>
                                        </p:tav>
                                        <p:tav tm="100000">
                                          <p:val>
                                            <p:strVal val="#ppt_x"/>
                                          </p:val>
                                        </p:tav>
                                      </p:tavLst>
                                    </p:anim>
                                    <p:anim calcmode="lin" valueType="num">
                                      <p:cBhvr additive="base">
                                        <p:cTn id="69" dur="500" fill="hold"/>
                                        <p:tgtEl>
                                          <p:spTgt spid="16"/>
                                        </p:tgtEl>
                                        <p:attrNameLst>
                                          <p:attrName>ppt_y</p:attrName>
                                        </p:attrNameLst>
                                      </p:cBhvr>
                                      <p:tavLst>
                                        <p:tav tm="0">
                                          <p:val>
                                            <p:strVal val="0-#ppt_h/2"/>
                                          </p:val>
                                        </p:tav>
                                        <p:tav tm="100000">
                                          <p:val>
                                            <p:strVal val="#ppt_y"/>
                                          </p:val>
                                        </p:tav>
                                      </p:tavLst>
                                    </p:anim>
                                  </p:childTnLst>
                                </p:cTn>
                              </p:par>
                              <p:par>
                                <p:cTn id="70" presetID="2" presetClass="entr" presetSubtype="1" fill="hold" grpId="0" nodeType="withEffect">
                                  <p:stCondLst>
                                    <p:cond delay="0"/>
                                  </p:stCondLst>
                                  <p:childTnLst>
                                    <p:set>
                                      <p:cBhvr>
                                        <p:cTn id="71" dur="1" fill="hold">
                                          <p:stCondLst>
                                            <p:cond delay="0"/>
                                          </p:stCondLst>
                                        </p:cTn>
                                        <p:tgtEl>
                                          <p:spTgt spid="19"/>
                                        </p:tgtEl>
                                        <p:attrNameLst>
                                          <p:attrName>style.visibility</p:attrName>
                                        </p:attrNameLst>
                                      </p:cBhvr>
                                      <p:to>
                                        <p:strVal val="visible"/>
                                      </p:to>
                                    </p:set>
                                    <p:anim calcmode="lin" valueType="num">
                                      <p:cBhvr additive="base">
                                        <p:cTn id="72" dur="500" fill="hold"/>
                                        <p:tgtEl>
                                          <p:spTgt spid="19"/>
                                        </p:tgtEl>
                                        <p:attrNameLst>
                                          <p:attrName>ppt_x</p:attrName>
                                        </p:attrNameLst>
                                      </p:cBhvr>
                                      <p:tavLst>
                                        <p:tav tm="0">
                                          <p:val>
                                            <p:strVal val="#ppt_x"/>
                                          </p:val>
                                        </p:tav>
                                        <p:tav tm="100000">
                                          <p:val>
                                            <p:strVal val="#ppt_x"/>
                                          </p:val>
                                        </p:tav>
                                      </p:tavLst>
                                    </p:anim>
                                    <p:anim calcmode="lin" valueType="num">
                                      <p:cBhvr additive="base">
                                        <p:cTn id="73"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17"/>
                                        </p:tgtEl>
                                        <p:attrNameLst>
                                          <p:attrName>style.visibility</p:attrName>
                                        </p:attrNameLst>
                                      </p:cBhvr>
                                      <p:to>
                                        <p:strVal val="visible"/>
                                      </p:to>
                                    </p:set>
                                    <p:animEffect transition="in" filter="fade">
                                      <p:cBhvr>
                                        <p:cTn id="78" dur="1000"/>
                                        <p:tgtEl>
                                          <p:spTgt spid="17"/>
                                        </p:tgtEl>
                                      </p:cBhvr>
                                    </p:animEffect>
                                    <p:anim calcmode="lin" valueType="num">
                                      <p:cBhvr>
                                        <p:cTn id="79" dur="1000" fill="hold"/>
                                        <p:tgtEl>
                                          <p:spTgt spid="17"/>
                                        </p:tgtEl>
                                        <p:attrNameLst>
                                          <p:attrName>ppt_x</p:attrName>
                                        </p:attrNameLst>
                                      </p:cBhvr>
                                      <p:tavLst>
                                        <p:tav tm="0">
                                          <p:val>
                                            <p:strVal val="#ppt_x"/>
                                          </p:val>
                                        </p:tav>
                                        <p:tav tm="100000">
                                          <p:val>
                                            <p:strVal val="#ppt_x"/>
                                          </p:val>
                                        </p:tav>
                                      </p:tavLst>
                                    </p:anim>
                                    <p:anim calcmode="lin" valueType="num">
                                      <p:cBhvr>
                                        <p:cTn id="80" dur="1000" fill="hold"/>
                                        <p:tgtEl>
                                          <p:spTgt spid="17"/>
                                        </p:tgtEl>
                                        <p:attrNameLst>
                                          <p:attrName>ppt_y</p:attrName>
                                        </p:attrNameLst>
                                      </p:cBhvr>
                                      <p:tavLst>
                                        <p:tav tm="0">
                                          <p:val>
                                            <p:strVal val="#ppt_y+.1"/>
                                          </p:val>
                                        </p:tav>
                                        <p:tav tm="100000">
                                          <p:val>
                                            <p:strVal val="#ppt_y"/>
                                          </p:val>
                                        </p:tav>
                                      </p:tavLst>
                                    </p:anim>
                                  </p:childTnLst>
                                </p:cTn>
                              </p:par>
                              <p:par>
                                <p:cTn id="81" presetID="2" presetClass="entr" presetSubtype="12" fill="hold" grpId="0" nodeType="withEffect">
                                  <p:stCondLst>
                                    <p:cond delay="0"/>
                                  </p:stCondLst>
                                  <p:childTnLst>
                                    <p:set>
                                      <p:cBhvr>
                                        <p:cTn id="82" dur="1" fill="hold">
                                          <p:stCondLst>
                                            <p:cond delay="0"/>
                                          </p:stCondLst>
                                        </p:cTn>
                                        <p:tgtEl>
                                          <p:spTgt spid="18"/>
                                        </p:tgtEl>
                                        <p:attrNameLst>
                                          <p:attrName>style.visibility</p:attrName>
                                        </p:attrNameLst>
                                      </p:cBhvr>
                                      <p:to>
                                        <p:strVal val="visible"/>
                                      </p:to>
                                    </p:set>
                                    <p:anim calcmode="lin" valueType="num">
                                      <p:cBhvr additive="base">
                                        <p:cTn id="83" dur="500" fill="hold"/>
                                        <p:tgtEl>
                                          <p:spTgt spid="18"/>
                                        </p:tgtEl>
                                        <p:attrNameLst>
                                          <p:attrName>ppt_x</p:attrName>
                                        </p:attrNameLst>
                                      </p:cBhvr>
                                      <p:tavLst>
                                        <p:tav tm="0">
                                          <p:val>
                                            <p:strVal val="0-#ppt_w/2"/>
                                          </p:val>
                                        </p:tav>
                                        <p:tav tm="100000">
                                          <p:val>
                                            <p:strVal val="#ppt_x"/>
                                          </p:val>
                                        </p:tav>
                                      </p:tavLst>
                                    </p:anim>
                                    <p:anim calcmode="lin" valueType="num">
                                      <p:cBhvr additive="base">
                                        <p:cTn id="8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9" presetClass="exit" presetSubtype="0" fill="hold" grpId="1" nodeType="clickEffect">
                                  <p:stCondLst>
                                    <p:cond delay="0"/>
                                  </p:stCondLst>
                                  <p:childTnLst>
                                    <p:animEffect transition="out" filter="dissolve">
                                      <p:cBhvr>
                                        <p:cTn id="88" dur="2000"/>
                                        <p:tgtEl>
                                          <p:spTgt spid="16"/>
                                        </p:tgtEl>
                                      </p:cBhvr>
                                    </p:animEffect>
                                    <p:set>
                                      <p:cBhvr>
                                        <p:cTn id="89" dur="1" fill="hold">
                                          <p:stCondLst>
                                            <p:cond delay="1999"/>
                                          </p:stCondLst>
                                        </p:cTn>
                                        <p:tgtEl>
                                          <p:spTgt spid="16"/>
                                        </p:tgtEl>
                                        <p:attrNameLst>
                                          <p:attrName>style.visibility</p:attrName>
                                        </p:attrNameLst>
                                      </p:cBhvr>
                                      <p:to>
                                        <p:strVal val="hidden"/>
                                      </p:to>
                                    </p:set>
                                  </p:childTnLst>
                                </p:cTn>
                              </p:par>
                            </p:childTnLst>
                          </p:cTn>
                        </p:par>
                        <p:par>
                          <p:cTn id="90" fill="hold">
                            <p:stCondLst>
                              <p:cond delay="2000"/>
                            </p:stCondLst>
                            <p:childTnLst>
                              <p:par>
                                <p:cTn id="91" presetID="9" presetClass="exit" presetSubtype="0" fill="hold" grpId="1" nodeType="afterEffect">
                                  <p:stCondLst>
                                    <p:cond delay="0"/>
                                  </p:stCondLst>
                                  <p:childTnLst>
                                    <p:animEffect transition="out" filter="dissolve">
                                      <p:cBhvr>
                                        <p:cTn id="92" dur="3000"/>
                                        <p:tgtEl>
                                          <p:spTgt spid="19"/>
                                        </p:tgtEl>
                                      </p:cBhvr>
                                    </p:animEffect>
                                    <p:set>
                                      <p:cBhvr>
                                        <p:cTn id="93" dur="1" fill="hold">
                                          <p:stCondLst>
                                            <p:cond delay="2999"/>
                                          </p:stCondLst>
                                        </p:cTn>
                                        <p:tgtEl>
                                          <p:spTgt spid="19"/>
                                        </p:tgtEl>
                                        <p:attrNameLst>
                                          <p:attrName>style.visibility</p:attrName>
                                        </p:attrNameLst>
                                      </p:cBhvr>
                                      <p:to>
                                        <p:strVal val="hidden"/>
                                      </p:to>
                                    </p:set>
                                  </p:childTnLst>
                                </p:cTn>
                              </p:par>
                            </p:childTnLst>
                          </p:cTn>
                        </p:par>
                        <p:par>
                          <p:cTn id="94" fill="hold">
                            <p:stCondLst>
                              <p:cond delay="5000"/>
                            </p:stCondLst>
                            <p:childTnLst>
                              <p:par>
                                <p:cTn id="95" presetID="2" presetClass="entr" presetSubtype="12" fill="hold" grpId="0" nodeType="afterEffect">
                                  <p:stCondLst>
                                    <p:cond delay="1000"/>
                                  </p:stCondLst>
                                  <p:childTnLst>
                                    <p:set>
                                      <p:cBhvr>
                                        <p:cTn id="96" dur="1" fill="hold">
                                          <p:stCondLst>
                                            <p:cond delay="0"/>
                                          </p:stCondLst>
                                        </p:cTn>
                                        <p:tgtEl>
                                          <p:spTgt spid="20"/>
                                        </p:tgtEl>
                                        <p:attrNameLst>
                                          <p:attrName>style.visibility</p:attrName>
                                        </p:attrNameLst>
                                      </p:cBhvr>
                                      <p:to>
                                        <p:strVal val="visible"/>
                                      </p:to>
                                    </p:set>
                                    <p:anim calcmode="lin" valueType="num">
                                      <p:cBhvr additive="base">
                                        <p:cTn id="97" dur="500" fill="hold"/>
                                        <p:tgtEl>
                                          <p:spTgt spid="20"/>
                                        </p:tgtEl>
                                        <p:attrNameLst>
                                          <p:attrName>ppt_x</p:attrName>
                                        </p:attrNameLst>
                                      </p:cBhvr>
                                      <p:tavLst>
                                        <p:tav tm="0">
                                          <p:val>
                                            <p:strVal val="0-#ppt_w/2"/>
                                          </p:val>
                                        </p:tav>
                                        <p:tav tm="100000">
                                          <p:val>
                                            <p:strVal val="#ppt_x"/>
                                          </p:val>
                                        </p:tav>
                                      </p:tavLst>
                                    </p:anim>
                                    <p:anim calcmode="lin" valueType="num">
                                      <p:cBhvr additive="base">
                                        <p:cTn id="9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8" fill="hold" grpId="0" nodeType="clickEffect">
                                  <p:stCondLst>
                                    <p:cond delay="0"/>
                                  </p:stCondLst>
                                  <p:childTnLst>
                                    <p:set>
                                      <p:cBhvr>
                                        <p:cTn id="102" dur="1" fill="hold">
                                          <p:stCondLst>
                                            <p:cond delay="0"/>
                                          </p:stCondLst>
                                        </p:cTn>
                                        <p:tgtEl>
                                          <p:spTgt spid="21"/>
                                        </p:tgtEl>
                                        <p:attrNameLst>
                                          <p:attrName>style.visibility</p:attrName>
                                        </p:attrNameLst>
                                      </p:cBhvr>
                                      <p:to>
                                        <p:strVal val="visible"/>
                                      </p:to>
                                    </p:set>
                                    <p:anim calcmode="lin" valueType="num">
                                      <p:cBhvr additive="base">
                                        <p:cTn id="103" dur="500" fill="hold"/>
                                        <p:tgtEl>
                                          <p:spTgt spid="21"/>
                                        </p:tgtEl>
                                        <p:attrNameLst>
                                          <p:attrName>ppt_x</p:attrName>
                                        </p:attrNameLst>
                                      </p:cBhvr>
                                      <p:tavLst>
                                        <p:tav tm="0">
                                          <p:val>
                                            <p:strVal val="0-#ppt_w/2"/>
                                          </p:val>
                                        </p:tav>
                                        <p:tav tm="100000">
                                          <p:val>
                                            <p:strVal val="#ppt_x"/>
                                          </p:val>
                                        </p:tav>
                                      </p:tavLst>
                                    </p:anim>
                                    <p:anim calcmode="lin" valueType="num">
                                      <p:cBhvr additive="base">
                                        <p:cTn id="10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8" fill="hold" grpId="0" nodeType="clickEffect">
                                  <p:stCondLst>
                                    <p:cond delay="0"/>
                                  </p:stCondLst>
                                  <p:childTnLst>
                                    <p:set>
                                      <p:cBhvr>
                                        <p:cTn id="108" dur="1" fill="hold">
                                          <p:stCondLst>
                                            <p:cond delay="0"/>
                                          </p:stCondLst>
                                        </p:cTn>
                                        <p:tgtEl>
                                          <p:spTgt spid="22"/>
                                        </p:tgtEl>
                                        <p:attrNameLst>
                                          <p:attrName>style.visibility</p:attrName>
                                        </p:attrNameLst>
                                      </p:cBhvr>
                                      <p:to>
                                        <p:strVal val="visible"/>
                                      </p:to>
                                    </p:set>
                                    <p:anim calcmode="lin" valueType="num">
                                      <p:cBhvr additive="base">
                                        <p:cTn id="109" dur="500" fill="hold"/>
                                        <p:tgtEl>
                                          <p:spTgt spid="22"/>
                                        </p:tgtEl>
                                        <p:attrNameLst>
                                          <p:attrName>ppt_x</p:attrName>
                                        </p:attrNameLst>
                                      </p:cBhvr>
                                      <p:tavLst>
                                        <p:tav tm="0">
                                          <p:val>
                                            <p:strVal val="0-#ppt_w/2"/>
                                          </p:val>
                                        </p:tav>
                                        <p:tav tm="100000">
                                          <p:val>
                                            <p:strVal val="#ppt_x"/>
                                          </p:val>
                                        </p:tav>
                                      </p:tavLst>
                                    </p:anim>
                                    <p:anim calcmode="lin" valueType="num">
                                      <p:cBhvr additive="base">
                                        <p:cTn id="110"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42" presetClass="entr" presetSubtype="0" fill="hold" grpId="0" nodeType="clickEffect">
                                  <p:stCondLst>
                                    <p:cond delay="0"/>
                                  </p:stCondLst>
                                  <p:childTnLst>
                                    <p:set>
                                      <p:cBhvr>
                                        <p:cTn id="114" dur="1" fill="hold">
                                          <p:stCondLst>
                                            <p:cond delay="0"/>
                                          </p:stCondLst>
                                        </p:cTn>
                                        <p:tgtEl>
                                          <p:spTgt spid="23"/>
                                        </p:tgtEl>
                                        <p:attrNameLst>
                                          <p:attrName>style.visibility</p:attrName>
                                        </p:attrNameLst>
                                      </p:cBhvr>
                                      <p:to>
                                        <p:strVal val="visible"/>
                                      </p:to>
                                    </p:set>
                                    <p:animEffect transition="in" filter="fade">
                                      <p:cBhvr>
                                        <p:cTn id="115" dur="1000"/>
                                        <p:tgtEl>
                                          <p:spTgt spid="23"/>
                                        </p:tgtEl>
                                      </p:cBhvr>
                                    </p:animEffect>
                                    <p:anim calcmode="lin" valueType="num">
                                      <p:cBhvr>
                                        <p:cTn id="116" dur="1000" fill="hold"/>
                                        <p:tgtEl>
                                          <p:spTgt spid="23"/>
                                        </p:tgtEl>
                                        <p:attrNameLst>
                                          <p:attrName>ppt_x</p:attrName>
                                        </p:attrNameLst>
                                      </p:cBhvr>
                                      <p:tavLst>
                                        <p:tav tm="0">
                                          <p:val>
                                            <p:strVal val="#ppt_x"/>
                                          </p:val>
                                        </p:tav>
                                        <p:tav tm="100000">
                                          <p:val>
                                            <p:strVal val="#ppt_x"/>
                                          </p:val>
                                        </p:tav>
                                      </p:tavLst>
                                    </p:anim>
                                    <p:anim calcmode="lin" valueType="num">
                                      <p:cBhvr>
                                        <p:cTn id="11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18" fill="hold">
                      <p:stCondLst>
                        <p:cond delay="indefinite"/>
                      </p:stCondLst>
                      <p:childTnLst>
                        <p:par>
                          <p:cTn id="119" fill="hold">
                            <p:stCondLst>
                              <p:cond delay="0"/>
                            </p:stCondLst>
                            <p:childTnLst>
                              <p:par>
                                <p:cTn id="120" presetID="42" presetClass="entr" presetSubtype="0" fill="hold" grpId="0" nodeType="clickEffect">
                                  <p:stCondLst>
                                    <p:cond delay="0"/>
                                  </p:stCondLst>
                                  <p:childTnLst>
                                    <p:set>
                                      <p:cBhvr>
                                        <p:cTn id="121" dur="1" fill="hold">
                                          <p:stCondLst>
                                            <p:cond delay="0"/>
                                          </p:stCondLst>
                                        </p:cTn>
                                        <p:tgtEl>
                                          <p:spTgt spid="24"/>
                                        </p:tgtEl>
                                        <p:attrNameLst>
                                          <p:attrName>style.visibility</p:attrName>
                                        </p:attrNameLst>
                                      </p:cBhvr>
                                      <p:to>
                                        <p:strVal val="visible"/>
                                      </p:to>
                                    </p:set>
                                    <p:animEffect transition="in" filter="fade">
                                      <p:cBhvr>
                                        <p:cTn id="122" dur="1000"/>
                                        <p:tgtEl>
                                          <p:spTgt spid="24"/>
                                        </p:tgtEl>
                                      </p:cBhvr>
                                    </p:animEffect>
                                    <p:anim calcmode="lin" valueType="num">
                                      <p:cBhvr>
                                        <p:cTn id="123" dur="1000" fill="hold"/>
                                        <p:tgtEl>
                                          <p:spTgt spid="24"/>
                                        </p:tgtEl>
                                        <p:attrNameLst>
                                          <p:attrName>ppt_x</p:attrName>
                                        </p:attrNameLst>
                                      </p:cBhvr>
                                      <p:tavLst>
                                        <p:tav tm="0">
                                          <p:val>
                                            <p:strVal val="#ppt_x"/>
                                          </p:val>
                                        </p:tav>
                                        <p:tav tm="100000">
                                          <p:val>
                                            <p:strVal val="#ppt_x"/>
                                          </p:val>
                                        </p:tav>
                                      </p:tavLst>
                                    </p:anim>
                                    <p:anim calcmode="lin" valueType="num">
                                      <p:cBhvr>
                                        <p:cTn id="12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P spid="9" grpId="0" animBg="1"/>
      <p:bldP spid="10" grpId="0" animBg="1"/>
      <p:bldP spid="11" grpId="0" animBg="1"/>
      <p:bldP spid="16" grpId="0" animBg="1"/>
      <p:bldP spid="16" grpId="1" animBg="1"/>
      <p:bldP spid="17" grpId="0" animBg="1"/>
      <p:bldP spid="18" grpId="0" animBg="1"/>
      <p:bldP spid="19" grpId="0" animBg="1"/>
      <p:bldP spid="19" grpId="1" animBg="1"/>
      <p:bldP spid="20" grpId="0" animBg="1"/>
      <p:bldP spid="21" grpId="0" animBg="1"/>
      <p:bldP spid="22" grpId="0" animBg="1"/>
      <p:bldP spid="23" grpId="0"/>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40C4DB15-381A-6DA6-2320-8013D711AC34}"/>
              </a:ext>
            </a:extLst>
          </p:cNvPr>
          <p:cNvSpPr txBox="1"/>
          <p:nvPr/>
        </p:nvSpPr>
        <p:spPr>
          <a:xfrm>
            <a:off x="508303" y="535900"/>
            <a:ext cx="8635697" cy="5786199"/>
          </a:xfrm>
          <a:prstGeom prst="rect">
            <a:avLst/>
          </a:prstGeom>
          <a:noFill/>
        </p:spPr>
        <p:txBody>
          <a:bodyPr wrap="none" rtlCol="0">
            <a:spAutoFit/>
          </a:bodyPr>
          <a:lstStyle/>
          <a:p>
            <a:r>
              <a:rPr kumimoji="1" lang="ja-JP" altLang="en-US" sz="3200" dirty="0">
                <a:latin typeface="AR P丸ゴシック体E" panose="020F0900000000000000" pitchFamily="50" charset="-128"/>
                <a:ea typeface="AR P丸ゴシック体E" panose="020F0900000000000000" pitchFamily="50" charset="-128"/>
              </a:rPr>
              <a:t>私たちの世界の課題や日本の教育の現状に</a:t>
            </a:r>
            <a:endParaRPr kumimoji="1" lang="en-US" altLang="ja-JP" sz="3200" dirty="0">
              <a:latin typeface="AR P丸ゴシック体E" panose="020F0900000000000000" pitchFamily="50" charset="-128"/>
              <a:ea typeface="AR P丸ゴシック体E" panose="020F0900000000000000" pitchFamily="50" charset="-128"/>
            </a:endParaRPr>
          </a:p>
          <a:p>
            <a:endParaRPr kumimoji="1" lang="en-US" altLang="ja-JP" sz="3200" dirty="0">
              <a:latin typeface="AR P丸ゴシック体E" panose="020F0900000000000000" pitchFamily="50" charset="-128"/>
              <a:ea typeface="AR P丸ゴシック体E" panose="020F0900000000000000" pitchFamily="50" charset="-128"/>
            </a:endParaRPr>
          </a:p>
          <a:p>
            <a:r>
              <a:rPr kumimoji="1" lang="ja-JP" altLang="en-US" sz="3200" dirty="0">
                <a:latin typeface="AR P丸ゴシック体E" panose="020F0900000000000000" pitchFamily="50" charset="-128"/>
                <a:ea typeface="AR P丸ゴシック体E" panose="020F0900000000000000" pitchFamily="50" charset="-128"/>
              </a:rPr>
              <a:t>ついてお話してきました。</a:t>
            </a:r>
            <a:endParaRPr kumimoji="1" lang="en-US" altLang="ja-JP" sz="3200" dirty="0">
              <a:latin typeface="AR P丸ゴシック体E" panose="020F0900000000000000" pitchFamily="50" charset="-128"/>
              <a:ea typeface="AR P丸ゴシック体E" panose="020F0900000000000000" pitchFamily="50" charset="-128"/>
            </a:endParaRPr>
          </a:p>
          <a:p>
            <a:endParaRPr kumimoji="1" lang="en-US" altLang="ja-JP" sz="3200" dirty="0">
              <a:latin typeface="AR P丸ゴシック体E" panose="020F0900000000000000" pitchFamily="50" charset="-128"/>
              <a:ea typeface="AR P丸ゴシック体E" panose="020F0900000000000000" pitchFamily="50" charset="-128"/>
            </a:endParaRPr>
          </a:p>
          <a:p>
            <a:endParaRPr kumimoji="1" lang="en-US" altLang="ja-JP" sz="3200" dirty="0">
              <a:latin typeface="AR P丸ゴシック体E" panose="020F0900000000000000" pitchFamily="50" charset="-128"/>
              <a:ea typeface="AR P丸ゴシック体E" panose="020F0900000000000000" pitchFamily="50" charset="-128"/>
            </a:endParaRPr>
          </a:p>
          <a:p>
            <a:r>
              <a:rPr kumimoji="1" lang="ja-JP" altLang="en-US" sz="3200" dirty="0">
                <a:latin typeface="AR P丸ゴシック体E" panose="020F0900000000000000" pitchFamily="50" charset="-128"/>
                <a:ea typeface="AR P丸ゴシック体E" panose="020F0900000000000000" pitchFamily="50" charset="-128"/>
              </a:rPr>
              <a:t>あなたは、このような現状をどう思いますか。</a:t>
            </a:r>
            <a:endParaRPr kumimoji="1" lang="en-US" altLang="ja-JP" sz="3200" dirty="0">
              <a:latin typeface="AR P丸ゴシック体E" panose="020F0900000000000000" pitchFamily="50" charset="-128"/>
              <a:ea typeface="AR P丸ゴシック体E" panose="020F0900000000000000" pitchFamily="50" charset="-128"/>
            </a:endParaRPr>
          </a:p>
          <a:p>
            <a:endParaRPr kumimoji="1" lang="en-US" altLang="ja-JP" sz="3200" dirty="0">
              <a:latin typeface="AR P丸ゴシック体E" panose="020F0900000000000000" pitchFamily="50" charset="-128"/>
              <a:ea typeface="AR P丸ゴシック体E" panose="020F0900000000000000" pitchFamily="50" charset="-128"/>
            </a:endParaRPr>
          </a:p>
          <a:p>
            <a:r>
              <a:rPr kumimoji="1" lang="ja-JP" altLang="en-US" sz="3200" dirty="0">
                <a:latin typeface="AR P丸ゴシック体E" panose="020F0900000000000000" pitchFamily="50" charset="-128"/>
                <a:ea typeface="AR P丸ゴシック体E" panose="020F0900000000000000" pitchFamily="50" charset="-128"/>
              </a:rPr>
              <a:t>改善していくには、どうしたら良いと思いますか。</a:t>
            </a:r>
            <a:endParaRPr kumimoji="1" lang="en-US" altLang="ja-JP" sz="3200" dirty="0">
              <a:latin typeface="AR P丸ゴシック体E" panose="020F0900000000000000" pitchFamily="50" charset="-128"/>
              <a:ea typeface="AR P丸ゴシック体E" panose="020F0900000000000000" pitchFamily="50" charset="-128"/>
            </a:endParaRPr>
          </a:p>
          <a:p>
            <a:endParaRPr kumimoji="1" lang="en-US" altLang="ja-JP" sz="3200" dirty="0">
              <a:latin typeface="AR P丸ゴシック体E" panose="020F0900000000000000" pitchFamily="50" charset="-128"/>
              <a:ea typeface="AR P丸ゴシック体E" panose="020F0900000000000000" pitchFamily="50" charset="-128"/>
            </a:endParaRPr>
          </a:p>
          <a:p>
            <a:endParaRPr kumimoji="1" lang="en-US" altLang="ja-JP" sz="3200" dirty="0">
              <a:latin typeface="AR P丸ゴシック体E" panose="020F0900000000000000" pitchFamily="50" charset="-128"/>
              <a:ea typeface="AR P丸ゴシック体E" panose="020F0900000000000000" pitchFamily="50" charset="-128"/>
            </a:endParaRPr>
          </a:p>
          <a:p>
            <a:r>
              <a:rPr kumimoji="1" lang="ja-JP" altLang="en-US" sz="3200" dirty="0">
                <a:latin typeface="AR P丸ゴシック体E" panose="020F0900000000000000" pitchFamily="50" charset="-128"/>
                <a:ea typeface="AR P丸ゴシック体E" panose="020F0900000000000000" pitchFamily="50" charset="-128"/>
              </a:rPr>
              <a:t>ご自分の案をいくつかメモ書きしてみましょう。</a:t>
            </a:r>
            <a:endParaRPr kumimoji="1" lang="en-US" altLang="ja-JP" sz="3200" dirty="0">
              <a:latin typeface="AR P丸ゴシック体E" panose="020F0900000000000000" pitchFamily="50" charset="-128"/>
              <a:ea typeface="AR P丸ゴシック体E" panose="020F0900000000000000" pitchFamily="50" charset="-128"/>
            </a:endParaRPr>
          </a:p>
          <a:p>
            <a:endParaRPr kumimoji="1" lang="ja-JP" altLang="en-US" dirty="0"/>
          </a:p>
        </p:txBody>
      </p:sp>
    </p:spTree>
    <p:extLst>
      <p:ext uri="{BB962C8B-B14F-4D97-AF65-F5344CB8AC3E}">
        <p14:creationId xmlns:p14="http://schemas.microsoft.com/office/powerpoint/2010/main" val="4164321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1000"/>
                                        <p:tgtEl>
                                          <p:spTgt spid="3">
                                            <p:txEl>
                                              <p:pRg st="5" end="5"/>
                                            </p:txEl>
                                          </p:spTgt>
                                        </p:tgtEl>
                                      </p:cBhvr>
                                    </p:animEffect>
                                    <p:anim calcmode="lin" valueType="num">
                                      <p:cBhvr>
                                        <p:cTn id="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5" end="5"/>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7" end="7"/>
                                            </p:txEl>
                                          </p:spTgt>
                                        </p:tgtEl>
                                        <p:attrNameLst>
                                          <p:attrName>style.visibility</p:attrName>
                                        </p:attrNameLst>
                                      </p:cBhvr>
                                      <p:to>
                                        <p:strVal val="visible"/>
                                      </p:to>
                                    </p:set>
                                    <p:animEffect transition="in" filter="fade">
                                      <p:cBhvr>
                                        <p:cTn id="12" dur="1000"/>
                                        <p:tgtEl>
                                          <p:spTgt spid="3">
                                            <p:txEl>
                                              <p:pRg st="7" end="7"/>
                                            </p:txEl>
                                          </p:spTgt>
                                        </p:tgtEl>
                                      </p:cBhvr>
                                    </p:animEffect>
                                    <p:anim calcmode="lin" valueType="num">
                                      <p:cBhvr>
                                        <p:cTn id="1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7" end="7"/>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animEffect transition="in" filter="fade">
                                      <p:cBhvr>
                                        <p:cTn id="17" dur="1000"/>
                                        <p:tgtEl>
                                          <p:spTgt spid="3">
                                            <p:txEl>
                                              <p:pRg st="10" end="10"/>
                                            </p:txEl>
                                          </p:spTgt>
                                        </p:tgtEl>
                                      </p:cBhvr>
                                    </p:animEffect>
                                    <p:anim calcmode="lin" valueType="num">
                                      <p:cBhvr>
                                        <p:cTn id="18"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40C4DB15-381A-6DA6-2320-8013D711AC34}"/>
              </a:ext>
            </a:extLst>
          </p:cNvPr>
          <p:cNvSpPr txBox="1"/>
          <p:nvPr/>
        </p:nvSpPr>
        <p:spPr>
          <a:xfrm>
            <a:off x="277470" y="501610"/>
            <a:ext cx="8866530" cy="6494085"/>
          </a:xfrm>
          <a:prstGeom prst="rect">
            <a:avLst/>
          </a:prstGeom>
          <a:noFill/>
        </p:spPr>
        <p:txBody>
          <a:bodyPr wrap="none" rtlCol="0">
            <a:spAutoFit/>
          </a:bodyPr>
          <a:lstStyle/>
          <a:p>
            <a:r>
              <a:rPr kumimoji="1" lang="ja-JP" altLang="en-US" sz="3200" dirty="0">
                <a:latin typeface="AR P丸ゴシック体E" panose="020F0900000000000000" pitchFamily="50" charset="-128"/>
                <a:ea typeface="AR P丸ゴシック体E" panose="020F0900000000000000" pitchFamily="50" charset="-128"/>
              </a:rPr>
              <a:t>　　　　</a:t>
            </a:r>
            <a:r>
              <a:rPr kumimoji="1" lang="ja-JP" altLang="en-US" sz="3200" dirty="0">
                <a:highlight>
                  <a:srgbClr val="FFFF00"/>
                </a:highlight>
                <a:latin typeface="AR P丸ゴシック体E" panose="020F0900000000000000" pitchFamily="50" charset="-128"/>
                <a:ea typeface="AR P丸ゴシック体E" panose="020F0900000000000000" pitchFamily="50" charset="-128"/>
              </a:rPr>
              <a:t>話し合い、聞き合う時間</a:t>
            </a:r>
            <a:endParaRPr kumimoji="1" lang="en-US" altLang="ja-JP" sz="3200" dirty="0">
              <a:highlight>
                <a:srgbClr val="FFFF00"/>
              </a:highlight>
              <a:latin typeface="AR P丸ゴシック体E" panose="020F0900000000000000" pitchFamily="50" charset="-128"/>
              <a:ea typeface="AR P丸ゴシック体E" panose="020F0900000000000000" pitchFamily="50" charset="-128"/>
            </a:endParaRPr>
          </a:p>
          <a:p>
            <a:endParaRPr kumimoji="1" lang="en-US" altLang="ja-JP" sz="3200" dirty="0">
              <a:latin typeface="AR P丸ゴシック体E" panose="020F0900000000000000" pitchFamily="50" charset="-128"/>
              <a:ea typeface="AR P丸ゴシック体E" panose="020F0900000000000000" pitchFamily="50" charset="-128"/>
            </a:endParaRPr>
          </a:p>
          <a:p>
            <a:endParaRPr kumimoji="1" lang="en-US" altLang="ja-JP" sz="3200" dirty="0">
              <a:latin typeface="AR P丸ゴシック体E" panose="020F0900000000000000" pitchFamily="50" charset="-128"/>
              <a:ea typeface="AR P丸ゴシック体E" panose="020F0900000000000000" pitchFamily="50" charset="-128"/>
            </a:endParaRPr>
          </a:p>
          <a:p>
            <a:r>
              <a:rPr kumimoji="1" lang="ja-JP" altLang="en-US" sz="3200" dirty="0">
                <a:latin typeface="AR P丸ゴシック体E" panose="020F0900000000000000" pitchFamily="50" charset="-128"/>
                <a:ea typeface="AR P丸ゴシック体E" panose="020F0900000000000000" pitchFamily="50" charset="-128"/>
              </a:rPr>
              <a:t>・教育の現状をどう思いますか。</a:t>
            </a:r>
            <a:endParaRPr kumimoji="1" lang="en-US" altLang="ja-JP" sz="3200" dirty="0">
              <a:latin typeface="AR P丸ゴシック体E" panose="020F0900000000000000" pitchFamily="50" charset="-128"/>
              <a:ea typeface="AR P丸ゴシック体E" panose="020F0900000000000000" pitchFamily="50" charset="-128"/>
            </a:endParaRPr>
          </a:p>
          <a:p>
            <a:endParaRPr kumimoji="1" lang="en-US" altLang="ja-JP" sz="3200" dirty="0">
              <a:latin typeface="AR P丸ゴシック体E" panose="020F0900000000000000" pitchFamily="50" charset="-128"/>
              <a:ea typeface="AR P丸ゴシック体E" panose="020F0900000000000000" pitchFamily="50" charset="-128"/>
            </a:endParaRPr>
          </a:p>
          <a:p>
            <a:r>
              <a:rPr kumimoji="1" lang="ja-JP" altLang="en-US" sz="3200" dirty="0">
                <a:latin typeface="AR P丸ゴシック体E" panose="020F0900000000000000" pitchFamily="50" charset="-128"/>
                <a:ea typeface="AR P丸ゴシック体E" panose="020F0900000000000000" pitchFamily="50" charset="-128"/>
              </a:rPr>
              <a:t>・改善していくには、どうしたら良いと思いますか。</a:t>
            </a:r>
            <a:endParaRPr kumimoji="1" lang="en-US" altLang="ja-JP" sz="3200" dirty="0">
              <a:latin typeface="AR P丸ゴシック体E" panose="020F0900000000000000" pitchFamily="50" charset="-128"/>
              <a:ea typeface="AR P丸ゴシック体E" panose="020F0900000000000000" pitchFamily="50" charset="-128"/>
            </a:endParaRPr>
          </a:p>
          <a:p>
            <a:endParaRPr kumimoji="1" lang="en-US" altLang="ja-JP" sz="3200" dirty="0">
              <a:latin typeface="AR P丸ゴシック体E" panose="020F0900000000000000" pitchFamily="50" charset="-128"/>
              <a:ea typeface="AR P丸ゴシック体E" panose="020F0900000000000000" pitchFamily="50" charset="-128"/>
            </a:endParaRPr>
          </a:p>
          <a:p>
            <a:endParaRPr kumimoji="1" lang="en-US" altLang="ja-JP" sz="3200" dirty="0">
              <a:latin typeface="AR P丸ゴシック体E" panose="020F0900000000000000" pitchFamily="50" charset="-128"/>
              <a:ea typeface="AR P丸ゴシック体E" panose="020F0900000000000000" pitchFamily="50" charset="-128"/>
            </a:endParaRPr>
          </a:p>
          <a:p>
            <a:r>
              <a:rPr kumimoji="1" lang="ja-JP" altLang="en-US" sz="3200" dirty="0">
                <a:latin typeface="AR P丸ゴシック体E" panose="020F0900000000000000" pitchFamily="50" charset="-128"/>
                <a:ea typeface="AR P丸ゴシック体E" panose="020F0900000000000000" pitchFamily="50" charset="-128"/>
              </a:rPr>
              <a:t>　自分たちで話し合ってください。</a:t>
            </a:r>
            <a:endParaRPr kumimoji="1" lang="en-US" altLang="ja-JP" sz="3200" dirty="0">
              <a:latin typeface="AR P丸ゴシック体E" panose="020F0900000000000000" pitchFamily="50" charset="-128"/>
              <a:ea typeface="AR P丸ゴシック体E" panose="020F0900000000000000" pitchFamily="50" charset="-128"/>
            </a:endParaRPr>
          </a:p>
          <a:p>
            <a:r>
              <a:rPr kumimoji="1" lang="ja-JP" altLang="en-US" sz="3200" dirty="0">
                <a:latin typeface="AR P丸ゴシック体E" panose="020F0900000000000000" pitchFamily="50" charset="-128"/>
                <a:ea typeface="AR P丸ゴシック体E" panose="020F0900000000000000" pitchFamily="50" charset="-128"/>
              </a:rPr>
              <a:t>　時間は１０分しかありません。では、どうぞ。</a:t>
            </a:r>
            <a:endParaRPr kumimoji="1" lang="en-US" altLang="ja-JP" sz="3200" dirty="0">
              <a:latin typeface="AR P丸ゴシック体E" panose="020F0900000000000000" pitchFamily="50" charset="-128"/>
              <a:ea typeface="AR P丸ゴシック体E" panose="020F0900000000000000" pitchFamily="50" charset="-128"/>
            </a:endParaRPr>
          </a:p>
          <a:p>
            <a:endParaRPr kumimoji="1" lang="en-US" altLang="ja-JP" sz="3200" dirty="0">
              <a:latin typeface="AR P丸ゴシック体E" panose="020F0900000000000000" pitchFamily="50" charset="-128"/>
              <a:ea typeface="AR P丸ゴシック体E" panose="020F0900000000000000" pitchFamily="50" charset="-128"/>
            </a:endParaRPr>
          </a:p>
          <a:p>
            <a:endParaRPr kumimoji="1" lang="en-US" altLang="ja-JP" sz="3200" dirty="0">
              <a:latin typeface="AR P丸ゴシック体E" panose="020F0900000000000000" pitchFamily="50" charset="-128"/>
              <a:ea typeface="AR P丸ゴシック体E" panose="020F0900000000000000" pitchFamily="50" charset="-128"/>
            </a:endParaRPr>
          </a:p>
          <a:p>
            <a:endParaRPr kumimoji="1" lang="en-US" altLang="ja-JP" sz="3200" dirty="0">
              <a:latin typeface="AR P丸ゴシック体E" panose="020F0900000000000000" pitchFamily="50" charset="-128"/>
              <a:ea typeface="AR P丸ゴシック体E" panose="020F0900000000000000" pitchFamily="50" charset="-128"/>
            </a:endParaRPr>
          </a:p>
        </p:txBody>
      </p:sp>
    </p:spTree>
    <p:extLst>
      <p:ext uri="{BB962C8B-B14F-4D97-AF65-F5344CB8AC3E}">
        <p14:creationId xmlns:p14="http://schemas.microsoft.com/office/powerpoint/2010/main" val="2128915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1000"/>
                                        <p:tgtEl>
                                          <p:spTgt spid="3">
                                            <p:txEl>
                                              <p:pRg st="5" end="5"/>
                                            </p:txEl>
                                          </p:spTgt>
                                        </p:tgtEl>
                                      </p:cBhvr>
                                    </p:animEffect>
                                    <p:anim calcmode="lin" valueType="num">
                                      <p:cBhvr>
                                        <p:cTn id="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5" end="5"/>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8" end="8"/>
                                            </p:txEl>
                                          </p:spTgt>
                                        </p:tgtEl>
                                        <p:attrNameLst>
                                          <p:attrName>style.visibility</p:attrName>
                                        </p:attrNameLst>
                                      </p:cBhvr>
                                      <p:to>
                                        <p:strVal val="visible"/>
                                      </p:to>
                                    </p:set>
                                    <p:animEffect transition="in" filter="fade">
                                      <p:cBhvr>
                                        <p:cTn id="12" dur="1000"/>
                                        <p:tgtEl>
                                          <p:spTgt spid="3">
                                            <p:txEl>
                                              <p:pRg st="8" end="8"/>
                                            </p:txEl>
                                          </p:spTgt>
                                        </p:tgtEl>
                                      </p:cBhvr>
                                    </p:animEffect>
                                    <p:anim calcmode="lin" valueType="num">
                                      <p:cBhvr>
                                        <p:cTn id="13"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8" end="8"/>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animEffect transition="in" filter="fade">
                                      <p:cBhvr>
                                        <p:cTn id="17" dur="1000"/>
                                        <p:tgtEl>
                                          <p:spTgt spid="3">
                                            <p:txEl>
                                              <p:pRg st="9" end="9"/>
                                            </p:txEl>
                                          </p:spTgt>
                                        </p:tgtEl>
                                      </p:cBhvr>
                                    </p:animEffect>
                                    <p:anim calcmode="lin" valueType="num">
                                      <p:cBhvr>
                                        <p:cTn id="18"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6079418-1D77-40A8-9661-8ABF826AB7E6}"/>
              </a:ext>
            </a:extLst>
          </p:cNvPr>
          <p:cNvSpPr txBox="1"/>
          <p:nvPr/>
        </p:nvSpPr>
        <p:spPr>
          <a:xfrm>
            <a:off x="239040" y="273535"/>
            <a:ext cx="8665920" cy="7164718"/>
          </a:xfrm>
          <a:prstGeom prst="rect">
            <a:avLst/>
          </a:prstGeom>
          <a:noFill/>
        </p:spPr>
        <p:txBody>
          <a:bodyPr wrap="square" rtlCol="0">
            <a:spAutoFit/>
          </a:bodyPr>
          <a:lstStyle/>
          <a:p>
            <a:endParaRPr lang="en-US" altLang="ja-JP" sz="2769" u="sng" dirty="0">
              <a:latin typeface="HGP創英角ﾎﾟｯﾌﾟ体" panose="040B0A00000000000000" pitchFamily="50" charset="-128"/>
              <a:ea typeface="HGP創英角ﾎﾟｯﾌﾟ体" panose="040B0A00000000000000" pitchFamily="50" charset="-128"/>
            </a:endParaRPr>
          </a:p>
          <a:p>
            <a:r>
              <a:rPr lang="ja-JP" altLang="en-US" sz="2769" u="sng" dirty="0">
                <a:latin typeface="HGP創英角ﾎﾟｯﾌﾟ体" panose="040B0A00000000000000" pitchFamily="50" charset="-128"/>
                <a:ea typeface="HGP創英角ﾎﾟｯﾌﾟ体" panose="040B0A00000000000000" pitchFamily="50" charset="-128"/>
              </a:rPr>
              <a:t>世界</a:t>
            </a:r>
            <a:r>
              <a:rPr lang="ja-JP" altLang="en-US" sz="2769" dirty="0">
                <a:latin typeface="HGP創英角ﾎﾟｯﾌﾟ体" panose="040B0A00000000000000" pitchFamily="50" charset="-128"/>
                <a:ea typeface="HGP創英角ﾎﾟｯﾌﾟ体" panose="040B0A00000000000000" pitchFamily="50" charset="-128"/>
              </a:rPr>
              <a:t>を</a:t>
            </a:r>
            <a:r>
              <a:rPr lang="ja-JP" altLang="en-US" sz="2769" u="sng" dirty="0">
                <a:solidFill>
                  <a:srgbClr val="FF0000"/>
                </a:solidFill>
                <a:latin typeface="HGP創英角ﾎﾟｯﾌﾟ体" panose="040B0A00000000000000" pitchFamily="50" charset="-128"/>
                <a:ea typeface="HGP創英角ﾎﾟｯﾌﾟ体" panose="040B0A00000000000000" pitchFamily="50" charset="-128"/>
              </a:rPr>
              <a:t>持続不可能にしかねない多くの課題</a:t>
            </a:r>
            <a:endParaRPr kumimoji="1" lang="en-US" altLang="ja-JP" sz="2216" dirty="0">
              <a:solidFill>
                <a:srgbClr val="FF0000"/>
              </a:solidFill>
              <a:latin typeface="HGP創英角ﾎﾟｯﾌﾟ体" panose="040B0A00000000000000" pitchFamily="50" charset="-128"/>
              <a:ea typeface="HGP創英角ﾎﾟｯﾌﾟ体" panose="040B0A00000000000000" pitchFamily="50" charset="-128"/>
            </a:endParaRPr>
          </a:p>
          <a:p>
            <a:endParaRPr lang="en-US" altLang="ja-JP" sz="900" dirty="0"/>
          </a:p>
          <a:p>
            <a:r>
              <a:rPr lang="ja-JP" altLang="en-US" sz="2216" dirty="0"/>
              <a:t> </a:t>
            </a:r>
            <a:endParaRPr lang="en-US" altLang="ja-JP" sz="1200" dirty="0">
              <a:latin typeface="AR P丸ゴシック体E" panose="020F0900000000000000" pitchFamily="50" charset="-128"/>
              <a:ea typeface="AR P丸ゴシック体E" panose="020F0900000000000000" pitchFamily="50" charset="-128"/>
            </a:endParaRPr>
          </a:p>
          <a:p>
            <a:r>
              <a:rPr lang="ja-JP" altLang="en-US" sz="2400" dirty="0">
                <a:latin typeface="AR P丸ゴシック体E" panose="020F0900000000000000" pitchFamily="50" charset="-128"/>
                <a:ea typeface="AR P丸ゴシック体E" panose="020F0900000000000000" pitchFamily="50" charset="-128"/>
              </a:rPr>
              <a:t>１７の目標に向かって、みんなで取り組むのが</a:t>
            </a:r>
            <a:r>
              <a:rPr lang="ja-JP" altLang="en-US" sz="1600" dirty="0">
                <a:latin typeface="AR P丸ゴシック体E" panose="020F0900000000000000" pitchFamily="50" charset="-128"/>
                <a:ea typeface="AR P丸ゴシック体E" panose="020F0900000000000000" pitchFamily="50" charset="-128"/>
              </a:rPr>
              <a:t>　</a:t>
            </a:r>
            <a:r>
              <a:rPr lang="ja-JP" altLang="en-US" sz="3300" dirty="0">
                <a:solidFill>
                  <a:srgbClr val="C00000"/>
                </a:solidFill>
                <a:highlight>
                  <a:srgbClr val="FECAFC"/>
                </a:highlight>
                <a:latin typeface="HGP創英角ﾎﾟｯﾌﾟ体" panose="040B0A00000000000000" pitchFamily="50" charset="-128"/>
                <a:ea typeface="HGP創英角ﾎﾟｯﾌﾟ体" panose="040B0A00000000000000" pitchFamily="50" charset="-128"/>
              </a:rPr>
              <a:t>ＳＤ</a:t>
            </a:r>
            <a:r>
              <a:rPr lang="en-US" altLang="ja-JP" sz="3300" dirty="0">
                <a:solidFill>
                  <a:srgbClr val="C00000"/>
                </a:solidFill>
                <a:highlight>
                  <a:srgbClr val="FECAFC"/>
                </a:highlight>
                <a:latin typeface="HGP創英角ﾎﾟｯﾌﾟ体" panose="040B0A00000000000000" pitchFamily="50" charset="-128"/>
                <a:ea typeface="HGP創英角ﾎﾟｯﾌﾟ体" panose="040B0A00000000000000" pitchFamily="50" charset="-128"/>
              </a:rPr>
              <a:t>Gs</a:t>
            </a:r>
            <a:r>
              <a:rPr lang="ja-JP" altLang="en-US" sz="2216" dirty="0">
                <a:latin typeface="AR P丸ゴシック体E" panose="020F0900000000000000" pitchFamily="50" charset="-128"/>
                <a:ea typeface="AR P丸ゴシック体E" panose="020F0900000000000000" pitchFamily="50" charset="-128"/>
              </a:rPr>
              <a:t>であり、</a:t>
            </a:r>
            <a:endParaRPr lang="en-US" altLang="ja-JP" sz="2216" dirty="0">
              <a:latin typeface="AR P丸ゴシック体E" panose="020F0900000000000000" pitchFamily="50" charset="-128"/>
              <a:ea typeface="AR P丸ゴシック体E" panose="020F0900000000000000" pitchFamily="50" charset="-128"/>
            </a:endParaRPr>
          </a:p>
          <a:p>
            <a:endParaRPr lang="en-US" altLang="ja-JP" sz="1200" dirty="0">
              <a:latin typeface="AR P丸ゴシック体E" panose="020F0900000000000000" pitchFamily="50" charset="-128"/>
              <a:ea typeface="AR P丸ゴシック体E" panose="020F0900000000000000" pitchFamily="50" charset="-128"/>
            </a:endParaRPr>
          </a:p>
          <a:p>
            <a:r>
              <a:rPr lang="ja-JP" altLang="en-US" sz="2216" dirty="0">
                <a:latin typeface="AR P丸ゴシック体E" panose="020F0900000000000000" pitchFamily="50" charset="-128"/>
                <a:ea typeface="AR P丸ゴシック体E" panose="020F0900000000000000" pitchFamily="50" charset="-128"/>
              </a:rPr>
              <a:t>その中心にあるのが</a:t>
            </a:r>
            <a:r>
              <a:rPr lang="ja-JP" altLang="en-US" sz="3323" dirty="0">
                <a:solidFill>
                  <a:srgbClr val="C00000"/>
                </a:solidFill>
                <a:highlight>
                  <a:srgbClr val="CCFF99"/>
                </a:highlight>
                <a:latin typeface="HGP創英角ﾎﾟｯﾌﾟ体" panose="040B0A00000000000000" pitchFamily="50" charset="-128"/>
                <a:ea typeface="HGP創英角ﾎﾟｯﾌﾟ体" panose="040B0A00000000000000" pitchFamily="50" charset="-128"/>
              </a:rPr>
              <a:t>ＥＳＤ</a:t>
            </a:r>
            <a:r>
              <a:rPr lang="ja-JP" altLang="en-US" sz="2100" dirty="0">
                <a:latin typeface="AR P丸ゴシック体E" panose="020F0900000000000000" pitchFamily="50" charset="-128"/>
                <a:ea typeface="AR P丸ゴシック体E" panose="020F0900000000000000" pitchFamily="50" charset="-128"/>
              </a:rPr>
              <a:t>です。</a:t>
            </a:r>
            <a:endParaRPr lang="en-US" altLang="ja-JP" sz="2100" dirty="0">
              <a:latin typeface="AR P丸ゴシック体E" panose="020F0900000000000000" pitchFamily="50" charset="-128"/>
              <a:ea typeface="AR P丸ゴシック体E" panose="020F0900000000000000" pitchFamily="50" charset="-128"/>
            </a:endParaRPr>
          </a:p>
          <a:p>
            <a:endParaRPr lang="en-US" altLang="ja-JP" sz="2216" dirty="0">
              <a:latin typeface="AR P丸ゴシック体E" panose="020F0900000000000000" pitchFamily="50" charset="-128"/>
              <a:ea typeface="AR P丸ゴシック体E" panose="020F0900000000000000" pitchFamily="50" charset="-128"/>
            </a:endParaRPr>
          </a:p>
          <a:p>
            <a:endParaRPr lang="en-US" altLang="ja-JP" sz="2216" dirty="0">
              <a:latin typeface="AR P丸ゴシック体E" panose="020F0900000000000000" pitchFamily="50" charset="-128"/>
              <a:ea typeface="AR P丸ゴシック体E" panose="020F0900000000000000" pitchFamily="50" charset="-128"/>
            </a:endParaRPr>
          </a:p>
          <a:p>
            <a:endParaRPr lang="en-US" altLang="ja-JP" sz="2216" dirty="0">
              <a:latin typeface="AR P丸ゴシック体E" panose="020F0900000000000000" pitchFamily="50" charset="-128"/>
              <a:ea typeface="AR P丸ゴシック体E" panose="020F0900000000000000" pitchFamily="50" charset="-128"/>
            </a:endParaRPr>
          </a:p>
          <a:p>
            <a:endParaRPr lang="en-US" altLang="ja-JP" sz="2216" dirty="0">
              <a:latin typeface="AR P丸ゴシック体E" panose="020F0900000000000000" pitchFamily="50" charset="-128"/>
              <a:ea typeface="AR P丸ゴシック体E" panose="020F0900000000000000" pitchFamily="50" charset="-128"/>
            </a:endParaRPr>
          </a:p>
          <a:p>
            <a:endParaRPr lang="en-US" altLang="ja-JP" sz="2216" dirty="0">
              <a:latin typeface="AR P丸ゴシック体E" panose="020F0900000000000000" pitchFamily="50" charset="-128"/>
              <a:ea typeface="AR P丸ゴシック体E" panose="020F0900000000000000" pitchFamily="50" charset="-128"/>
            </a:endParaRPr>
          </a:p>
          <a:p>
            <a:endParaRPr lang="en-US" altLang="ja-JP" sz="2216" dirty="0">
              <a:latin typeface="AR P丸ゴシック体E" panose="020F0900000000000000" pitchFamily="50" charset="-128"/>
              <a:ea typeface="AR P丸ゴシック体E" panose="020F0900000000000000" pitchFamily="50" charset="-128"/>
            </a:endParaRPr>
          </a:p>
          <a:p>
            <a:endParaRPr lang="en-US" altLang="ja-JP" sz="2216" dirty="0">
              <a:latin typeface="AR P丸ゴシック体E" panose="020F0900000000000000" pitchFamily="50" charset="-128"/>
              <a:ea typeface="AR P丸ゴシック体E" panose="020F0900000000000000" pitchFamily="50" charset="-128"/>
            </a:endParaRPr>
          </a:p>
          <a:p>
            <a:endParaRPr lang="en-US" altLang="ja-JP" sz="2216" dirty="0">
              <a:latin typeface="AR P丸ゴシック体E" panose="020F0900000000000000" pitchFamily="50" charset="-128"/>
              <a:ea typeface="AR P丸ゴシック体E" panose="020F0900000000000000" pitchFamily="50" charset="-128"/>
            </a:endParaRPr>
          </a:p>
          <a:p>
            <a:endParaRPr lang="en-US" altLang="ja-JP" sz="2216" dirty="0">
              <a:latin typeface="AR P丸ゴシック体E" panose="020F0900000000000000" pitchFamily="50" charset="-128"/>
              <a:ea typeface="AR P丸ゴシック体E" panose="020F0900000000000000" pitchFamily="50" charset="-128"/>
            </a:endParaRPr>
          </a:p>
          <a:p>
            <a:endParaRPr lang="en-US" altLang="ja-JP" sz="2216" dirty="0">
              <a:latin typeface="AR P丸ゴシック体E" panose="020F0900000000000000" pitchFamily="50" charset="-128"/>
              <a:ea typeface="AR P丸ゴシック体E" panose="020F0900000000000000" pitchFamily="50" charset="-128"/>
            </a:endParaRPr>
          </a:p>
          <a:p>
            <a:endParaRPr lang="en-US" altLang="ja-JP" sz="2216" dirty="0">
              <a:latin typeface="AR P丸ゴシック体E" panose="020F0900000000000000" pitchFamily="50" charset="-128"/>
              <a:ea typeface="AR P丸ゴシック体E" panose="020F0900000000000000" pitchFamily="50" charset="-128"/>
            </a:endParaRPr>
          </a:p>
          <a:p>
            <a:endParaRPr lang="en-US" altLang="ja-JP" sz="2216" dirty="0">
              <a:latin typeface="AR P丸ゴシック体E" panose="020F0900000000000000" pitchFamily="50" charset="-128"/>
              <a:ea typeface="AR P丸ゴシック体E" panose="020F0900000000000000" pitchFamily="50" charset="-128"/>
            </a:endParaRPr>
          </a:p>
          <a:p>
            <a:r>
              <a:rPr lang="ja-JP" altLang="en-US" sz="2216" dirty="0">
                <a:latin typeface="AR P丸ゴシック体E" panose="020F0900000000000000" pitchFamily="50" charset="-128"/>
                <a:ea typeface="AR P丸ゴシック体E" panose="020F0900000000000000" pitchFamily="50" charset="-128"/>
              </a:rPr>
              <a:t>　　　</a:t>
            </a:r>
            <a:endParaRPr lang="en-US" altLang="ja-JP" sz="900" dirty="0">
              <a:latin typeface="HGP創英角ﾎﾟｯﾌﾟ体" panose="040B0A00000000000000" pitchFamily="50" charset="-128"/>
              <a:ea typeface="HGP創英角ﾎﾟｯﾌﾟ体" panose="040B0A00000000000000" pitchFamily="50" charset="-128"/>
            </a:endParaRPr>
          </a:p>
        </p:txBody>
      </p:sp>
      <p:sp>
        <p:nvSpPr>
          <p:cNvPr id="3" name="テキスト ボックス 2">
            <a:extLst>
              <a:ext uri="{FF2B5EF4-FFF2-40B4-BE49-F238E27FC236}">
                <a16:creationId xmlns:a16="http://schemas.microsoft.com/office/drawing/2014/main" id="{D53695E9-EAC1-43AB-895B-512C16F15B9C}"/>
              </a:ext>
            </a:extLst>
          </p:cNvPr>
          <p:cNvSpPr txBox="1"/>
          <p:nvPr/>
        </p:nvSpPr>
        <p:spPr>
          <a:xfrm>
            <a:off x="6459894" y="2578250"/>
            <a:ext cx="2156103" cy="1708160"/>
          </a:xfrm>
          <a:prstGeom prst="rect">
            <a:avLst/>
          </a:prstGeom>
          <a:solidFill>
            <a:srgbClr val="FEDAFC"/>
          </a:solidFill>
        </p:spPr>
        <p:txBody>
          <a:bodyPr wrap="none" rtlCol="0">
            <a:spAutoFit/>
          </a:bodyPr>
          <a:lstStyle/>
          <a:p>
            <a:r>
              <a:rPr kumimoji="1" lang="ja-JP" altLang="en-US" sz="2700" b="1" dirty="0">
                <a:solidFill>
                  <a:srgbClr val="FF0000"/>
                </a:solidFill>
              </a:rPr>
              <a:t>Ｓ</a:t>
            </a:r>
            <a:r>
              <a:rPr kumimoji="1" lang="en-US" altLang="ja-JP" sz="2700" dirty="0" err="1"/>
              <a:t>ustainable</a:t>
            </a:r>
            <a:endParaRPr kumimoji="1" lang="en-US" altLang="ja-JP" sz="2700" dirty="0"/>
          </a:p>
          <a:p>
            <a:r>
              <a:rPr kumimoji="1" lang="en-US" altLang="ja-JP" sz="600" b="1" dirty="0">
                <a:solidFill>
                  <a:srgbClr val="FF0000"/>
                </a:solidFill>
                <a:latin typeface="+mn-ea"/>
              </a:rPr>
              <a:t> </a:t>
            </a:r>
            <a:r>
              <a:rPr kumimoji="1" lang="en-US" altLang="ja-JP" sz="2700" b="1" dirty="0">
                <a:solidFill>
                  <a:srgbClr val="FF0000"/>
                </a:solidFill>
                <a:latin typeface="+mn-ea"/>
              </a:rPr>
              <a:t>D</a:t>
            </a:r>
            <a:r>
              <a:rPr kumimoji="1" lang="en-US" altLang="ja-JP" sz="2700" dirty="0"/>
              <a:t>evelopment</a:t>
            </a:r>
          </a:p>
          <a:p>
            <a:r>
              <a:rPr kumimoji="1" lang="en-US" altLang="ja-JP" sz="600" b="1" dirty="0">
                <a:solidFill>
                  <a:srgbClr val="FF0000"/>
                </a:solidFill>
                <a:latin typeface="+mn-ea"/>
              </a:rPr>
              <a:t> </a:t>
            </a:r>
            <a:r>
              <a:rPr kumimoji="1" lang="en-US" altLang="ja-JP" sz="2700" b="1" dirty="0">
                <a:solidFill>
                  <a:srgbClr val="FF0000"/>
                </a:solidFill>
                <a:latin typeface="+mn-ea"/>
              </a:rPr>
              <a:t>G</a:t>
            </a:r>
            <a:r>
              <a:rPr kumimoji="1" lang="en-US" altLang="ja-JP" sz="2700" dirty="0"/>
              <a:t>oal</a:t>
            </a:r>
          </a:p>
          <a:p>
            <a:r>
              <a:rPr kumimoji="1" lang="en-US" altLang="ja-JP" sz="2400" b="1" dirty="0">
                <a:solidFill>
                  <a:srgbClr val="FF0000"/>
                </a:solidFill>
                <a:latin typeface="+mn-ea"/>
              </a:rPr>
              <a:t>(</a:t>
            </a:r>
            <a:r>
              <a:rPr kumimoji="1" lang="ja-JP" altLang="en-US" sz="2400" b="1" dirty="0">
                <a:solidFill>
                  <a:srgbClr val="FF0000"/>
                </a:solidFill>
                <a:latin typeface="+mn-ea"/>
              </a:rPr>
              <a:t>目標</a:t>
            </a:r>
            <a:r>
              <a:rPr kumimoji="1" lang="en-US" altLang="ja-JP" sz="2400" b="1" dirty="0">
                <a:solidFill>
                  <a:srgbClr val="FF0000"/>
                </a:solidFill>
                <a:latin typeface="+mn-ea"/>
              </a:rPr>
              <a:t>)</a:t>
            </a:r>
          </a:p>
        </p:txBody>
      </p:sp>
      <p:sp>
        <p:nvSpPr>
          <p:cNvPr id="4" name="テキスト ボックス 3">
            <a:extLst>
              <a:ext uri="{FF2B5EF4-FFF2-40B4-BE49-F238E27FC236}">
                <a16:creationId xmlns:a16="http://schemas.microsoft.com/office/drawing/2014/main" id="{FC530168-5029-431D-AE6E-82DC64D16496}"/>
              </a:ext>
            </a:extLst>
          </p:cNvPr>
          <p:cNvSpPr txBox="1"/>
          <p:nvPr/>
        </p:nvSpPr>
        <p:spPr>
          <a:xfrm>
            <a:off x="6459894" y="4367332"/>
            <a:ext cx="2435282" cy="1769715"/>
          </a:xfrm>
          <a:prstGeom prst="rect">
            <a:avLst/>
          </a:prstGeom>
          <a:solidFill>
            <a:srgbClr val="CCFF99"/>
          </a:solidFill>
        </p:spPr>
        <p:txBody>
          <a:bodyPr wrap="none" rtlCol="0">
            <a:spAutoFit/>
          </a:bodyPr>
          <a:lstStyle/>
          <a:p>
            <a:r>
              <a:rPr kumimoji="1" lang="ja-JP" altLang="en-US" sz="2700" b="1" dirty="0">
                <a:solidFill>
                  <a:srgbClr val="FF0000"/>
                </a:solidFill>
              </a:rPr>
              <a:t>Ｅ</a:t>
            </a:r>
            <a:r>
              <a:rPr kumimoji="1" lang="en-US" altLang="ja-JP" sz="2700" dirty="0" err="1">
                <a:latin typeface="AR丸ゴシック体E" panose="020F0909000000000000" pitchFamily="49" charset="-128"/>
                <a:ea typeface="AR丸ゴシック体E" panose="020F0909000000000000" pitchFamily="49" charset="-128"/>
              </a:rPr>
              <a:t>ducation</a:t>
            </a:r>
            <a:r>
              <a:rPr kumimoji="1" lang="en-US" altLang="ja-JP" sz="2700" dirty="0">
                <a:latin typeface="AR丸ゴシック体E" panose="020F0909000000000000" pitchFamily="49" charset="-128"/>
                <a:ea typeface="AR丸ゴシック体E" panose="020F0909000000000000" pitchFamily="49" charset="-128"/>
              </a:rPr>
              <a:t> </a:t>
            </a:r>
            <a:r>
              <a:rPr kumimoji="1" lang="en-US" altLang="ja-JP" dirty="0">
                <a:latin typeface="AR丸ゴシック体E" panose="020F0909000000000000" pitchFamily="49" charset="-128"/>
                <a:ea typeface="AR丸ゴシック体E" panose="020F0909000000000000" pitchFamily="49" charset="-128"/>
              </a:rPr>
              <a:t>for</a:t>
            </a:r>
          </a:p>
          <a:p>
            <a:r>
              <a:rPr kumimoji="1" lang="ja-JP" altLang="en-US" sz="2700" b="1" dirty="0">
                <a:solidFill>
                  <a:srgbClr val="FF0000"/>
                </a:solidFill>
              </a:rPr>
              <a:t>Ｓ</a:t>
            </a:r>
            <a:r>
              <a:rPr kumimoji="1" lang="en-US" altLang="ja-JP" sz="2700" dirty="0" err="1">
                <a:latin typeface="AR丸ゴシック体E" panose="020F0909000000000000" pitchFamily="49" charset="-128"/>
                <a:ea typeface="AR丸ゴシック体E" panose="020F0909000000000000" pitchFamily="49" charset="-128"/>
              </a:rPr>
              <a:t>ustainable</a:t>
            </a:r>
            <a:endParaRPr kumimoji="1" lang="en-US" altLang="ja-JP" sz="2700" dirty="0">
              <a:latin typeface="AR丸ゴシック体E" panose="020F0909000000000000" pitchFamily="49" charset="-128"/>
              <a:ea typeface="AR丸ゴシック体E" panose="020F0909000000000000" pitchFamily="49" charset="-128"/>
            </a:endParaRPr>
          </a:p>
          <a:p>
            <a:r>
              <a:rPr kumimoji="1" lang="en-US" altLang="ja-JP" sz="750" b="1" dirty="0">
                <a:solidFill>
                  <a:srgbClr val="FF0000"/>
                </a:solidFill>
                <a:latin typeface="+mn-ea"/>
              </a:rPr>
              <a:t> </a:t>
            </a:r>
            <a:r>
              <a:rPr kumimoji="1" lang="en-US" altLang="ja-JP" sz="2700" b="1" dirty="0">
                <a:solidFill>
                  <a:srgbClr val="FF0000"/>
                </a:solidFill>
                <a:latin typeface="+mn-ea"/>
              </a:rPr>
              <a:t>D</a:t>
            </a:r>
            <a:r>
              <a:rPr kumimoji="1" lang="en-US" altLang="ja-JP" sz="2700" dirty="0">
                <a:latin typeface="AR丸ゴシック体E" panose="020F0909000000000000" pitchFamily="49" charset="-128"/>
                <a:ea typeface="AR丸ゴシック体E" panose="020F0909000000000000" pitchFamily="49" charset="-128"/>
              </a:rPr>
              <a:t>evelopment</a:t>
            </a:r>
          </a:p>
          <a:p>
            <a:r>
              <a:rPr kumimoji="1" lang="en-US" altLang="ja-JP" sz="2800" b="1" dirty="0">
                <a:solidFill>
                  <a:srgbClr val="FF0000"/>
                </a:solidFill>
                <a:latin typeface="+mn-ea"/>
              </a:rPr>
              <a:t>(</a:t>
            </a:r>
            <a:r>
              <a:rPr kumimoji="1" lang="ja-JP" altLang="en-US" sz="2800" b="1" dirty="0">
                <a:solidFill>
                  <a:srgbClr val="FF0000"/>
                </a:solidFill>
                <a:latin typeface="+mn-ea"/>
              </a:rPr>
              <a:t>教育</a:t>
            </a:r>
            <a:r>
              <a:rPr kumimoji="1" lang="en-US" altLang="ja-JP" sz="2800" b="1" dirty="0">
                <a:solidFill>
                  <a:srgbClr val="FF0000"/>
                </a:solidFill>
                <a:latin typeface="+mn-ea"/>
              </a:rPr>
              <a:t>)</a:t>
            </a:r>
          </a:p>
        </p:txBody>
      </p:sp>
      <p:sp>
        <p:nvSpPr>
          <p:cNvPr id="6" name="テキスト ボックス 5">
            <a:extLst>
              <a:ext uri="{FF2B5EF4-FFF2-40B4-BE49-F238E27FC236}">
                <a16:creationId xmlns:a16="http://schemas.microsoft.com/office/drawing/2014/main" id="{F59C8FFA-798A-4D34-A3FB-FB72FCB4AB89}"/>
              </a:ext>
            </a:extLst>
          </p:cNvPr>
          <p:cNvSpPr txBox="1"/>
          <p:nvPr/>
        </p:nvSpPr>
        <p:spPr>
          <a:xfrm>
            <a:off x="7209433" y="3366384"/>
            <a:ext cx="342900" cy="507831"/>
          </a:xfrm>
          <a:prstGeom prst="rect">
            <a:avLst/>
          </a:prstGeom>
          <a:noFill/>
        </p:spPr>
        <p:txBody>
          <a:bodyPr wrap="square">
            <a:spAutoFit/>
          </a:bodyPr>
          <a:lstStyle/>
          <a:p>
            <a:r>
              <a:rPr kumimoji="1" lang="en-US" altLang="ja-JP" sz="2700" dirty="0">
                <a:solidFill>
                  <a:srgbClr val="FF0000"/>
                </a:solidFill>
                <a:latin typeface="AR丸ゴシック体E" panose="020F0909000000000000" pitchFamily="49" charset="-128"/>
                <a:ea typeface="AR丸ゴシック体E" panose="020F0909000000000000" pitchFamily="49" charset="-128"/>
              </a:rPr>
              <a:t>s</a:t>
            </a:r>
            <a:endParaRPr lang="ja-JP" altLang="en-US" sz="2700" dirty="0">
              <a:latin typeface="AR丸ゴシック体E" panose="020F0909000000000000" pitchFamily="49" charset="-128"/>
              <a:ea typeface="AR丸ゴシック体E" panose="020F0909000000000000" pitchFamily="49" charset="-128"/>
            </a:endParaRPr>
          </a:p>
        </p:txBody>
      </p:sp>
      <p:pic>
        <p:nvPicPr>
          <p:cNvPr id="7" name="図 6">
            <a:extLst>
              <a:ext uri="{FF2B5EF4-FFF2-40B4-BE49-F238E27FC236}">
                <a16:creationId xmlns:a16="http://schemas.microsoft.com/office/drawing/2014/main" id="{B4CDEEF3-F88B-4631-9802-C1828EF2676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87398" y="2887419"/>
            <a:ext cx="4952361" cy="3059945"/>
          </a:xfrm>
          <a:prstGeom prst="rect">
            <a:avLst/>
          </a:prstGeom>
        </p:spPr>
      </p:pic>
      <p:sp>
        <p:nvSpPr>
          <p:cNvPr id="8" name="楕円 7">
            <a:extLst>
              <a:ext uri="{FF2B5EF4-FFF2-40B4-BE49-F238E27FC236}">
                <a16:creationId xmlns:a16="http://schemas.microsoft.com/office/drawing/2014/main" id="{1981FBB7-3F11-44C7-96E4-5BF44389FFC3}"/>
              </a:ext>
            </a:extLst>
          </p:cNvPr>
          <p:cNvSpPr/>
          <p:nvPr/>
        </p:nvSpPr>
        <p:spPr>
          <a:xfrm>
            <a:off x="3003826" y="3516572"/>
            <a:ext cx="967409" cy="900820"/>
          </a:xfrm>
          <a:prstGeom prst="ellipse">
            <a:avLst/>
          </a:prstGeom>
          <a:noFill/>
          <a:ln w="66675" cmpd="thickThi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A8F03FCE-9579-4C33-82D3-04877460E0EA}"/>
              </a:ext>
            </a:extLst>
          </p:cNvPr>
          <p:cNvSpPr txBox="1"/>
          <p:nvPr/>
        </p:nvSpPr>
        <p:spPr>
          <a:xfrm>
            <a:off x="587398" y="6137047"/>
            <a:ext cx="8285762" cy="584775"/>
          </a:xfrm>
          <a:prstGeom prst="rect">
            <a:avLst/>
          </a:prstGeom>
          <a:noFill/>
        </p:spPr>
        <p:txBody>
          <a:bodyPr wrap="square" rtlCol="0">
            <a:spAutoFit/>
          </a:bodyPr>
          <a:lstStyle/>
          <a:p>
            <a:r>
              <a:rPr kumimoji="1" lang="en-US" altLang="ja-JP" sz="3200" dirty="0">
                <a:solidFill>
                  <a:srgbClr val="FF0000"/>
                </a:solidFill>
                <a:highlight>
                  <a:srgbClr val="FFFF00"/>
                </a:highlight>
                <a:latin typeface="HGS創英角ﾎﾟｯﾌﾟ体" panose="040B0A00000000000000" pitchFamily="50" charset="-128"/>
                <a:ea typeface="HGS創英角ﾎﾟｯﾌﾟ体" panose="040B0A00000000000000" pitchFamily="50" charset="-128"/>
              </a:rPr>
              <a:t>ESD</a:t>
            </a:r>
            <a:r>
              <a:rPr kumimoji="1" lang="ja-JP" altLang="en-US" sz="3200" dirty="0">
                <a:solidFill>
                  <a:srgbClr val="FF0000"/>
                </a:solidFill>
                <a:highlight>
                  <a:srgbClr val="FFFF00"/>
                </a:highlight>
                <a:latin typeface="HGS創英角ﾎﾟｯﾌﾟ体" panose="040B0A00000000000000" pitchFamily="50" charset="-128"/>
                <a:ea typeface="HGS創英角ﾎﾟｯﾌﾟ体" panose="040B0A00000000000000" pitchFamily="50" charset="-128"/>
              </a:rPr>
              <a:t> </a:t>
            </a:r>
            <a:r>
              <a:rPr kumimoji="1" lang="en-US" altLang="ja-JP" sz="3200" dirty="0">
                <a:solidFill>
                  <a:srgbClr val="FF0000"/>
                </a:solidFill>
                <a:highlight>
                  <a:srgbClr val="FFFF00"/>
                </a:highlight>
                <a:latin typeface="HGS創英角ﾎﾟｯﾌﾟ体" panose="040B0A00000000000000" pitchFamily="50" charset="-128"/>
                <a:ea typeface="HGS創英角ﾎﾟｯﾌﾟ体" panose="040B0A00000000000000" pitchFamily="50" charset="-128"/>
              </a:rPr>
              <a:t>for SDGs </a:t>
            </a:r>
            <a:r>
              <a:rPr lang="en-US" altLang="ja-JP" b="1" dirty="0">
                <a:highlight>
                  <a:srgbClr val="FFFF00"/>
                </a:highlight>
              </a:rPr>
              <a:t>(SDGs</a:t>
            </a:r>
            <a:r>
              <a:rPr lang="ja-JP" altLang="en-US" b="1" dirty="0">
                <a:highlight>
                  <a:srgbClr val="FFFF00"/>
                </a:highlight>
              </a:rPr>
              <a:t>実現に 向けて</a:t>
            </a:r>
            <a:r>
              <a:rPr lang="en-US" altLang="ja-JP" b="1" dirty="0">
                <a:highlight>
                  <a:srgbClr val="FFFF00"/>
                </a:highlight>
              </a:rPr>
              <a:t>ESD</a:t>
            </a:r>
            <a:r>
              <a:rPr lang="ja-JP" altLang="en-US" b="1" dirty="0">
                <a:highlight>
                  <a:srgbClr val="FFFF00"/>
                </a:highlight>
              </a:rPr>
              <a:t>で</a:t>
            </a:r>
            <a:r>
              <a:rPr kumimoji="1" lang="ja-JP" altLang="en-US" b="1" dirty="0">
                <a:highlight>
                  <a:srgbClr val="FFFF00"/>
                </a:highlight>
              </a:rPr>
              <a:t>質の高い教育をみんなに</a:t>
            </a:r>
            <a:r>
              <a:rPr lang="en-US" altLang="ja-JP" b="1" dirty="0">
                <a:highlight>
                  <a:srgbClr val="FFFF00"/>
                </a:highlight>
              </a:rPr>
              <a:t>)</a:t>
            </a:r>
            <a:endParaRPr kumimoji="1" lang="en-US" altLang="ja-JP" b="1" dirty="0">
              <a:solidFill>
                <a:srgbClr val="FF0000"/>
              </a:solidFill>
              <a:highlight>
                <a:srgbClr val="FFFF00"/>
              </a:highlight>
              <a:latin typeface="HGS創英角ﾎﾟｯﾌﾟ体" panose="040B0A00000000000000" pitchFamily="50" charset="-128"/>
              <a:ea typeface="HGS創英角ﾎﾟｯﾌﾟ体" panose="040B0A00000000000000" pitchFamily="50" charset="-128"/>
            </a:endParaRPr>
          </a:p>
        </p:txBody>
      </p:sp>
      <p:sp>
        <p:nvSpPr>
          <p:cNvPr id="10" name="テキスト ボックス 9">
            <a:extLst>
              <a:ext uri="{FF2B5EF4-FFF2-40B4-BE49-F238E27FC236}">
                <a16:creationId xmlns:a16="http://schemas.microsoft.com/office/drawing/2014/main" id="{43D6765A-BA27-2E18-0BAD-F94781166AB1}"/>
              </a:ext>
            </a:extLst>
          </p:cNvPr>
          <p:cNvSpPr txBox="1"/>
          <p:nvPr/>
        </p:nvSpPr>
        <p:spPr>
          <a:xfrm>
            <a:off x="5365376" y="69268"/>
            <a:ext cx="3615707" cy="461665"/>
          </a:xfrm>
          <a:prstGeom prst="rect">
            <a:avLst/>
          </a:prstGeom>
          <a:solidFill>
            <a:srgbClr val="B7DBFF"/>
          </a:solidFill>
        </p:spPr>
        <p:txBody>
          <a:bodyPr wrap="square">
            <a:spAutoFit/>
          </a:bodyPr>
          <a:lstStyle/>
          <a:p>
            <a:r>
              <a:rPr lang="ja-JP" altLang="en-US" sz="2400" b="1" dirty="0">
                <a:latin typeface="AR P丸ゴシック体04M" panose="020F0600000000000000" pitchFamily="50" charset="-128"/>
                <a:ea typeface="AR P丸ゴシック体04M" panose="020F0600000000000000" pitchFamily="50" charset="-128"/>
              </a:rPr>
              <a:t> ④ＥＳＤとＳＤＧｓとの関係</a:t>
            </a:r>
            <a:endParaRPr lang="en-US" altLang="ja-JP" sz="2400" b="1" dirty="0">
              <a:latin typeface="AR P丸ゴシック体04M" panose="020F0600000000000000" pitchFamily="50" charset="-128"/>
              <a:ea typeface="AR P丸ゴシック体04M" panose="020F0600000000000000" pitchFamily="50" charset="-128"/>
            </a:endParaRPr>
          </a:p>
        </p:txBody>
      </p:sp>
    </p:spTree>
    <p:extLst>
      <p:ext uri="{BB962C8B-B14F-4D97-AF65-F5344CB8AC3E}">
        <p14:creationId xmlns:p14="http://schemas.microsoft.com/office/powerpoint/2010/main" val="705592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fade">
                                      <p:cBhvr>
                                        <p:cTn id="7" dur="1000"/>
                                        <p:tgtEl>
                                          <p:spTgt spid="2">
                                            <p:txEl>
                                              <p:pRg st="4" end="4"/>
                                            </p:txEl>
                                          </p:spTgt>
                                        </p:tgtEl>
                                      </p:cBhvr>
                                    </p:animEffect>
                                    <p:anim calcmode="lin" valueType="num">
                                      <p:cBhvr>
                                        <p:cTn id="8"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6" end="6"/>
                                            </p:txEl>
                                          </p:spTgt>
                                        </p:tgtEl>
                                        <p:attrNameLst>
                                          <p:attrName>style.visibility</p:attrName>
                                        </p:attrNameLst>
                                      </p:cBhvr>
                                      <p:to>
                                        <p:strVal val="visible"/>
                                      </p:to>
                                    </p:set>
                                    <p:animEffect transition="in" filter="fade">
                                      <p:cBhvr>
                                        <p:cTn id="14" dur="1000"/>
                                        <p:tgtEl>
                                          <p:spTgt spid="2">
                                            <p:txEl>
                                              <p:pRg st="6" end="6"/>
                                            </p:txEl>
                                          </p:spTgt>
                                        </p:tgtEl>
                                      </p:cBhvr>
                                    </p:animEffect>
                                    <p:anim calcmode="lin" valueType="num">
                                      <p:cBhvr>
                                        <p:cTn id="15"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6" end="6"/>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1+#ppt_w/2"/>
                                          </p:val>
                                        </p:tav>
                                        <p:tav tm="100000">
                                          <p:val>
                                            <p:strVal val="#ppt_x"/>
                                          </p:val>
                                        </p:tav>
                                      </p:tavLst>
                                    </p:anim>
                                    <p:anim calcmode="lin" valueType="num">
                                      <p:cBhvr additive="base">
                                        <p:cTn id="27" dur="500" fill="hold"/>
                                        <p:tgtEl>
                                          <p:spTgt spid="3"/>
                                        </p:tgtEl>
                                        <p:attrNameLst>
                                          <p:attrName>ppt_y</p:attrName>
                                        </p:attrNameLst>
                                      </p:cBhvr>
                                      <p:tavLst>
                                        <p:tav tm="0">
                                          <p:val>
                                            <p:strVal val="#ppt_y"/>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3">
                                            <p:txEl>
                                              <p:pRg st="0" end="0"/>
                                            </p:txEl>
                                          </p:spTgt>
                                        </p:tgtEl>
                                        <p:attrNameLst>
                                          <p:attrName>style.visibility</p:attrName>
                                        </p:attrNameLst>
                                      </p:cBhvr>
                                      <p:to>
                                        <p:strVal val="visible"/>
                                      </p:to>
                                    </p:set>
                                    <p:anim calcmode="lin" valueType="num">
                                      <p:cBhvr additive="base">
                                        <p:cTn id="30"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0" end="0"/>
                                            </p:txEl>
                                          </p:spTgt>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3">
                                            <p:txEl>
                                              <p:pRg st="1" end="1"/>
                                            </p:txEl>
                                          </p:spTgt>
                                        </p:tgtEl>
                                        <p:attrNameLst>
                                          <p:attrName>style.visibility</p:attrName>
                                        </p:attrNameLst>
                                      </p:cBhvr>
                                      <p:to>
                                        <p:strVal val="visible"/>
                                      </p:to>
                                    </p:set>
                                    <p:anim calcmode="lin" valueType="num">
                                      <p:cBhvr additive="base">
                                        <p:cTn id="3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
                                            <p:txEl>
                                              <p:pRg st="1" end="1"/>
                                            </p:txEl>
                                          </p:spTgt>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3">
                                            <p:txEl>
                                              <p:pRg st="2" end="2"/>
                                            </p:txEl>
                                          </p:spTgt>
                                        </p:tgtEl>
                                        <p:attrNameLst>
                                          <p:attrName>style.visibility</p:attrName>
                                        </p:attrNameLst>
                                      </p:cBhvr>
                                      <p:to>
                                        <p:strVal val="visible"/>
                                      </p:to>
                                    </p:set>
                                    <p:anim calcmode="lin" valueType="num">
                                      <p:cBhvr additive="base">
                                        <p:cTn id="3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40" fill="hold">
                            <p:stCondLst>
                              <p:cond delay="500"/>
                            </p:stCondLst>
                            <p:childTnLst>
                              <p:par>
                                <p:cTn id="41" presetID="2" presetClass="entr" presetSubtype="2" fill="hold" grpId="0" nodeType="afterEffect">
                                  <p:stCondLst>
                                    <p:cond delay="100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1000" fill="hold"/>
                                        <p:tgtEl>
                                          <p:spTgt spid="6"/>
                                        </p:tgtEl>
                                        <p:attrNameLst>
                                          <p:attrName>ppt_x</p:attrName>
                                        </p:attrNameLst>
                                      </p:cBhvr>
                                      <p:tavLst>
                                        <p:tav tm="0">
                                          <p:val>
                                            <p:strVal val="1+#ppt_w/2"/>
                                          </p:val>
                                        </p:tav>
                                        <p:tav tm="100000">
                                          <p:val>
                                            <p:strVal val="#ppt_x"/>
                                          </p:val>
                                        </p:tav>
                                      </p:tavLst>
                                    </p:anim>
                                    <p:anim calcmode="lin" valueType="num">
                                      <p:cBhvr additive="base">
                                        <p:cTn id="44" dur="1000" fill="hold"/>
                                        <p:tgtEl>
                                          <p:spTgt spid="6"/>
                                        </p:tgtEl>
                                        <p:attrNameLst>
                                          <p:attrName>ppt_y</p:attrName>
                                        </p:attrNameLst>
                                      </p:cBhvr>
                                      <p:tavLst>
                                        <p:tav tm="0">
                                          <p:val>
                                            <p:strVal val="#ppt_y"/>
                                          </p:val>
                                        </p:tav>
                                        <p:tav tm="100000">
                                          <p:val>
                                            <p:strVal val="#ppt_y"/>
                                          </p:val>
                                        </p:tav>
                                      </p:tavLst>
                                    </p:anim>
                                  </p:childTnLst>
                                </p:cTn>
                              </p:par>
                            </p:childTnLst>
                          </p:cTn>
                        </p:par>
                        <p:par>
                          <p:cTn id="45" fill="hold">
                            <p:stCondLst>
                              <p:cond delay="2500"/>
                            </p:stCondLst>
                            <p:childTnLst>
                              <p:par>
                                <p:cTn id="46" presetID="2" presetClass="entr" presetSubtype="2" fill="hold" nodeType="afterEffect">
                                  <p:stCondLst>
                                    <p:cond delay="0"/>
                                  </p:stCondLst>
                                  <p:childTnLst>
                                    <p:set>
                                      <p:cBhvr>
                                        <p:cTn id="47" dur="1" fill="hold">
                                          <p:stCondLst>
                                            <p:cond delay="0"/>
                                          </p:stCondLst>
                                        </p:cTn>
                                        <p:tgtEl>
                                          <p:spTgt spid="3">
                                            <p:txEl>
                                              <p:pRg st="3" end="3"/>
                                            </p:txEl>
                                          </p:spTgt>
                                        </p:tgtEl>
                                        <p:attrNameLst>
                                          <p:attrName>style.visibility</p:attrName>
                                        </p:attrNameLst>
                                      </p:cBhvr>
                                      <p:to>
                                        <p:strVal val="visible"/>
                                      </p:to>
                                    </p:set>
                                    <p:anim calcmode="lin" valueType="num">
                                      <p:cBhvr additive="base">
                                        <p:cTn id="48"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49"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grpId="0" nodeType="clickEffect">
                                  <p:stCondLst>
                                    <p:cond delay="0"/>
                                  </p:stCondLst>
                                  <p:childTnLst>
                                    <p:set>
                                      <p:cBhvr>
                                        <p:cTn id="53" dur="1" fill="hold">
                                          <p:stCondLst>
                                            <p:cond delay="0"/>
                                          </p:stCondLst>
                                        </p:cTn>
                                        <p:tgtEl>
                                          <p:spTgt spid="8"/>
                                        </p:tgtEl>
                                        <p:attrNameLst>
                                          <p:attrName>style.visibility</p:attrName>
                                        </p:attrNameLst>
                                      </p:cBhvr>
                                      <p:to>
                                        <p:strVal val="visible"/>
                                      </p:to>
                                    </p:set>
                                    <p:anim calcmode="lin" valueType="num">
                                      <p:cBhvr>
                                        <p:cTn id="54" dur="1000" fill="hold"/>
                                        <p:tgtEl>
                                          <p:spTgt spid="8"/>
                                        </p:tgtEl>
                                        <p:attrNameLst>
                                          <p:attrName>ppt_w</p:attrName>
                                        </p:attrNameLst>
                                      </p:cBhvr>
                                      <p:tavLst>
                                        <p:tav tm="0">
                                          <p:val>
                                            <p:fltVal val="0"/>
                                          </p:val>
                                        </p:tav>
                                        <p:tav tm="100000">
                                          <p:val>
                                            <p:strVal val="#ppt_w"/>
                                          </p:val>
                                        </p:tav>
                                      </p:tavLst>
                                    </p:anim>
                                    <p:anim calcmode="lin" valueType="num">
                                      <p:cBhvr>
                                        <p:cTn id="55" dur="1000" fill="hold"/>
                                        <p:tgtEl>
                                          <p:spTgt spid="8"/>
                                        </p:tgtEl>
                                        <p:attrNameLst>
                                          <p:attrName>ppt_h</p:attrName>
                                        </p:attrNameLst>
                                      </p:cBhvr>
                                      <p:tavLst>
                                        <p:tav tm="0">
                                          <p:val>
                                            <p:fltVal val="0"/>
                                          </p:val>
                                        </p:tav>
                                        <p:tav tm="100000">
                                          <p:val>
                                            <p:strVal val="#ppt_h"/>
                                          </p:val>
                                        </p:tav>
                                      </p:tavLst>
                                    </p:anim>
                                    <p:anim calcmode="lin" valueType="num">
                                      <p:cBhvr>
                                        <p:cTn id="56" dur="1000" fill="hold"/>
                                        <p:tgtEl>
                                          <p:spTgt spid="8"/>
                                        </p:tgtEl>
                                        <p:attrNameLst>
                                          <p:attrName>style.rotation</p:attrName>
                                        </p:attrNameLst>
                                      </p:cBhvr>
                                      <p:tavLst>
                                        <p:tav tm="0">
                                          <p:val>
                                            <p:fltVal val="90"/>
                                          </p:val>
                                        </p:tav>
                                        <p:tav tm="100000">
                                          <p:val>
                                            <p:fltVal val="0"/>
                                          </p:val>
                                        </p:tav>
                                      </p:tavLst>
                                    </p:anim>
                                    <p:animEffect transition="in" filter="fade">
                                      <p:cBhvr>
                                        <p:cTn id="57" dur="1000"/>
                                        <p:tgtEl>
                                          <p:spTgt spid="8"/>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4"/>
                                        </p:tgtEl>
                                        <p:attrNameLst>
                                          <p:attrName>style.visibility</p:attrName>
                                        </p:attrNameLst>
                                      </p:cBhvr>
                                      <p:to>
                                        <p:strVal val="visible"/>
                                      </p:to>
                                    </p:set>
                                    <p:anim calcmode="lin" valueType="num">
                                      <p:cBhvr additive="base">
                                        <p:cTn id="62" dur="500" fill="hold"/>
                                        <p:tgtEl>
                                          <p:spTgt spid="4"/>
                                        </p:tgtEl>
                                        <p:attrNameLst>
                                          <p:attrName>ppt_x</p:attrName>
                                        </p:attrNameLst>
                                      </p:cBhvr>
                                      <p:tavLst>
                                        <p:tav tm="0">
                                          <p:val>
                                            <p:strVal val="#ppt_x"/>
                                          </p:val>
                                        </p:tav>
                                        <p:tav tm="100000">
                                          <p:val>
                                            <p:strVal val="#ppt_x"/>
                                          </p:val>
                                        </p:tav>
                                      </p:tavLst>
                                    </p:anim>
                                    <p:anim calcmode="lin" valueType="num">
                                      <p:cBhvr additive="base">
                                        <p:cTn id="63" dur="500" fill="hold"/>
                                        <p:tgtEl>
                                          <p:spTgt spid="4"/>
                                        </p:tgtEl>
                                        <p:attrNameLst>
                                          <p:attrName>ppt_y</p:attrName>
                                        </p:attrNameLst>
                                      </p:cBhvr>
                                      <p:tavLst>
                                        <p:tav tm="0">
                                          <p:val>
                                            <p:strVal val="1+#ppt_h/2"/>
                                          </p:val>
                                        </p:tav>
                                        <p:tav tm="100000">
                                          <p:val>
                                            <p:strVal val="#ppt_y"/>
                                          </p:val>
                                        </p:tav>
                                      </p:tavLst>
                                    </p:anim>
                                  </p:childTnLst>
                                </p:cTn>
                              </p:par>
                              <p:par>
                                <p:cTn id="64" presetID="2" presetClass="entr" presetSubtype="4" fill="hold" nodeType="withEffect">
                                  <p:stCondLst>
                                    <p:cond delay="0"/>
                                  </p:stCondLst>
                                  <p:childTnLst>
                                    <p:set>
                                      <p:cBhvr>
                                        <p:cTn id="65" dur="1" fill="hold">
                                          <p:stCondLst>
                                            <p:cond delay="0"/>
                                          </p:stCondLst>
                                        </p:cTn>
                                        <p:tgtEl>
                                          <p:spTgt spid="4">
                                            <p:txEl>
                                              <p:pRg st="0" end="0"/>
                                            </p:txEl>
                                          </p:spTgt>
                                        </p:tgtEl>
                                        <p:attrNameLst>
                                          <p:attrName>style.visibility</p:attrName>
                                        </p:attrNameLst>
                                      </p:cBhvr>
                                      <p:to>
                                        <p:strVal val="visible"/>
                                      </p:to>
                                    </p:set>
                                    <p:anim calcmode="lin" valueType="num">
                                      <p:cBhvr additive="base">
                                        <p:cTn id="66"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4">
                                            <p:txEl>
                                              <p:pRg st="0" end="0"/>
                                            </p:txEl>
                                          </p:spTgt>
                                        </p:tgtEl>
                                        <p:attrNameLst>
                                          <p:attrName>ppt_y</p:attrName>
                                        </p:attrNameLst>
                                      </p:cBhvr>
                                      <p:tavLst>
                                        <p:tav tm="0">
                                          <p:val>
                                            <p:strVal val="1+#ppt_h/2"/>
                                          </p:val>
                                        </p:tav>
                                        <p:tav tm="100000">
                                          <p:val>
                                            <p:strVal val="#ppt_y"/>
                                          </p:val>
                                        </p:tav>
                                      </p:tavLst>
                                    </p:anim>
                                  </p:childTnLst>
                                </p:cTn>
                              </p:par>
                              <p:par>
                                <p:cTn id="68" presetID="2" presetClass="entr" presetSubtype="4" fill="hold" nodeType="withEffect">
                                  <p:stCondLst>
                                    <p:cond delay="0"/>
                                  </p:stCondLst>
                                  <p:childTnLst>
                                    <p:set>
                                      <p:cBhvr>
                                        <p:cTn id="69" dur="1" fill="hold">
                                          <p:stCondLst>
                                            <p:cond delay="0"/>
                                          </p:stCondLst>
                                        </p:cTn>
                                        <p:tgtEl>
                                          <p:spTgt spid="4">
                                            <p:txEl>
                                              <p:pRg st="1" end="1"/>
                                            </p:txEl>
                                          </p:spTgt>
                                        </p:tgtEl>
                                        <p:attrNameLst>
                                          <p:attrName>style.visibility</p:attrName>
                                        </p:attrNameLst>
                                      </p:cBhvr>
                                      <p:to>
                                        <p:strVal val="visible"/>
                                      </p:to>
                                    </p:set>
                                    <p:anim calcmode="lin" valueType="num">
                                      <p:cBhvr additive="base">
                                        <p:cTn id="70"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71" dur="500" fill="hold"/>
                                        <p:tgtEl>
                                          <p:spTgt spid="4">
                                            <p:txEl>
                                              <p:pRg st="1" end="1"/>
                                            </p:txEl>
                                          </p:spTgt>
                                        </p:tgtEl>
                                        <p:attrNameLst>
                                          <p:attrName>ppt_y</p:attrName>
                                        </p:attrNameLst>
                                      </p:cBhvr>
                                      <p:tavLst>
                                        <p:tav tm="0">
                                          <p:val>
                                            <p:strVal val="1+#ppt_h/2"/>
                                          </p:val>
                                        </p:tav>
                                        <p:tav tm="100000">
                                          <p:val>
                                            <p:strVal val="#ppt_y"/>
                                          </p:val>
                                        </p:tav>
                                      </p:tavLst>
                                    </p:anim>
                                  </p:childTnLst>
                                </p:cTn>
                              </p:par>
                              <p:par>
                                <p:cTn id="72" presetID="2" presetClass="entr" presetSubtype="4" fill="hold" nodeType="withEffect">
                                  <p:stCondLst>
                                    <p:cond delay="0"/>
                                  </p:stCondLst>
                                  <p:childTnLst>
                                    <p:set>
                                      <p:cBhvr>
                                        <p:cTn id="73" dur="1" fill="hold">
                                          <p:stCondLst>
                                            <p:cond delay="0"/>
                                          </p:stCondLst>
                                        </p:cTn>
                                        <p:tgtEl>
                                          <p:spTgt spid="4">
                                            <p:txEl>
                                              <p:pRg st="2" end="2"/>
                                            </p:txEl>
                                          </p:spTgt>
                                        </p:tgtEl>
                                        <p:attrNameLst>
                                          <p:attrName>style.visibility</p:attrName>
                                        </p:attrNameLst>
                                      </p:cBhvr>
                                      <p:to>
                                        <p:strVal val="visible"/>
                                      </p:to>
                                    </p:set>
                                    <p:anim calcmode="lin" valueType="num">
                                      <p:cBhvr additive="base">
                                        <p:cTn id="74"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75"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par>
                          <p:cTn id="76" fill="hold">
                            <p:stCondLst>
                              <p:cond delay="500"/>
                            </p:stCondLst>
                            <p:childTnLst>
                              <p:par>
                                <p:cTn id="77" presetID="2" presetClass="entr" presetSubtype="4" fill="hold" nodeType="afterEffect">
                                  <p:stCondLst>
                                    <p:cond delay="0"/>
                                  </p:stCondLst>
                                  <p:childTnLst>
                                    <p:set>
                                      <p:cBhvr>
                                        <p:cTn id="78" dur="1" fill="hold">
                                          <p:stCondLst>
                                            <p:cond delay="0"/>
                                          </p:stCondLst>
                                        </p:cTn>
                                        <p:tgtEl>
                                          <p:spTgt spid="4">
                                            <p:txEl>
                                              <p:pRg st="3" end="3"/>
                                            </p:txEl>
                                          </p:spTgt>
                                        </p:tgtEl>
                                        <p:attrNameLst>
                                          <p:attrName>style.visibility</p:attrName>
                                        </p:attrNameLst>
                                      </p:cBhvr>
                                      <p:to>
                                        <p:strVal val="visible"/>
                                      </p:to>
                                    </p:set>
                                    <p:anim calcmode="lin" valueType="num">
                                      <p:cBhvr additive="base">
                                        <p:cTn id="7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nodeType="clickEffect">
                                  <p:stCondLst>
                                    <p:cond delay="0"/>
                                  </p:stCondLst>
                                  <p:childTnLst>
                                    <p:set>
                                      <p:cBhvr>
                                        <p:cTn id="84" dur="1" fill="hold">
                                          <p:stCondLst>
                                            <p:cond delay="0"/>
                                          </p:stCondLst>
                                        </p:cTn>
                                        <p:tgtEl>
                                          <p:spTgt spid="5">
                                            <p:txEl>
                                              <p:pRg st="0" end="0"/>
                                            </p:txEl>
                                          </p:spTgt>
                                        </p:tgtEl>
                                        <p:attrNameLst>
                                          <p:attrName>style.visibility</p:attrName>
                                        </p:attrNameLst>
                                      </p:cBhvr>
                                      <p:to>
                                        <p:strVal val="visible"/>
                                      </p:to>
                                    </p:set>
                                    <p:animEffect transition="in" filter="fade">
                                      <p:cBhvr>
                                        <p:cTn id="85" dur="1000"/>
                                        <p:tgtEl>
                                          <p:spTgt spid="5">
                                            <p:txEl>
                                              <p:pRg st="0" end="0"/>
                                            </p:txEl>
                                          </p:spTgt>
                                        </p:tgtEl>
                                      </p:cBhvr>
                                    </p:animEffect>
                                    <p:anim calcmode="lin" valueType="num">
                                      <p:cBhvr>
                                        <p:cTn id="86"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87"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1F04792A-1150-4906-BAAA-0D202C3FAE3F}"/>
              </a:ext>
            </a:extLst>
          </p:cNvPr>
          <p:cNvSpPr/>
          <p:nvPr/>
        </p:nvSpPr>
        <p:spPr>
          <a:xfrm>
            <a:off x="0" y="0"/>
            <a:ext cx="9293866" cy="6955750"/>
          </a:xfrm>
          <a:prstGeom prst="rect">
            <a:avLst/>
          </a:prstGeom>
          <a:solidFill>
            <a:srgbClr val="FCEEE4"/>
          </a:solidFill>
        </p:spPr>
        <p:txBody>
          <a:bodyPr wrap="square">
            <a:spAutoFit/>
          </a:bodyPr>
          <a:lstStyle/>
          <a:p>
            <a:r>
              <a:rPr kumimoji="1" lang="ja-JP" altLang="en-US" sz="1400" dirty="0">
                <a:latin typeface="AR P丸ゴシック体E" panose="020F0900000000000000" pitchFamily="50" charset="-128"/>
                <a:ea typeface="AR P丸ゴシック体E" panose="020F0900000000000000" pitchFamily="50" charset="-128"/>
              </a:rPr>
              <a:t> </a:t>
            </a:r>
            <a:endParaRPr kumimoji="1" lang="en-US" altLang="ja-JP" sz="1400" dirty="0">
              <a:latin typeface="AR P丸ゴシック体E" panose="020F0900000000000000" pitchFamily="50" charset="-128"/>
              <a:ea typeface="AR P丸ゴシック体E" panose="020F0900000000000000" pitchFamily="50" charset="-128"/>
            </a:endParaRPr>
          </a:p>
          <a:p>
            <a:endParaRPr kumimoji="1" lang="en-US" altLang="ja-JP" sz="1400" dirty="0">
              <a:latin typeface="AR P丸ゴシック体E" panose="020F0900000000000000" pitchFamily="50" charset="-128"/>
              <a:ea typeface="AR P丸ゴシック体E" panose="020F0900000000000000" pitchFamily="50" charset="-128"/>
            </a:endParaRPr>
          </a:p>
          <a:p>
            <a:endParaRPr kumimoji="1" lang="en-US" altLang="ja-JP" sz="1400" dirty="0">
              <a:latin typeface="AR P丸ゴシック体E" panose="020F0900000000000000" pitchFamily="50" charset="-128"/>
              <a:ea typeface="AR P丸ゴシック体E" panose="020F0900000000000000" pitchFamily="50" charset="-128"/>
            </a:endParaRPr>
          </a:p>
          <a:p>
            <a:r>
              <a:rPr kumimoji="1" lang="en-US" altLang="ja-JP" sz="1400" dirty="0">
                <a:latin typeface="AR P丸ゴシック体E" panose="020F0900000000000000" pitchFamily="50" charset="-128"/>
                <a:ea typeface="AR P丸ゴシック体E" panose="020F0900000000000000" pitchFamily="50" charset="-128"/>
              </a:rPr>
              <a:t>           </a:t>
            </a:r>
            <a:r>
              <a:rPr kumimoji="1" lang="ja-JP" altLang="en-US" sz="1400" dirty="0">
                <a:latin typeface="AR P丸ゴシック体E" panose="020F0900000000000000" pitchFamily="50" charset="-128"/>
                <a:ea typeface="AR P丸ゴシック体E" panose="020F0900000000000000" pitchFamily="50" charset="-128"/>
              </a:rPr>
              <a:t>　</a:t>
            </a:r>
            <a:r>
              <a:rPr kumimoji="1" lang="ja-JP" altLang="en-US" sz="2000" dirty="0">
                <a:latin typeface="AR P丸ゴシック体E" panose="020F0900000000000000" pitchFamily="50" charset="-128"/>
                <a:ea typeface="AR P丸ゴシック体E" panose="020F0900000000000000" pitchFamily="50" charset="-128"/>
              </a:rPr>
              <a:t>２０１７年３月３１日　</a:t>
            </a:r>
            <a:r>
              <a:rPr kumimoji="1" lang="ja-JP" altLang="en-US" sz="2800" dirty="0">
                <a:latin typeface="AR P丸ゴシック体E" panose="020F0900000000000000" pitchFamily="50" charset="-128"/>
                <a:ea typeface="AR P丸ゴシック体E" panose="020F0900000000000000" pitchFamily="50" charset="-128"/>
              </a:rPr>
              <a:t>学習指導要領の公示</a:t>
            </a:r>
            <a:endParaRPr kumimoji="1" lang="en-US" altLang="ja-JP" sz="2800" dirty="0">
              <a:latin typeface="AR P丸ゴシック体E" panose="020F0900000000000000" pitchFamily="50" charset="-128"/>
              <a:ea typeface="AR P丸ゴシック体E" panose="020F0900000000000000" pitchFamily="50" charset="-128"/>
            </a:endParaRPr>
          </a:p>
          <a:p>
            <a:endParaRPr kumimoji="1" lang="en-US" altLang="ja-JP" sz="1400" dirty="0">
              <a:latin typeface="AR P丸ゴシック体E" panose="020F0900000000000000" pitchFamily="50" charset="-128"/>
              <a:ea typeface="AR P丸ゴシック体E" panose="020F0900000000000000" pitchFamily="50" charset="-128"/>
            </a:endParaRPr>
          </a:p>
          <a:p>
            <a:endParaRPr kumimoji="1" lang="en-US" altLang="ja-JP" sz="14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　　２０１８年、 幼稚園教育要領の全面実施</a:t>
            </a:r>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　　２０２０年、小学校学習指導要領の全面実施</a:t>
            </a:r>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　　２０２</a:t>
            </a:r>
            <a:r>
              <a:rPr kumimoji="1" lang="ja-JP" altLang="en-US" sz="1000" dirty="0">
                <a:latin typeface="AR P丸ゴシック体E" panose="020F0900000000000000" pitchFamily="50" charset="-128"/>
                <a:ea typeface="AR P丸ゴシック体E" panose="020F0900000000000000" pitchFamily="50" charset="-128"/>
              </a:rPr>
              <a:t> </a:t>
            </a:r>
            <a:r>
              <a:rPr kumimoji="1" lang="ja-JP" altLang="en-US" sz="2800" dirty="0">
                <a:latin typeface="AR P丸ゴシック体E" panose="020F0900000000000000" pitchFamily="50" charset="-128"/>
                <a:ea typeface="AR P丸ゴシック体E" panose="020F0900000000000000" pitchFamily="50" charset="-128"/>
              </a:rPr>
              <a:t>１</a:t>
            </a:r>
            <a:r>
              <a:rPr kumimoji="1" lang="ja-JP" altLang="en-US" sz="1000" dirty="0">
                <a:latin typeface="AR P丸ゴシック体E" panose="020F0900000000000000" pitchFamily="50" charset="-128"/>
                <a:ea typeface="AR P丸ゴシック体E" panose="020F0900000000000000" pitchFamily="50" charset="-128"/>
              </a:rPr>
              <a:t> </a:t>
            </a:r>
            <a:r>
              <a:rPr kumimoji="1" lang="ja-JP" altLang="en-US" sz="2800" dirty="0">
                <a:latin typeface="AR P丸ゴシック体E" panose="020F0900000000000000" pitchFamily="50" charset="-128"/>
                <a:ea typeface="AR P丸ゴシック体E" panose="020F0900000000000000" pitchFamily="50" charset="-128"/>
              </a:rPr>
              <a:t>年、中学校　　　</a:t>
            </a:r>
            <a:r>
              <a:rPr kumimoji="1" lang="en-US" altLang="ja-JP" sz="2800" dirty="0">
                <a:latin typeface="AR P丸ゴシック体E" panose="020F0900000000000000" pitchFamily="50" charset="-128"/>
                <a:ea typeface="AR P丸ゴシック体E" panose="020F0900000000000000" pitchFamily="50" charset="-128"/>
              </a:rPr>
              <a:t>〃</a:t>
            </a:r>
          </a:p>
          <a:p>
            <a:r>
              <a:rPr kumimoji="1" lang="ja-JP" altLang="en-US" sz="2800" dirty="0">
                <a:latin typeface="AR P丸ゴシック体E" panose="020F0900000000000000" pitchFamily="50" charset="-128"/>
                <a:ea typeface="AR P丸ゴシック体E" panose="020F0900000000000000" pitchFamily="50" charset="-128"/>
              </a:rPr>
              <a:t>　　２０２２年、高等学校　　</a:t>
            </a:r>
            <a:r>
              <a:rPr kumimoji="1" lang="en-US" altLang="ja-JP" sz="2800" dirty="0">
                <a:latin typeface="AR P丸ゴシック体E" panose="020F0900000000000000" pitchFamily="50" charset="-128"/>
                <a:ea typeface="AR P丸ゴシック体E" panose="020F0900000000000000" pitchFamily="50" charset="-128"/>
              </a:rPr>
              <a:t>〃</a:t>
            </a:r>
          </a:p>
          <a:p>
            <a:r>
              <a:rPr kumimoji="1" lang="ja-JP" altLang="en-US" sz="2800" dirty="0">
                <a:latin typeface="AR P丸ゴシック体E" panose="020F0900000000000000" pitchFamily="50" charset="-128"/>
                <a:ea typeface="AR P丸ゴシック体E" panose="020F0900000000000000" pitchFamily="50" charset="-128"/>
              </a:rPr>
              <a:t>　　特別支援学校は各校種に合わせて実施</a:t>
            </a:r>
            <a:endParaRPr kumimoji="1" lang="en-US" altLang="ja-JP" sz="2800" dirty="0">
              <a:latin typeface="AR P丸ゴシック体E" panose="020F0900000000000000" pitchFamily="50" charset="-128"/>
              <a:ea typeface="AR P丸ゴシック体E" panose="020F0900000000000000" pitchFamily="50" charset="-128"/>
            </a:endParaRPr>
          </a:p>
          <a:p>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　　</a:t>
            </a:r>
            <a:r>
              <a:rPr kumimoji="1" lang="ja-JP" altLang="en-US" sz="2800" dirty="0">
                <a:solidFill>
                  <a:srgbClr val="FF0000"/>
                </a:solidFill>
                <a:latin typeface="AR P丸ゴシック体E" panose="020F0900000000000000" pitchFamily="50" charset="-128"/>
                <a:ea typeface="AR P丸ゴシック体E" panose="020F0900000000000000" pitchFamily="50" charset="-128"/>
              </a:rPr>
              <a:t>ユネスコスクールも学習指導要領を踏まえて・・・</a:t>
            </a:r>
            <a:endParaRPr kumimoji="1" lang="en-US" altLang="ja-JP" sz="2800" dirty="0">
              <a:solidFill>
                <a:srgbClr val="FF0000"/>
              </a:solidFill>
              <a:latin typeface="AR P丸ゴシック体E" panose="020F0900000000000000" pitchFamily="50" charset="-128"/>
              <a:ea typeface="AR P丸ゴシック体E" panose="020F0900000000000000" pitchFamily="50" charset="-128"/>
            </a:endParaRPr>
          </a:p>
          <a:p>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　</a:t>
            </a:r>
            <a:r>
              <a:rPr kumimoji="1" lang="ja-JP" altLang="en-US" sz="3200" dirty="0">
                <a:latin typeface="AR P丸ゴシック体E" panose="020F0900000000000000" pitchFamily="50" charset="-128"/>
                <a:ea typeface="AR P丸ゴシック体E" panose="020F0900000000000000" pitchFamily="50" charset="-128"/>
              </a:rPr>
              <a:t>学習指導要領と、</a:t>
            </a:r>
            <a:r>
              <a:rPr kumimoji="1" lang="en-US" altLang="ja-JP" sz="3200" dirty="0">
                <a:latin typeface="AR P丸ゴシック体E" panose="020F0900000000000000" pitchFamily="50" charset="-128"/>
                <a:ea typeface="AR P丸ゴシック体E" panose="020F0900000000000000" pitchFamily="50" charset="-128"/>
              </a:rPr>
              <a:t>ESD</a:t>
            </a:r>
            <a:r>
              <a:rPr kumimoji="1" lang="ja-JP" altLang="en-US" sz="3200" dirty="0">
                <a:latin typeface="AR P丸ゴシック体E" panose="020F0900000000000000" pitchFamily="50" charset="-128"/>
                <a:ea typeface="AR P丸ゴシック体E" panose="020F0900000000000000" pitchFamily="50" charset="-128"/>
              </a:rPr>
              <a:t>や</a:t>
            </a:r>
            <a:r>
              <a:rPr kumimoji="1" lang="en-US" altLang="ja-JP" sz="3200" dirty="0">
                <a:latin typeface="AR P丸ゴシック体E" panose="020F0900000000000000" pitchFamily="50" charset="-128"/>
                <a:ea typeface="AR P丸ゴシック体E" panose="020F0900000000000000" pitchFamily="50" charset="-128"/>
              </a:rPr>
              <a:t>SDG</a:t>
            </a:r>
            <a:r>
              <a:rPr kumimoji="1" lang="ja-JP" altLang="en-US" sz="3200" dirty="0">
                <a:latin typeface="AR P丸ゴシック体E" panose="020F0900000000000000" pitchFamily="50" charset="-128"/>
                <a:ea typeface="AR P丸ゴシック体E" panose="020F0900000000000000" pitchFamily="50" charset="-128"/>
              </a:rPr>
              <a:t>ｓとの関係は？</a:t>
            </a:r>
            <a:endParaRPr kumimoji="1" lang="en-US" altLang="ja-JP" sz="3200" dirty="0">
              <a:latin typeface="AR P丸ゴシック体E" panose="020F0900000000000000" pitchFamily="50" charset="-128"/>
              <a:ea typeface="AR P丸ゴシック体E" panose="020F0900000000000000" pitchFamily="50" charset="-128"/>
            </a:endParaRPr>
          </a:p>
          <a:p>
            <a:endParaRPr kumimoji="1" lang="en-US" altLang="ja-JP" sz="3200" dirty="0">
              <a:latin typeface="AR P丸ゴシック体E" panose="020F0900000000000000" pitchFamily="50" charset="-128"/>
              <a:ea typeface="AR P丸ゴシック体E" panose="020F0900000000000000" pitchFamily="50" charset="-128"/>
            </a:endParaRPr>
          </a:p>
          <a:p>
            <a:r>
              <a:rPr kumimoji="1" lang="ja-JP" altLang="en-US" sz="3200" dirty="0">
                <a:latin typeface="AR P丸ゴシック体E" panose="020F0900000000000000" pitchFamily="50" charset="-128"/>
                <a:ea typeface="AR P丸ゴシック体E" panose="020F0900000000000000" pitchFamily="50" charset="-128"/>
              </a:rPr>
              <a:t>　学習指導要領と、ユネスコスクールとの関係は？</a:t>
            </a:r>
            <a:endParaRPr kumimoji="1" lang="en-US" altLang="ja-JP" sz="2800" dirty="0">
              <a:latin typeface="AR P丸ゴシック体E" panose="020F0900000000000000" pitchFamily="50" charset="-128"/>
              <a:ea typeface="AR P丸ゴシック体E" panose="020F0900000000000000" pitchFamily="50" charset="-128"/>
            </a:endParaRPr>
          </a:p>
          <a:p>
            <a:endParaRPr kumimoji="1" lang="ja-JP" altLang="en-US" sz="2800" dirty="0">
              <a:latin typeface="AR P丸ゴシック体E" panose="020F0900000000000000" pitchFamily="50" charset="-128"/>
              <a:ea typeface="AR P丸ゴシック体E" panose="020F0900000000000000" pitchFamily="50" charset="-128"/>
            </a:endParaRPr>
          </a:p>
        </p:txBody>
      </p:sp>
      <p:sp>
        <p:nvSpPr>
          <p:cNvPr id="4" name="テキスト ボックス 3">
            <a:extLst>
              <a:ext uri="{FF2B5EF4-FFF2-40B4-BE49-F238E27FC236}">
                <a16:creationId xmlns:a16="http://schemas.microsoft.com/office/drawing/2014/main" id="{A7B56ADC-BB5E-956A-856E-4C654EFBCD3A}"/>
              </a:ext>
            </a:extLst>
          </p:cNvPr>
          <p:cNvSpPr txBox="1"/>
          <p:nvPr/>
        </p:nvSpPr>
        <p:spPr>
          <a:xfrm>
            <a:off x="3751729" y="0"/>
            <a:ext cx="5392271" cy="461665"/>
          </a:xfrm>
          <a:prstGeom prst="rect">
            <a:avLst/>
          </a:prstGeom>
          <a:solidFill>
            <a:srgbClr val="B7DBFF"/>
          </a:solidFill>
        </p:spPr>
        <p:txBody>
          <a:bodyPr wrap="square">
            <a:spAutoFit/>
          </a:bodyPr>
          <a:lstStyle/>
          <a:p>
            <a:r>
              <a:rPr lang="ja-JP" altLang="en-US" sz="2400" b="1" dirty="0">
                <a:latin typeface="AR P丸ゴシック体04M" panose="020F0600000000000000" pitchFamily="50" charset="-128"/>
                <a:ea typeface="AR P丸ゴシック体04M" panose="020F0600000000000000" pitchFamily="50" charset="-128"/>
              </a:rPr>
              <a:t>⑤学習指導要領で求めている教育の姿</a:t>
            </a:r>
            <a:endParaRPr lang="en-US" altLang="ja-JP" sz="2400" b="1" dirty="0">
              <a:latin typeface="AR P丸ゴシック体04M" panose="020F0600000000000000" pitchFamily="50" charset="-128"/>
              <a:ea typeface="AR P丸ゴシック体04M" panose="020F0600000000000000" pitchFamily="50" charset="-128"/>
            </a:endParaRPr>
          </a:p>
        </p:txBody>
      </p:sp>
      <p:sp>
        <p:nvSpPr>
          <p:cNvPr id="2" name="四角形: 角を丸くする 1">
            <a:extLst>
              <a:ext uri="{FF2B5EF4-FFF2-40B4-BE49-F238E27FC236}">
                <a16:creationId xmlns:a16="http://schemas.microsoft.com/office/drawing/2014/main" id="{6060BC9C-2294-A9FA-8808-7CDDE819488A}"/>
              </a:ext>
            </a:extLst>
          </p:cNvPr>
          <p:cNvSpPr/>
          <p:nvPr/>
        </p:nvSpPr>
        <p:spPr>
          <a:xfrm>
            <a:off x="2232211" y="1990165"/>
            <a:ext cx="5553635" cy="1317810"/>
          </a:xfrm>
          <a:prstGeom prst="roundRect">
            <a:avLst/>
          </a:prstGeom>
          <a:solidFill>
            <a:srgbClr val="4472C4">
              <a:alpha val="69804"/>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solidFill>
                  <a:srgbClr val="FFFF00"/>
                </a:solidFill>
                <a:latin typeface="AR丸ゴシック体E" panose="020F0909000000000000" pitchFamily="49" charset="-128"/>
                <a:ea typeface="AR丸ゴシック体E" panose="020F0909000000000000" pitchFamily="49" charset="-128"/>
              </a:rPr>
              <a:t>コロナ禍</a:t>
            </a:r>
          </a:p>
        </p:txBody>
      </p:sp>
    </p:spTree>
    <p:extLst>
      <p:ext uri="{BB962C8B-B14F-4D97-AF65-F5344CB8AC3E}">
        <p14:creationId xmlns:p14="http://schemas.microsoft.com/office/powerpoint/2010/main" val="1376185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1000"/>
                                        <p:tgtEl>
                                          <p:spTgt spid="3">
                                            <p:txEl>
                                              <p:pRg st="6" end="6"/>
                                            </p:txEl>
                                          </p:spTgt>
                                        </p:tgtEl>
                                      </p:cBhvr>
                                    </p:animEffect>
                                    <p:anim calcmode="lin" valueType="num">
                                      <p:cBhvr>
                                        <p:cTn id="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7" end="7"/>
                                            </p:txEl>
                                          </p:spTgt>
                                        </p:tgtEl>
                                        <p:attrNameLst>
                                          <p:attrName>style.visibility</p:attrName>
                                        </p:attrNameLst>
                                      </p:cBhvr>
                                      <p:to>
                                        <p:strVal val="visible"/>
                                      </p:to>
                                    </p:set>
                                    <p:animEffect transition="in" filter="fade">
                                      <p:cBhvr>
                                        <p:cTn id="14" dur="1000"/>
                                        <p:tgtEl>
                                          <p:spTgt spid="3">
                                            <p:txEl>
                                              <p:pRg st="7" end="7"/>
                                            </p:txEl>
                                          </p:spTgt>
                                        </p:tgtEl>
                                      </p:cBhvr>
                                    </p:animEffect>
                                    <p:anim calcmode="lin" valueType="num">
                                      <p:cBhvr>
                                        <p:cTn id="1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animEffect transition="in" filter="fade">
                                      <p:cBhvr>
                                        <p:cTn id="21" dur="1000"/>
                                        <p:tgtEl>
                                          <p:spTgt spid="3">
                                            <p:txEl>
                                              <p:pRg st="8" end="8"/>
                                            </p:txEl>
                                          </p:spTgt>
                                        </p:tgtEl>
                                      </p:cBhvr>
                                    </p:animEffect>
                                    <p:anim calcmode="lin" valueType="num">
                                      <p:cBhvr>
                                        <p:cTn id="22"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9" end="9"/>
                                            </p:txEl>
                                          </p:spTgt>
                                        </p:tgtEl>
                                        <p:attrNameLst>
                                          <p:attrName>style.visibility</p:attrName>
                                        </p:attrNameLst>
                                      </p:cBhvr>
                                      <p:to>
                                        <p:strVal val="visible"/>
                                      </p:to>
                                    </p:set>
                                    <p:animEffect transition="in" filter="fade">
                                      <p:cBhvr>
                                        <p:cTn id="28" dur="1000"/>
                                        <p:tgtEl>
                                          <p:spTgt spid="3">
                                            <p:txEl>
                                              <p:pRg st="9" end="9"/>
                                            </p:txEl>
                                          </p:spTgt>
                                        </p:tgtEl>
                                      </p:cBhvr>
                                    </p:animEffect>
                                    <p:anim calcmode="lin" valueType="num">
                                      <p:cBhvr>
                                        <p:cTn id="29"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animEffect transition="in" filter="fade">
                                      <p:cBhvr>
                                        <p:cTn id="35" dur="1000"/>
                                        <p:tgtEl>
                                          <p:spTgt spid="3">
                                            <p:txEl>
                                              <p:pRg st="10" end="10"/>
                                            </p:txEl>
                                          </p:spTgt>
                                        </p:tgtEl>
                                      </p:cBhvr>
                                    </p:animEffect>
                                    <p:anim calcmode="lin" valueType="num">
                                      <p:cBhvr>
                                        <p:cTn id="36"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500"/>
                                        <p:tgtEl>
                                          <p:spTgt spid="2"/>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animEffect transition="in" filter="fade">
                                      <p:cBhvr>
                                        <p:cTn id="47" dur="1000"/>
                                        <p:tgtEl>
                                          <p:spTgt spid="3">
                                            <p:txEl>
                                              <p:pRg st="12" end="12"/>
                                            </p:txEl>
                                          </p:spTgt>
                                        </p:tgtEl>
                                      </p:cBhvr>
                                    </p:animEffect>
                                    <p:anim calcmode="lin" valueType="num">
                                      <p:cBhvr>
                                        <p:cTn id="48"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3">
                                            <p:txEl>
                                              <p:pRg st="14" end="14"/>
                                            </p:txEl>
                                          </p:spTgt>
                                        </p:tgtEl>
                                        <p:attrNameLst>
                                          <p:attrName>style.visibility</p:attrName>
                                        </p:attrNameLst>
                                      </p:cBhvr>
                                      <p:to>
                                        <p:strVal val="visible"/>
                                      </p:to>
                                    </p:set>
                                    <p:animEffect transition="in" filter="fade">
                                      <p:cBhvr>
                                        <p:cTn id="54" dur="1000"/>
                                        <p:tgtEl>
                                          <p:spTgt spid="3">
                                            <p:txEl>
                                              <p:pRg st="14" end="14"/>
                                            </p:txEl>
                                          </p:spTgt>
                                        </p:tgtEl>
                                      </p:cBhvr>
                                    </p:animEffect>
                                    <p:anim calcmode="lin" valueType="num">
                                      <p:cBhvr>
                                        <p:cTn id="55" dur="1000" fill="hold"/>
                                        <p:tgtEl>
                                          <p:spTgt spid="3">
                                            <p:txEl>
                                              <p:pRg st="14" end="14"/>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14" end="14"/>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3">
                                            <p:txEl>
                                              <p:pRg st="16" end="16"/>
                                            </p:txEl>
                                          </p:spTgt>
                                        </p:tgtEl>
                                        <p:attrNameLst>
                                          <p:attrName>style.visibility</p:attrName>
                                        </p:attrNameLst>
                                      </p:cBhvr>
                                      <p:to>
                                        <p:strVal val="visible"/>
                                      </p:to>
                                    </p:set>
                                    <p:animEffect transition="in" filter="fade">
                                      <p:cBhvr>
                                        <p:cTn id="61" dur="1000"/>
                                        <p:tgtEl>
                                          <p:spTgt spid="3">
                                            <p:txEl>
                                              <p:pRg st="16" end="16"/>
                                            </p:txEl>
                                          </p:spTgt>
                                        </p:tgtEl>
                                      </p:cBhvr>
                                    </p:animEffect>
                                    <p:anim calcmode="lin" valueType="num">
                                      <p:cBhvr>
                                        <p:cTn id="62" dur="1000" fill="hold"/>
                                        <p:tgtEl>
                                          <p:spTgt spid="3">
                                            <p:txEl>
                                              <p:pRg st="16" end="16"/>
                                            </p:txEl>
                                          </p:spTgt>
                                        </p:tgtEl>
                                        <p:attrNameLst>
                                          <p:attrName>ppt_x</p:attrName>
                                        </p:attrNameLst>
                                      </p:cBhvr>
                                      <p:tavLst>
                                        <p:tav tm="0">
                                          <p:val>
                                            <p:strVal val="#ppt_x"/>
                                          </p:val>
                                        </p:tav>
                                        <p:tav tm="100000">
                                          <p:val>
                                            <p:strVal val="#ppt_x"/>
                                          </p:val>
                                        </p:tav>
                                      </p:tavLst>
                                    </p:anim>
                                    <p:anim calcmode="lin" valueType="num">
                                      <p:cBhvr>
                                        <p:cTn id="63" dur="1000" fill="hold"/>
                                        <p:tgtEl>
                                          <p:spTgt spid="3">
                                            <p:txEl>
                                              <p:pRg st="16" end="1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8D125798-9725-4139-B138-CB9804F3CB2E}"/>
              </a:ext>
            </a:extLst>
          </p:cNvPr>
          <p:cNvSpPr/>
          <p:nvPr/>
        </p:nvSpPr>
        <p:spPr>
          <a:xfrm>
            <a:off x="0" y="0"/>
            <a:ext cx="9160933" cy="6858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EEDA0FCC-92AD-4C8E-B532-C61FB9FC2DCD}"/>
              </a:ext>
            </a:extLst>
          </p:cNvPr>
          <p:cNvSpPr txBox="1"/>
          <p:nvPr/>
        </p:nvSpPr>
        <p:spPr>
          <a:xfrm flipH="1">
            <a:off x="399168" y="4195784"/>
            <a:ext cx="8297398" cy="2095445"/>
          </a:xfrm>
          <a:prstGeom prst="rect">
            <a:avLst/>
          </a:prstGeom>
          <a:solidFill>
            <a:srgbClr val="FDFDA5"/>
          </a:solidFill>
          <a:ln>
            <a:solidFill>
              <a:srgbClr val="00B0F0"/>
            </a:solidFill>
          </a:ln>
        </p:spPr>
        <p:txBody>
          <a:bodyPr wrap="square" rtlCol="0">
            <a:spAutoFit/>
          </a:bodyPr>
          <a:lstStyle/>
          <a:p>
            <a:endParaRPr lang="en-US" altLang="ja-JP" sz="1200" dirty="0">
              <a:latin typeface="AR P丸ゴシック体E" panose="020F0900000000000000" pitchFamily="50" charset="-128"/>
              <a:ea typeface="AR P丸ゴシック体E" panose="020F0900000000000000" pitchFamily="50" charset="-128"/>
            </a:endParaRPr>
          </a:p>
          <a:p>
            <a:r>
              <a:rPr lang="ja-JP" altLang="en-US" sz="2954" dirty="0">
                <a:latin typeface="AR P丸ゴシック体E" panose="020F0900000000000000" pitchFamily="50" charset="-128"/>
                <a:ea typeface="AR P丸ゴシック体E" panose="020F0900000000000000" pitchFamily="50" charset="-128"/>
              </a:rPr>
              <a:t>学習指導要領の</a:t>
            </a:r>
            <a:r>
              <a:rPr lang="ja-JP" altLang="en-US" sz="2954" dirty="0">
                <a:highlight>
                  <a:srgbClr val="FFFF00"/>
                </a:highlight>
                <a:latin typeface="AR P丸ゴシック体E" panose="020F0900000000000000" pitchFamily="50" charset="-128"/>
                <a:ea typeface="AR P丸ゴシック体E" panose="020F0900000000000000" pitchFamily="50" charset="-128"/>
              </a:rPr>
              <a:t>前文・・・理念</a:t>
            </a:r>
            <a:endParaRPr lang="en-US" altLang="ja-JP" sz="2954" dirty="0">
              <a:latin typeface="AR P丸ゴシック体E" panose="020F0900000000000000" pitchFamily="50" charset="-128"/>
              <a:ea typeface="AR P丸ゴシック体E" panose="020F0900000000000000" pitchFamily="50" charset="-128"/>
            </a:endParaRPr>
          </a:p>
          <a:p>
            <a:endParaRPr lang="en-US" altLang="ja-JP" sz="2954" dirty="0">
              <a:highlight>
                <a:srgbClr val="FFFF00"/>
              </a:highlight>
              <a:latin typeface="AR P丸ゴシック体E" panose="020F0900000000000000" pitchFamily="50" charset="-128"/>
              <a:ea typeface="AR P丸ゴシック体E" panose="020F0900000000000000" pitchFamily="50" charset="-128"/>
            </a:endParaRPr>
          </a:p>
          <a:p>
            <a:r>
              <a:rPr lang="ja-JP" altLang="en-US" sz="2954" dirty="0">
                <a:latin typeface="AR P丸ゴシック体E" panose="020F0900000000000000" pitchFamily="50" charset="-128"/>
                <a:ea typeface="AR P丸ゴシック体E" panose="020F0900000000000000" pitchFamily="50" charset="-128"/>
              </a:rPr>
              <a:t>　　　　　　　</a:t>
            </a:r>
            <a:r>
              <a:rPr lang="ja-JP" altLang="en-US" sz="2954" dirty="0">
                <a:highlight>
                  <a:srgbClr val="FFFF00"/>
                </a:highlight>
                <a:latin typeface="AR P丸ゴシック体E" panose="020F0900000000000000" pitchFamily="50" charset="-128"/>
                <a:ea typeface="AR P丸ゴシック体E" panose="020F0900000000000000" pitchFamily="50" charset="-128"/>
              </a:rPr>
              <a:t>総則・・・具体化の進め方</a:t>
            </a:r>
            <a:endParaRPr lang="en-US" altLang="ja-JP" sz="2954" dirty="0">
              <a:highlight>
                <a:srgbClr val="FFFF00"/>
              </a:highlight>
              <a:latin typeface="AR P丸ゴシック体E" panose="020F0900000000000000" pitchFamily="50" charset="-128"/>
              <a:ea typeface="AR P丸ゴシック体E" panose="020F0900000000000000" pitchFamily="50" charset="-128"/>
            </a:endParaRPr>
          </a:p>
          <a:p>
            <a:endParaRPr lang="en-US" altLang="ja-JP" sz="2954" dirty="0">
              <a:latin typeface="AR丸ゴシック体E" panose="020F0909000000000000" pitchFamily="49" charset="-128"/>
              <a:ea typeface="AR丸ゴシック体E" panose="020F0909000000000000" pitchFamily="49" charset="-128"/>
            </a:endParaRPr>
          </a:p>
        </p:txBody>
      </p:sp>
      <p:sp>
        <p:nvSpPr>
          <p:cNvPr id="3" name="テキスト ボックス 2">
            <a:extLst>
              <a:ext uri="{FF2B5EF4-FFF2-40B4-BE49-F238E27FC236}">
                <a16:creationId xmlns:a16="http://schemas.microsoft.com/office/drawing/2014/main" id="{1D4FA6B8-A8A0-4B92-A585-5D1ADD1E6080}"/>
              </a:ext>
            </a:extLst>
          </p:cNvPr>
          <p:cNvSpPr txBox="1">
            <a:spLocks noChangeArrowheads="1"/>
          </p:cNvSpPr>
          <p:nvPr/>
        </p:nvSpPr>
        <p:spPr bwMode="auto">
          <a:xfrm>
            <a:off x="1363390" y="189776"/>
            <a:ext cx="6248079" cy="603691"/>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ja-JP" altLang="en-US" sz="3323" b="1" dirty="0">
                <a:latin typeface="AR P楷書体M" panose="03000600000000000000" pitchFamily="66" charset="-128"/>
                <a:ea typeface="AR P楷書体M" panose="03000600000000000000" pitchFamily="66" charset="-128"/>
              </a:rPr>
              <a:t>学習指導要領　</a:t>
            </a:r>
            <a:endParaRPr lang="en-US" altLang="ja-JP" sz="3323" b="1" dirty="0">
              <a:latin typeface="AR P楷書体M" panose="03000600000000000000" pitchFamily="66" charset="-128"/>
              <a:ea typeface="AR P楷書体M" panose="03000600000000000000" pitchFamily="66" charset="-128"/>
            </a:endParaRPr>
          </a:p>
        </p:txBody>
      </p:sp>
      <p:grpSp>
        <p:nvGrpSpPr>
          <p:cNvPr id="7" name="グループ化 6">
            <a:extLst>
              <a:ext uri="{FF2B5EF4-FFF2-40B4-BE49-F238E27FC236}">
                <a16:creationId xmlns:a16="http://schemas.microsoft.com/office/drawing/2014/main" id="{908530C4-F572-4806-8D7B-6305A7F76353}"/>
              </a:ext>
            </a:extLst>
          </p:cNvPr>
          <p:cNvGrpSpPr/>
          <p:nvPr/>
        </p:nvGrpSpPr>
        <p:grpSpPr>
          <a:xfrm>
            <a:off x="423301" y="1880276"/>
            <a:ext cx="8297398" cy="1868749"/>
            <a:chOff x="380118" y="1826951"/>
            <a:chExt cx="8297398" cy="1868749"/>
          </a:xfrm>
        </p:grpSpPr>
        <p:sp>
          <p:nvSpPr>
            <p:cNvPr id="4" name="四角形: メモ 3">
              <a:extLst>
                <a:ext uri="{FF2B5EF4-FFF2-40B4-BE49-F238E27FC236}">
                  <a16:creationId xmlns:a16="http://schemas.microsoft.com/office/drawing/2014/main" id="{DB08BCA2-29DA-494B-82DC-E5B7FD024C1B}"/>
                </a:ext>
              </a:extLst>
            </p:cNvPr>
            <p:cNvSpPr/>
            <p:nvPr/>
          </p:nvSpPr>
          <p:spPr>
            <a:xfrm>
              <a:off x="380118" y="1826951"/>
              <a:ext cx="8297398" cy="1868749"/>
            </a:xfrm>
            <a:prstGeom prst="foldedCorner">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147F0368-E95A-4A36-B401-D19FBF077F85}"/>
                </a:ext>
              </a:extLst>
            </p:cNvPr>
            <p:cNvSpPr txBox="1"/>
            <p:nvPr/>
          </p:nvSpPr>
          <p:spPr>
            <a:xfrm>
              <a:off x="670068" y="2081830"/>
              <a:ext cx="7803863" cy="1200329"/>
            </a:xfrm>
            <a:prstGeom prst="rect">
              <a:avLst/>
            </a:prstGeom>
            <a:noFill/>
          </p:spPr>
          <p:txBody>
            <a:bodyPr wrap="square" rtlCol="0">
              <a:spAutoFit/>
            </a:bodyPr>
            <a:lstStyle/>
            <a:p>
              <a:r>
                <a:rPr kumimoji="1" lang="ja-JP" altLang="en-US" sz="2400" dirty="0">
                  <a:latin typeface="AR丸ゴシック体E" panose="020F0909000000000000" pitchFamily="49" charset="-128"/>
                  <a:ea typeface="AR丸ゴシック体E" panose="020F0909000000000000" pitchFamily="49" charset="-128"/>
                </a:rPr>
                <a:t>今回の改訂では、</a:t>
              </a:r>
              <a:r>
                <a:rPr kumimoji="1" lang="ja-JP" altLang="en-US" sz="2400" dirty="0">
                  <a:solidFill>
                    <a:srgbClr val="FF0000"/>
                  </a:solidFill>
                  <a:latin typeface="AR丸ゴシック体E" panose="020F0909000000000000" pitchFamily="49" charset="-128"/>
                  <a:ea typeface="AR丸ゴシック体E" panose="020F0909000000000000" pitchFamily="49" charset="-128"/>
                </a:rPr>
                <a:t>前文</a:t>
              </a:r>
              <a:r>
                <a:rPr kumimoji="1" lang="ja-JP" altLang="en-US" sz="2400" dirty="0">
                  <a:latin typeface="AR丸ゴシック体E" panose="020F0909000000000000" pitchFamily="49" charset="-128"/>
                  <a:ea typeface="AR丸ゴシック体E" panose="020F0909000000000000" pitchFamily="49" charset="-128"/>
                </a:rPr>
                <a:t>がつきました。</a:t>
              </a:r>
              <a:endParaRPr kumimoji="1" lang="en-US" altLang="ja-JP" sz="2400" dirty="0">
                <a:latin typeface="AR丸ゴシック体E" panose="020F0909000000000000" pitchFamily="49" charset="-128"/>
                <a:ea typeface="AR丸ゴシック体E" panose="020F0909000000000000" pitchFamily="49" charset="-128"/>
              </a:endParaRPr>
            </a:p>
            <a:p>
              <a:endParaRPr kumimoji="1" lang="en-US" altLang="ja-JP" sz="2400" u="sng" dirty="0">
                <a:solidFill>
                  <a:srgbClr val="FF0000"/>
                </a:solidFill>
                <a:latin typeface="AR丸ゴシック体E" panose="020F0909000000000000" pitchFamily="49" charset="-128"/>
                <a:ea typeface="AR丸ゴシック体E" panose="020F0909000000000000" pitchFamily="49" charset="-128"/>
              </a:endParaRPr>
            </a:p>
            <a:p>
              <a:r>
                <a:rPr kumimoji="1" lang="ja-JP" altLang="en-US" sz="2400" u="sng" dirty="0">
                  <a:latin typeface="AR丸ゴシック体E" panose="020F0909000000000000" pitchFamily="49" charset="-128"/>
                  <a:ea typeface="AR丸ゴシック体E" panose="020F0909000000000000" pitchFamily="49" charset="-128"/>
                </a:rPr>
                <a:t>改訂の理念</a:t>
              </a:r>
              <a:r>
                <a:rPr kumimoji="1" lang="ja-JP" altLang="en-US" sz="2400" dirty="0">
                  <a:latin typeface="AR丸ゴシック体E" panose="020F0909000000000000" pitchFamily="49" charset="-128"/>
                  <a:ea typeface="AR丸ゴシック体E" panose="020F0909000000000000" pitchFamily="49" charset="-128"/>
                </a:rPr>
                <a:t>を特に強調するためのものです。</a:t>
              </a:r>
              <a:endParaRPr kumimoji="1" lang="en-US" altLang="ja-JP" sz="2400" dirty="0">
                <a:latin typeface="AR丸ゴシック体E" panose="020F0909000000000000" pitchFamily="49" charset="-128"/>
                <a:ea typeface="AR丸ゴシック体E" panose="020F0909000000000000" pitchFamily="49" charset="-128"/>
              </a:endParaRPr>
            </a:p>
          </p:txBody>
        </p:sp>
      </p:grpSp>
      <p:cxnSp>
        <p:nvCxnSpPr>
          <p:cNvPr id="9" name="直線コネクタ 8">
            <a:extLst>
              <a:ext uri="{FF2B5EF4-FFF2-40B4-BE49-F238E27FC236}">
                <a16:creationId xmlns:a16="http://schemas.microsoft.com/office/drawing/2014/main" id="{65285F71-F6A7-4547-AE34-A33E16E5349E}"/>
              </a:ext>
            </a:extLst>
          </p:cNvPr>
          <p:cNvCxnSpPr>
            <a:cxnSpLocks/>
          </p:cNvCxnSpPr>
          <p:nvPr/>
        </p:nvCxnSpPr>
        <p:spPr>
          <a:xfrm>
            <a:off x="3168650" y="2580340"/>
            <a:ext cx="261126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吹き出し: 角を丸めた四角形 5">
            <a:extLst>
              <a:ext uri="{FF2B5EF4-FFF2-40B4-BE49-F238E27FC236}">
                <a16:creationId xmlns:a16="http://schemas.microsoft.com/office/drawing/2014/main" id="{F0C8C874-9128-4F50-B5F1-DA6D15E0CF0C}"/>
              </a:ext>
            </a:extLst>
          </p:cNvPr>
          <p:cNvSpPr/>
          <p:nvPr/>
        </p:nvSpPr>
        <p:spPr>
          <a:xfrm>
            <a:off x="4700028" y="932384"/>
            <a:ext cx="4020671" cy="603691"/>
          </a:xfrm>
          <a:prstGeom prst="wedgeRoundRectCallout">
            <a:avLst>
              <a:gd name="adj1" fmla="val -56871"/>
              <a:gd name="adj2" fmla="val 13714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英語・プログラミング・時間数　</a:t>
            </a:r>
            <a:endParaRPr kumimoji="1" lang="en-US" altLang="ja-JP" b="1" dirty="0">
              <a:solidFill>
                <a:schemeClr val="tx1"/>
              </a:solidFill>
            </a:endParaRPr>
          </a:p>
          <a:p>
            <a:pPr algn="ctr"/>
            <a:r>
              <a:rPr kumimoji="1" lang="en-US" altLang="ja-JP" b="1" dirty="0">
                <a:solidFill>
                  <a:schemeClr val="tx1"/>
                </a:solidFill>
              </a:rPr>
              <a:t>GIGA</a:t>
            </a:r>
            <a:r>
              <a:rPr kumimoji="1" lang="ja-JP" altLang="en-US" b="1" dirty="0">
                <a:solidFill>
                  <a:schemeClr val="tx1"/>
                </a:solidFill>
              </a:rPr>
              <a:t>スクール・個別最適化・？</a:t>
            </a:r>
          </a:p>
        </p:txBody>
      </p:sp>
      <p:sp>
        <p:nvSpPr>
          <p:cNvPr id="11" name="テキスト ボックス 10">
            <a:extLst>
              <a:ext uri="{FF2B5EF4-FFF2-40B4-BE49-F238E27FC236}">
                <a16:creationId xmlns:a16="http://schemas.microsoft.com/office/drawing/2014/main" id="{63FFB29C-1DBE-44E6-8B64-1FC4F88FA73A}"/>
              </a:ext>
            </a:extLst>
          </p:cNvPr>
          <p:cNvSpPr txBox="1"/>
          <p:nvPr/>
        </p:nvSpPr>
        <p:spPr>
          <a:xfrm>
            <a:off x="626886" y="2898779"/>
            <a:ext cx="1742557" cy="461665"/>
          </a:xfrm>
          <a:prstGeom prst="rect">
            <a:avLst/>
          </a:prstGeom>
          <a:solidFill>
            <a:srgbClr val="FEFDD3"/>
          </a:solidFill>
        </p:spPr>
        <p:txBody>
          <a:bodyPr wrap="square">
            <a:spAutoFit/>
          </a:bodyPr>
          <a:lstStyle/>
          <a:p>
            <a:r>
              <a:rPr kumimoji="1" lang="ja-JP" altLang="en-US" sz="2400" u="sng" dirty="0">
                <a:solidFill>
                  <a:srgbClr val="FF0000"/>
                </a:solidFill>
                <a:latin typeface="AR丸ゴシック体E" panose="020F0909000000000000" pitchFamily="49" charset="-128"/>
                <a:ea typeface="AR丸ゴシック体E" panose="020F0909000000000000" pitchFamily="49" charset="-128"/>
              </a:rPr>
              <a:t>改訂の理念</a:t>
            </a:r>
            <a:endParaRPr lang="ja-JP" altLang="en-US" sz="2400" dirty="0"/>
          </a:p>
        </p:txBody>
      </p:sp>
      <p:grpSp>
        <p:nvGrpSpPr>
          <p:cNvPr id="13" name="グループ化 12">
            <a:extLst>
              <a:ext uri="{FF2B5EF4-FFF2-40B4-BE49-F238E27FC236}">
                <a16:creationId xmlns:a16="http://schemas.microsoft.com/office/drawing/2014/main" id="{AD3623A3-BD00-2E5F-D86E-93A6F304A363}"/>
              </a:ext>
            </a:extLst>
          </p:cNvPr>
          <p:cNvGrpSpPr/>
          <p:nvPr/>
        </p:nvGrpSpPr>
        <p:grpSpPr>
          <a:xfrm>
            <a:off x="5733789" y="1190849"/>
            <a:ext cx="1368089" cy="124264"/>
            <a:chOff x="861559" y="1088935"/>
            <a:chExt cx="1368089" cy="124264"/>
          </a:xfrm>
        </p:grpSpPr>
        <p:sp>
          <p:nvSpPr>
            <p:cNvPr id="10" name="正方形/長方形 9">
              <a:extLst>
                <a:ext uri="{FF2B5EF4-FFF2-40B4-BE49-F238E27FC236}">
                  <a16:creationId xmlns:a16="http://schemas.microsoft.com/office/drawing/2014/main" id="{0B0493F8-DCC8-FD73-3AE0-B4D0242E9FC7}"/>
                </a:ext>
              </a:extLst>
            </p:cNvPr>
            <p:cNvSpPr/>
            <p:nvPr/>
          </p:nvSpPr>
          <p:spPr>
            <a:xfrm rot="2559914">
              <a:off x="887705" y="1115734"/>
              <a:ext cx="1341943" cy="97465"/>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079C0B44-7DB6-3750-75D3-A002D7705B43}"/>
                </a:ext>
              </a:extLst>
            </p:cNvPr>
            <p:cNvSpPr/>
            <p:nvPr/>
          </p:nvSpPr>
          <p:spPr>
            <a:xfrm rot="8255874">
              <a:off x="861559" y="1088935"/>
              <a:ext cx="1341943" cy="97465"/>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2066371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13"/>
                                        </p:tgtEl>
                                      </p:cBhvr>
                                    </p:animEffect>
                                    <p:anim calcmode="lin" valueType="num">
                                      <p:cBhvr>
                                        <p:cTn id="28" dur="1000"/>
                                        <p:tgtEl>
                                          <p:spTgt spid="13"/>
                                        </p:tgtEl>
                                        <p:attrNameLst>
                                          <p:attrName>ppt_x</p:attrName>
                                        </p:attrNameLst>
                                      </p:cBhvr>
                                      <p:tavLst>
                                        <p:tav tm="0">
                                          <p:val>
                                            <p:strVal val="ppt_x"/>
                                          </p:val>
                                        </p:tav>
                                        <p:tav tm="100000">
                                          <p:val>
                                            <p:strVal val="ppt_x"/>
                                          </p:val>
                                        </p:tav>
                                      </p:tavLst>
                                    </p:anim>
                                    <p:anim calcmode="lin" valueType="num">
                                      <p:cBhvr>
                                        <p:cTn id="29" dur="1000"/>
                                        <p:tgtEl>
                                          <p:spTgt spid="13"/>
                                        </p:tgtEl>
                                        <p:attrNameLst>
                                          <p:attrName>ppt_y</p:attrName>
                                        </p:attrNameLst>
                                      </p:cBhvr>
                                      <p:tavLst>
                                        <p:tav tm="0">
                                          <p:val>
                                            <p:strVal val="ppt_y"/>
                                          </p:val>
                                        </p:tav>
                                        <p:tav tm="100000">
                                          <p:val>
                                            <p:strVal val="ppt_y+.1"/>
                                          </p:val>
                                        </p:tav>
                                      </p:tavLst>
                                    </p:anim>
                                    <p:set>
                                      <p:cBhvr>
                                        <p:cTn id="30" dur="1" fill="hold">
                                          <p:stCondLst>
                                            <p:cond delay="999"/>
                                          </p:stCondLst>
                                        </p:cTn>
                                        <p:tgtEl>
                                          <p:spTgt spid="13"/>
                                        </p:tgtEl>
                                        <p:attrNameLst>
                                          <p:attrName>style.visibility</p:attrName>
                                        </p:attrNameLst>
                                      </p:cBhvr>
                                      <p:to>
                                        <p:strVal val="hidden"/>
                                      </p:to>
                                    </p:set>
                                  </p:childTnLst>
                                </p:cTn>
                              </p:par>
                              <p:par>
                                <p:cTn id="31" presetID="42" presetClass="exit" presetSubtype="0" fill="hold" grpId="1" nodeType="withEffect">
                                  <p:stCondLst>
                                    <p:cond delay="0"/>
                                  </p:stCondLst>
                                  <p:childTnLst>
                                    <p:animEffect transition="out" filter="fade">
                                      <p:cBhvr>
                                        <p:cTn id="32" dur="1000"/>
                                        <p:tgtEl>
                                          <p:spTgt spid="6"/>
                                        </p:tgtEl>
                                      </p:cBhvr>
                                    </p:animEffect>
                                    <p:anim calcmode="lin" valueType="num">
                                      <p:cBhvr>
                                        <p:cTn id="33" dur="1000"/>
                                        <p:tgtEl>
                                          <p:spTgt spid="6"/>
                                        </p:tgtEl>
                                        <p:attrNameLst>
                                          <p:attrName>ppt_x</p:attrName>
                                        </p:attrNameLst>
                                      </p:cBhvr>
                                      <p:tavLst>
                                        <p:tav tm="0">
                                          <p:val>
                                            <p:strVal val="ppt_x"/>
                                          </p:val>
                                        </p:tav>
                                        <p:tav tm="100000">
                                          <p:val>
                                            <p:strVal val="ppt_x"/>
                                          </p:val>
                                        </p:tav>
                                      </p:tavLst>
                                    </p:anim>
                                    <p:anim calcmode="lin" valueType="num">
                                      <p:cBhvr>
                                        <p:cTn id="34" dur="1000"/>
                                        <p:tgtEl>
                                          <p:spTgt spid="6"/>
                                        </p:tgtEl>
                                        <p:attrNameLst>
                                          <p:attrName>ppt_y</p:attrName>
                                        </p:attrNameLst>
                                      </p:cBhvr>
                                      <p:tavLst>
                                        <p:tav tm="0">
                                          <p:val>
                                            <p:strVal val="ppt_y"/>
                                          </p:val>
                                        </p:tav>
                                        <p:tav tm="100000">
                                          <p:val>
                                            <p:strVal val="ppt_y+.1"/>
                                          </p:val>
                                        </p:tav>
                                      </p:tavLst>
                                    </p:anim>
                                    <p:set>
                                      <p:cBhvr>
                                        <p:cTn id="35" dur="1" fill="hold">
                                          <p:stCondLst>
                                            <p:cond delay="999"/>
                                          </p:stCondLst>
                                        </p:cTn>
                                        <p:tgtEl>
                                          <p:spTgt spid="6"/>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00"/>
                                        <p:tgtEl>
                                          <p:spTgt spid="11"/>
                                        </p:tgtEl>
                                      </p:cBhvr>
                                    </p:animEffect>
                                    <p:anim calcmode="lin" valueType="num">
                                      <p:cBhvr>
                                        <p:cTn id="41" dur="1000" fill="hold"/>
                                        <p:tgtEl>
                                          <p:spTgt spid="11"/>
                                        </p:tgtEl>
                                        <p:attrNameLst>
                                          <p:attrName>ppt_x</p:attrName>
                                        </p:attrNameLst>
                                      </p:cBhvr>
                                      <p:tavLst>
                                        <p:tav tm="0">
                                          <p:val>
                                            <p:strVal val="#ppt_x"/>
                                          </p:val>
                                        </p:tav>
                                        <p:tav tm="100000">
                                          <p:val>
                                            <p:strVal val="#ppt_x"/>
                                          </p:val>
                                        </p:tav>
                                      </p:tavLst>
                                    </p:anim>
                                    <p:anim calcmode="lin" valueType="num">
                                      <p:cBhvr>
                                        <p:cTn id="4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1000"/>
                                        <p:tgtEl>
                                          <p:spTgt spid="2"/>
                                        </p:tgtEl>
                                      </p:cBhvr>
                                    </p:animEffect>
                                    <p:anim calcmode="lin" valueType="num">
                                      <p:cBhvr>
                                        <p:cTn id="48" dur="1000" fill="hold"/>
                                        <p:tgtEl>
                                          <p:spTgt spid="2"/>
                                        </p:tgtEl>
                                        <p:attrNameLst>
                                          <p:attrName>ppt_x</p:attrName>
                                        </p:attrNameLst>
                                      </p:cBhvr>
                                      <p:tavLst>
                                        <p:tav tm="0">
                                          <p:val>
                                            <p:strVal val="#ppt_x"/>
                                          </p:val>
                                        </p:tav>
                                        <p:tav tm="100000">
                                          <p:val>
                                            <p:strVal val="#ppt_x"/>
                                          </p:val>
                                        </p:tav>
                                      </p:tavLst>
                                    </p:anim>
                                    <p:anim calcmode="lin" valueType="num">
                                      <p:cBhvr>
                                        <p:cTn id="4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6" grpId="1"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7">
            <a:extLst>
              <a:ext uri="{FF2B5EF4-FFF2-40B4-BE49-F238E27FC236}">
                <a16:creationId xmlns:a16="http://schemas.microsoft.com/office/drawing/2014/main" id="{58E24C5E-23B1-462E-B496-3107EA5088F1}"/>
              </a:ext>
            </a:extLst>
          </p:cNvPr>
          <p:cNvSpPr/>
          <p:nvPr/>
        </p:nvSpPr>
        <p:spPr>
          <a:xfrm>
            <a:off x="0" y="0"/>
            <a:ext cx="9160933" cy="6858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正方形/長方形 18">
            <a:extLst>
              <a:ext uri="{FF2B5EF4-FFF2-40B4-BE49-F238E27FC236}">
                <a16:creationId xmlns:a16="http://schemas.microsoft.com/office/drawing/2014/main" id="{1626EAF1-E08F-4F4E-9EF0-FE3BE51D3B3F}"/>
              </a:ext>
            </a:extLst>
          </p:cNvPr>
          <p:cNvSpPr/>
          <p:nvPr/>
        </p:nvSpPr>
        <p:spPr>
          <a:xfrm>
            <a:off x="0" y="854181"/>
            <a:ext cx="8440615" cy="5551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b="1"/>
          </a:p>
        </p:txBody>
      </p:sp>
      <p:sp>
        <p:nvSpPr>
          <p:cNvPr id="22" name="正方形/長方形 21">
            <a:extLst>
              <a:ext uri="{FF2B5EF4-FFF2-40B4-BE49-F238E27FC236}">
                <a16:creationId xmlns:a16="http://schemas.microsoft.com/office/drawing/2014/main" id="{7DEA1C66-BDAC-4372-984A-7FE3A3857E57}"/>
              </a:ext>
            </a:extLst>
          </p:cNvPr>
          <p:cNvSpPr/>
          <p:nvPr/>
        </p:nvSpPr>
        <p:spPr>
          <a:xfrm>
            <a:off x="0" y="563612"/>
            <a:ext cx="9144000" cy="5855146"/>
          </a:xfrm>
          <a:prstGeom prst="rect">
            <a:avLst/>
          </a:prstGeom>
          <a:solidFill>
            <a:srgbClr val="F7FC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a:p>
        </p:txBody>
      </p:sp>
      <p:sp>
        <p:nvSpPr>
          <p:cNvPr id="11" name="正方形/長方形 10"/>
          <p:cNvSpPr/>
          <p:nvPr/>
        </p:nvSpPr>
        <p:spPr>
          <a:xfrm>
            <a:off x="4817128" y="1874403"/>
            <a:ext cx="4003048" cy="3650097"/>
          </a:xfrm>
          <a:prstGeom prst="rect">
            <a:avLst/>
          </a:prstGeom>
          <a:solidFill>
            <a:schemeClr val="bg1"/>
          </a:solidFill>
          <a:ln w="66675" cmpd="thickThi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b="1"/>
          </a:p>
        </p:txBody>
      </p:sp>
      <p:sp>
        <p:nvSpPr>
          <p:cNvPr id="10" name="正方形/長方形 9"/>
          <p:cNvSpPr/>
          <p:nvPr/>
        </p:nvSpPr>
        <p:spPr>
          <a:xfrm>
            <a:off x="262174" y="1885149"/>
            <a:ext cx="3619998" cy="3639352"/>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b="1"/>
          </a:p>
        </p:txBody>
      </p:sp>
      <p:sp>
        <p:nvSpPr>
          <p:cNvPr id="4" name="テキスト ボックス 3"/>
          <p:cNvSpPr txBox="1"/>
          <p:nvPr/>
        </p:nvSpPr>
        <p:spPr>
          <a:xfrm>
            <a:off x="237452" y="2011955"/>
            <a:ext cx="8644374" cy="4587153"/>
          </a:xfrm>
          <a:prstGeom prst="rect">
            <a:avLst/>
          </a:prstGeom>
          <a:noFill/>
        </p:spPr>
        <p:txBody>
          <a:bodyPr wrap="square" rtlCol="0">
            <a:spAutoFit/>
          </a:bodyPr>
          <a:lstStyle/>
          <a:p>
            <a:r>
              <a:rPr lang="ja-JP" altLang="en-US" sz="2800" b="1" dirty="0">
                <a:solidFill>
                  <a:srgbClr val="FF0000"/>
                </a:solidFill>
              </a:rPr>
              <a:t>自分のよさや可能性を　　　</a:t>
            </a:r>
            <a:endParaRPr lang="en-US" altLang="ja-JP" sz="2800" b="1" dirty="0">
              <a:solidFill>
                <a:srgbClr val="FF0000"/>
              </a:solidFill>
            </a:endParaRPr>
          </a:p>
          <a:p>
            <a:r>
              <a:rPr lang="ja-JP" altLang="en-US" sz="2800" b="1" dirty="0">
                <a:solidFill>
                  <a:srgbClr val="FF0000"/>
                </a:solidFill>
              </a:rPr>
              <a:t>　　　　　</a:t>
            </a:r>
            <a:r>
              <a:rPr lang="ja-JP" altLang="en-US" sz="2000" b="1" dirty="0">
                <a:solidFill>
                  <a:srgbClr val="FF0000"/>
                </a:solidFill>
              </a:rPr>
              <a:t>　</a:t>
            </a:r>
            <a:r>
              <a:rPr lang="ja-JP" altLang="en-US" sz="2800" b="1" dirty="0">
                <a:solidFill>
                  <a:srgbClr val="FF0000"/>
                </a:solidFill>
              </a:rPr>
              <a:t>認識する </a:t>
            </a:r>
            <a:r>
              <a:rPr lang="ja-JP" altLang="en-US" b="1" dirty="0">
                <a:latin typeface="AR丸ゴシック体E" panose="020F0909000000000000" pitchFamily="49" charset="-128"/>
                <a:ea typeface="AR丸ゴシック体E" panose="020F0909000000000000" pitchFamily="49" charset="-128"/>
              </a:rPr>
              <a:t>とともに</a:t>
            </a:r>
            <a:r>
              <a:rPr lang="ja-JP" altLang="en-US" sz="1400" b="1" dirty="0">
                <a:solidFill>
                  <a:schemeClr val="accent5">
                    <a:lumMod val="75000"/>
                  </a:schemeClr>
                </a:solidFill>
                <a:latin typeface="AR丸ゴシック体E" panose="020F0909000000000000" pitchFamily="49" charset="-128"/>
                <a:ea typeface="AR丸ゴシック体E" panose="020F0909000000000000" pitchFamily="49" charset="-128"/>
              </a:rPr>
              <a:t>　</a:t>
            </a:r>
            <a:r>
              <a:rPr lang="ja-JP" altLang="en-US" sz="2800" b="1" dirty="0">
                <a:solidFill>
                  <a:schemeClr val="accent5">
                    <a:lumMod val="75000"/>
                  </a:schemeClr>
                </a:solidFill>
              </a:rPr>
              <a:t>あらゆる他者を価値の　　</a:t>
            </a:r>
            <a:endParaRPr lang="en-US" altLang="ja-JP" sz="2800" b="1" dirty="0">
              <a:solidFill>
                <a:schemeClr val="accent5">
                  <a:lumMod val="75000"/>
                </a:schemeClr>
              </a:solidFill>
            </a:endParaRPr>
          </a:p>
          <a:p>
            <a:pPr algn="ctr"/>
            <a:r>
              <a:rPr lang="ja-JP" altLang="en-US" sz="2800" b="1" dirty="0">
                <a:solidFill>
                  <a:schemeClr val="accent5">
                    <a:lumMod val="75000"/>
                  </a:schemeClr>
                </a:solidFill>
              </a:rPr>
              <a:t>　　　　　　　　　　　　</a:t>
            </a:r>
            <a:r>
              <a:rPr lang="ja-JP" altLang="en-US" sz="1400" b="1" dirty="0">
                <a:solidFill>
                  <a:schemeClr val="accent5">
                    <a:lumMod val="75000"/>
                  </a:schemeClr>
                </a:solidFill>
              </a:rPr>
              <a:t>　　</a:t>
            </a:r>
            <a:r>
              <a:rPr lang="ja-JP" altLang="en-US" sz="2800" b="1" dirty="0">
                <a:solidFill>
                  <a:schemeClr val="accent5">
                    <a:lumMod val="75000"/>
                  </a:schemeClr>
                </a:solidFill>
              </a:rPr>
              <a:t>ある存在として尊重し、　　　　　　　　　　　</a:t>
            </a:r>
            <a:endParaRPr lang="en-US" altLang="ja-JP" sz="2800" b="1" dirty="0">
              <a:solidFill>
                <a:srgbClr val="FF0000"/>
              </a:solidFill>
            </a:endParaRPr>
          </a:p>
          <a:p>
            <a:r>
              <a:rPr lang="ja-JP" altLang="en-US" sz="1704" b="1" dirty="0">
                <a:solidFill>
                  <a:schemeClr val="accent5">
                    <a:lumMod val="75000"/>
                  </a:schemeClr>
                </a:solidFill>
              </a:rPr>
              <a:t>　　　　　　　　　　　　　　　　　　　   　 </a:t>
            </a:r>
            <a:r>
              <a:rPr lang="ja-JP" altLang="en-US" sz="1000" b="1" dirty="0">
                <a:solidFill>
                  <a:schemeClr val="accent5">
                    <a:lumMod val="75000"/>
                  </a:schemeClr>
                </a:solidFill>
              </a:rPr>
              <a:t>　</a:t>
            </a:r>
            <a:r>
              <a:rPr lang="ja-JP" altLang="en-US" sz="2800" b="1" dirty="0">
                <a:solidFill>
                  <a:schemeClr val="accent5">
                    <a:lumMod val="75000"/>
                  </a:schemeClr>
                </a:solidFill>
              </a:rPr>
              <a:t>多様な人々と協議しな　　　　</a:t>
            </a:r>
            <a:endParaRPr lang="en-US" altLang="ja-JP" sz="2800" b="1" dirty="0">
              <a:solidFill>
                <a:schemeClr val="accent5">
                  <a:lumMod val="75000"/>
                </a:schemeClr>
              </a:solidFill>
            </a:endParaRPr>
          </a:p>
          <a:p>
            <a:r>
              <a:rPr lang="ja-JP" altLang="en-US" sz="2800" b="1" dirty="0">
                <a:solidFill>
                  <a:schemeClr val="accent5">
                    <a:lumMod val="75000"/>
                  </a:schemeClr>
                </a:solidFill>
              </a:rPr>
              <a:t>　　　　　　　　　　　　　がら様々な社会的変化　　　</a:t>
            </a:r>
            <a:endParaRPr lang="en-US" altLang="ja-JP" sz="2800" b="1" dirty="0">
              <a:solidFill>
                <a:schemeClr val="accent5">
                  <a:lumMod val="75000"/>
                </a:schemeClr>
              </a:solidFill>
            </a:endParaRPr>
          </a:p>
          <a:p>
            <a:r>
              <a:rPr lang="ja-JP" altLang="en-US" sz="2800" b="1" dirty="0">
                <a:solidFill>
                  <a:schemeClr val="accent5">
                    <a:lumMod val="75000"/>
                  </a:schemeClr>
                </a:solidFill>
              </a:rPr>
              <a:t>　　　　　　　　　　　　　を乗り越え、</a:t>
            </a:r>
            <a:endParaRPr lang="en-US" altLang="ja-JP" sz="2800" b="1" dirty="0">
              <a:solidFill>
                <a:schemeClr val="accent5">
                  <a:lumMod val="75000"/>
                </a:schemeClr>
              </a:solidFill>
            </a:endParaRPr>
          </a:p>
          <a:p>
            <a:r>
              <a:rPr lang="ja-JP" altLang="en-US" sz="2800" b="1" dirty="0">
                <a:solidFill>
                  <a:srgbClr val="FF0000"/>
                </a:solidFill>
              </a:rPr>
              <a:t>豊かな人生を切り拓き、</a:t>
            </a:r>
            <a:r>
              <a:rPr lang="ja-JP" altLang="en-US" sz="2000" b="1" dirty="0"/>
              <a:t>　　　</a:t>
            </a:r>
            <a:r>
              <a:rPr lang="ja-JP" altLang="en-US" sz="2800" b="1" dirty="0">
                <a:solidFill>
                  <a:schemeClr val="accent1">
                    <a:lumMod val="50000"/>
                  </a:schemeClr>
                </a:solidFill>
              </a:rPr>
              <a:t>持続可能な社会の創り</a:t>
            </a:r>
            <a:endParaRPr lang="en-US" altLang="ja-JP" sz="2800" b="1" dirty="0">
              <a:solidFill>
                <a:schemeClr val="accent1">
                  <a:lumMod val="50000"/>
                </a:schemeClr>
              </a:solidFill>
            </a:endParaRPr>
          </a:p>
          <a:p>
            <a:r>
              <a:rPr lang="ja-JP" altLang="en-US" sz="2800" b="1" dirty="0">
                <a:solidFill>
                  <a:schemeClr val="accent1">
                    <a:lumMod val="50000"/>
                  </a:schemeClr>
                </a:solidFill>
              </a:rPr>
              <a:t>　　　　　　　　　　　　　手となる</a:t>
            </a:r>
            <a:r>
              <a:rPr lang="ja-JP" altLang="en-US" sz="2800" b="1" dirty="0">
                <a:solidFill>
                  <a:srgbClr val="0070C0"/>
                </a:solidFill>
                <a:latin typeface="+mn-ea"/>
              </a:rPr>
              <a:t>ことが</a:t>
            </a:r>
            <a:endParaRPr lang="en-US" altLang="ja-JP" sz="2800" b="1" dirty="0">
              <a:solidFill>
                <a:srgbClr val="0070C0"/>
              </a:solidFill>
              <a:latin typeface="+mn-ea"/>
            </a:endParaRPr>
          </a:p>
          <a:p>
            <a:r>
              <a:rPr lang="ja-JP" altLang="en-US" sz="1400" b="1" dirty="0"/>
              <a:t>　　　 </a:t>
            </a:r>
            <a:r>
              <a:rPr lang="ja-JP" altLang="en-US" sz="1400" b="1" dirty="0">
                <a:solidFill>
                  <a:schemeClr val="accent5">
                    <a:lumMod val="75000"/>
                  </a:schemeClr>
                </a:solidFill>
              </a:rPr>
              <a:t>　　　　　　　　　　　　　　　　　</a:t>
            </a:r>
            <a:endParaRPr lang="en-US" altLang="ja-JP" sz="1400" b="1" dirty="0">
              <a:solidFill>
                <a:schemeClr val="accent5">
                  <a:lumMod val="75000"/>
                </a:schemeClr>
              </a:solidFill>
            </a:endParaRPr>
          </a:p>
          <a:p>
            <a:r>
              <a:rPr lang="ja-JP" altLang="en-US" sz="2000" b="1" dirty="0">
                <a:latin typeface="AR丸ゴシック体E" panose="020F0909000000000000" pitchFamily="49" charset="-128"/>
                <a:ea typeface="AR丸ゴシック体E" panose="020F0909000000000000" pitchFamily="49" charset="-128"/>
              </a:rPr>
              <a:t>　　　　できるようにすることが求められる</a:t>
            </a:r>
            <a:endParaRPr lang="en-US" altLang="ja-JP" sz="2000" b="1" dirty="0">
              <a:latin typeface="AR丸ゴシック体E" panose="020F0909000000000000" pitchFamily="49" charset="-128"/>
              <a:ea typeface="AR丸ゴシック体E" panose="020F0909000000000000" pitchFamily="49" charset="-128"/>
            </a:endParaRPr>
          </a:p>
          <a:p>
            <a:endParaRPr lang="en-US" altLang="ja-JP" sz="1704" b="1" dirty="0"/>
          </a:p>
          <a:p>
            <a:r>
              <a:rPr lang="ja-JP" altLang="en-US" sz="1704" b="1" dirty="0"/>
              <a:t>　　　　　　　　　　　　　　　　　　　　</a:t>
            </a:r>
          </a:p>
        </p:txBody>
      </p:sp>
      <p:sp>
        <p:nvSpPr>
          <p:cNvPr id="6" name="テキスト ボックス 5"/>
          <p:cNvSpPr txBox="1"/>
          <p:nvPr/>
        </p:nvSpPr>
        <p:spPr>
          <a:xfrm>
            <a:off x="2890697" y="101947"/>
            <a:ext cx="4185761" cy="461665"/>
          </a:xfrm>
          <a:prstGeom prst="rect">
            <a:avLst/>
          </a:prstGeom>
          <a:noFill/>
        </p:spPr>
        <p:txBody>
          <a:bodyPr wrap="none" rtlCol="0">
            <a:spAutoFit/>
          </a:bodyPr>
          <a:lstStyle/>
          <a:p>
            <a:r>
              <a:rPr lang="ja-JP" altLang="en-US" sz="2400" b="1" dirty="0"/>
              <a:t>学習指導要領（前文の要点）</a:t>
            </a:r>
          </a:p>
        </p:txBody>
      </p:sp>
      <p:cxnSp>
        <p:nvCxnSpPr>
          <p:cNvPr id="14" name="直線コネクタ 13"/>
          <p:cNvCxnSpPr>
            <a:cxnSpLocks/>
          </p:cNvCxnSpPr>
          <p:nvPr/>
        </p:nvCxnSpPr>
        <p:spPr>
          <a:xfrm>
            <a:off x="5003800" y="5016500"/>
            <a:ext cx="3550973" cy="1350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円/楕円 15"/>
          <p:cNvSpPr/>
          <p:nvPr/>
        </p:nvSpPr>
        <p:spPr>
          <a:xfrm>
            <a:off x="1064179" y="827176"/>
            <a:ext cx="2167750" cy="925193"/>
          </a:xfrm>
          <a:prstGeom prst="ellipse">
            <a:avLst/>
          </a:prstGeom>
          <a:solidFill>
            <a:srgbClr val="FAD2F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b="1"/>
          </a:p>
        </p:txBody>
      </p:sp>
      <p:sp>
        <p:nvSpPr>
          <p:cNvPr id="13" name="テキスト ボックス 12"/>
          <p:cNvSpPr txBox="1"/>
          <p:nvPr/>
        </p:nvSpPr>
        <p:spPr>
          <a:xfrm>
            <a:off x="1330749" y="1066336"/>
            <a:ext cx="1723549" cy="461665"/>
          </a:xfrm>
          <a:prstGeom prst="rect">
            <a:avLst/>
          </a:prstGeom>
          <a:noFill/>
        </p:spPr>
        <p:txBody>
          <a:bodyPr wrap="none" rtlCol="0">
            <a:spAutoFit/>
          </a:bodyPr>
          <a:lstStyle/>
          <a:p>
            <a:r>
              <a:rPr lang="ja-JP" altLang="en-US" sz="2400" b="1" dirty="0"/>
              <a:t>個人の成長</a:t>
            </a:r>
          </a:p>
        </p:txBody>
      </p:sp>
      <p:sp>
        <p:nvSpPr>
          <p:cNvPr id="17" name="円/楕円 16"/>
          <p:cNvSpPr/>
          <p:nvPr/>
        </p:nvSpPr>
        <p:spPr>
          <a:xfrm>
            <a:off x="5580230" y="827176"/>
            <a:ext cx="2625053" cy="954593"/>
          </a:xfrm>
          <a:prstGeom prst="ellipse">
            <a:avLst/>
          </a:prstGeom>
          <a:solidFill>
            <a:schemeClr val="accent1">
              <a:lumMod val="40000"/>
              <a:lumOff val="60000"/>
            </a:schemeClr>
          </a:solid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b="1"/>
          </a:p>
        </p:txBody>
      </p:sp>
      <p:sp>
        <p:nvSpPr>
          <p:cNvPr id="15" name="テキスト ボックス 14"/>
          <p:cNvSpPr txBox="1"/>
          <p:nvPr/>
        </p:nvSpPr>
        <p:spPr>
          <a:xfrm>
            <a:off x="5756904" y="986772"/>
            <a:ext cx="2339102" cy="830997"/>
          </a:xfrm>
          <a:prstGeom prst="rect">
            <a:avLst/>
          </a:prstGeom>
          <a:noFill/>
        </p:spPr>
        <p:txBody>
          <a:bodyPr wrap="none" rtlCol="0">
            <a:spAutoFit/>
          </a:bodyPr>
          <a:lstStyle/>
          <a:p>
            <a:r>
              <a:rPr lang="ja-JP" altLang="en-US" sz="2400" b="1" dirty="0"/>
              <a:t>社会人としての</a:t>
            </a:r>
            <a:endParaRPr lang="en-US" altLang="ja-JP" sz="2400" b="1" dirty="0"/>
          </a:p>
          <a:p>
            <a:r>
              <a:rPr lang="en-US" altLang="ja-JP" sz="2400" b="1" dirty="0"/>
              <a:t>          </a:t>
            </a:r>
            <a:r>
              <a:rPr lang="ja-JP" altLang="en-US" sz="2400" b="1" dirty="0"/>
              <a:t>役割</a:t>
            </a:r>
          </a:p>
        </p:txBody>
      </p:sp>
      <p:sp>
        <p:nvSpPr>
          <p:cNvPr id="20" name="テキスト ボックス 19">
            <a:extLst>
              <a:ext uri="{FF2B5EF4-FFF2-40B4-BE49-F238E27FC236}">
                <a16:creationId xmlns:a16="http://schemas.microsoft.com/office/drawing/2014/main" id="{9F3BD3A3-0853-444E-B41E-C36F99E4C81B}"/>
              </a:ext>
            </a:extLst>
          </p:cNvPr>
          <p:cNvSpPr txBox="1"/>
          <p:nvPr/>
        </p:nvSpPr>
        <p:spPr>
          <a:xfrm rot="21349390">
            <a:off x="5606635" y="5542271"/>
            <a:ext cx="3334131" cy="646331"/>
          </a:xfrm>
          <a:prstGeom prst="rect">
            <a:avLst/>
          </a:prstGeom>
          <a:solidFill>
            <a:srgbClr val="FF0000"/>
          </a:solidFill>
        </p:spPr>
        <p:txBody>
          <a:bodyPr wrap="square" rtlCol="0">
            <a:spAutoFit/>
          </a:bodyPr>
          <a:lstStyle/>
          <a:p>
            <a:r>
              <a:rPr kumimoji="1" lang="ja-JP" altLang="en-US" sz="1200" b="1" dirty="0">
                <a:latin typeface="AR丸ゴシック体E" panose="020F0909000000000000" pitchFamily="49" charset="-128"/>
                <a:ea typeface="AR丸ゴシック体E" panose="020F0909000000000000" pitchFamily="49" charset="-128"/>
              </a:rPr>
              <a:t>　</a:t>
            </a:r>
            <a:r>
              <a:rPr kumimoji="1" lang="ja-JP" altLang="en-US" sz="3600" b="1" dirty="0">
                <a:latin typeface="AR丸ゴシック体E" panose="020F0909000000000000" pitchFamily="49" charset="-128"/>
                <a:ea typeface="AR丸ゴシック体E" panose="020F0909000000000000" pitchFamily="49" charset="-128"/>
              </a:rPr>
              <a:t>ＥＳＤの推進</a:t>
            </a:r>
            <a:r>
              <a:rPr kumimoji="1" lang="ja-JP" altLang="en-US" b="1" dirty="0">
                <a:latin typeface="AR丸ゴシック体E" panose="020F0909000000000000" pitchFamily="49" charset="-128"/>
                <a:ea typeface="AR丸ゴシック体E" panose="020F0909000000000000" pitchFamily="49" charset="-128"/>
              </a:rPr>
              <a:t>　</a:t>
            </a:r>
          </a:p>
        </p:txBody>
      </p:sp>
      <p:cxnSp>
        <p:nvCxnSpPr>
          <p:cNvPr id="21" name="直線コネクタ 20">
            <a:extLst>
              <a:ext uri="{FF2B5EF4-FFF2-40B4-BE49-F238E27FC236}">
                <a16:creationId xmlns:a16="http://schemas.microsoft.com/office/drawing/2014/main" id="{97029056-382D-42DC-8BEE-A4B25B95D6A2}"/>
              </a:ext>
            </a:extLst>
          </p:cNvPr>
          <p:cNvCxnSpPr>
            <a:cxnSpLocks/>
          </p:cNvCxnSpPr>
          <p:nvPr/>
        </p:nvCxnSpPr>
        <p:spPr>
          <a:xfrm>
            <a:off x="5003799" y="5437388"/>
            <a:ext cx="139700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4128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0-#ppt_h/2"/>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4">
                                            <p:txEl>
                                              <p:pRg st="0" end="0"/>
                                            </p:txEl>
                                          </p:spTgt>
                                        </p:tgtEl>
                                        <p:attrNameLst>
                                          <p:attrName>style.visibility</p:attrName>
                                        </p:attrNameLst>
                                      </p:cBhvr>
                                      <p:to>
                                        <p:strVal val="visible"/>
                                      </p:to>
                                    </p:set>
                                    <p:animEffect transition="in" filter="fade">
                                      <p:cBhvr>
                                        <p:cTn id="35" dur="1000"/>
                                        <p:tgtEl>
                                          <p:spTgt spid="4">
                                            <p:txEl>
                                              <p:pRg st="0" end="0"/>
                                            </p:txEl>
                                          </p:spTgt>
                                        </p:tgtEl>
                                      </p:cBhvr>
                                    </p:animEffect>
                                    <p:anim calcmode="lin" valueType="num">
                                      <p:cBhvr>
                                        <p:cTn id="36"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0" end="0"/>
                                            </p:txEl>
                                          </p:spTgt>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4">
                                            <p:txEl>
                                              <p:pRg st="1" end="1"/>
                                            </p:txEl>
                                          </p:spTgt>
                                        </p:tgtEl>
                                        <p:attrNameLst>
                                          <p:attrName>style.visibility</p:attrName>
                                        </p:attrNameLst>
                                      </p:cBhvr>
                                      <p:to>
                                        <p:strVal val="visible"/>
                                      </p:to>
                                    </p:set>
                                    <p:animEffect transition="in" filter="fade">
                                      <p:cBhvr>
                                        <p:cTn id="40" dur="1000"/>
                                        <p:tgtEl>
                                          <p:spTgt spid="4">
                                            <p:txEl>
                                              <p:pRg st="1" end="1"/>
                                            </p:txEl>
                                          </p:spTgt>
                                        </p:tgtEl>
                                      </p:cBhvr>
                                    </p:animEffect>
                                    <p:anim calcmode="lin" valueType="num">
                                      <p:cBhvr>
                                        <p:cTn id="41"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42" dur="1000" fill="hold"/>
                                        <p:tgtEl>
                                          <p:spTgt spid="4">
                                            <p:txEl>
                                              <p:pRg st="1" end="1"/>
                                            </p:txEl>
                                          </p:spTgt>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4">
                                            <p:txEl>
                                              <p:pRg st="2" end="2"/>
                                            </p:txEl>
                                          </p:spTgt>
                                        </p:tgtEl>
                                        <p:attrNameLst>
                                          <p:attrName>style.visibility</p:attrName>
                                        </p:attrNameLst>
                                      </p:cBhvr>
                                      <p:to>
                                        <p:strVal val="visible"/>
                                      </p:to>
                                    </p:set>
                                    <p:animEffect transition="in" filter="fade">
                                      <p:cBhvr>
                                        <p:cTn id="45" dur="1000"/>
                                        <p:tgtEl>
                                          <p:spTgt spid="4">
                                            <p:txEl>
                                              <p:pRg st="2" end="2"/>
                                            </p:txEl>
                                          </p:spTgt>
                                        </p:tgtEl>
                                      </p:cBhvr>
                                    </p:animEffect>
                                    <p:anim calcmode="lin" valueType="num">
                                      <p:cBhvr>
                                        <p:cTn id="46"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47" dur="1000" fill="hold"/>
                                        <p:tgtEl>
                                          <p:spTgt spid="4">
                                            <p:txEl>
                                              <p:pRg st="2" end="2"/>
                                            </p:txEl>
                                          </p:spTgt>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4">
                                            <p:txEl>
                                              <p:pRg st="3" end="3"/>
                                            </p:txEl>
                                          </p:spTgt>
                                        </p:tgtEl>
                                        <p:attrNameLst>
                                          <p:attrName>style.visibility</p:attrName>
                                        </p:attrNameLst>
                                      </p:cBhvr>
                                      <p:to>
                                        <p:strVal val="visible"/>
                                      </p:to>
                                    </p:set>
                                    <p:animEffect transition="in" filter="fade">
                                      <p:cBhvr>
                                        <p:cTn id="50" dur="1000"/>
                                        <p:tgtEl>
                                          <p:spTgt spid="4">
                                            <p:txEl>
                                              <p:pRg st="3" end="3"/>
                                            </p:txEl>
                                          </p:spTgt>
                                        </p:tgtEl>
                                      </p:cBhvr>
                                    </p:animEffect>
                                    <p:anim calcmode="lin" valueType="num">
                                      <p:cBhvr>
                                        <p:cTn id="51"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52" dur="1000" fill="hold"/>
                                        <p:tgtEl>
                                          <p:spTgt spid="4">
                                            <p:txEl>
                                              <p:pRg st="3" end="3"/>
                                            </p:txEl>
                                          </p:spTgt>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4">
                                            <p:txEl>
                                              <p:pRg st="4" end="4"/>
                                            </p:txEl>
                                          </p:spTgt>
                                        </p:tgtEl>
                                        <p:attrNameLst>
                                          <p:attrName>style.visibility</p:attrName>
                                        </p:attrNameLst>
                                      </p:cBhvr>
                                      <p:to>
                                        <p:strVal val="visible"/>
                                      </p:to>
                                    </p:set>
                                    <p:animEffect transition="in" filter="fade">
                                      <p:cBhvr>
                                        <p:cTn id="55" dur="1000"/>
                                        <p:tgtEl>
                                          <p:spTgt spid="4">
                                            <p:txEl>
                                              <p:pRg st="4" end="4"/>
                                            </p:txEl>
                                          </p:spTgt>
                                        </p:tgtEl>
                                      </p:cBhvr>
                                    </p:animEffect>
                                    <p:anim calcmode="lin" valueType="num">
                                      <p:cBhvr>
                                        <p:cTn id="5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57" dur="1000" fill="hold"/>
                                        <p:tgtEl>
                                          <p:spTgt spid="4">
                                            <p:txEl>
                                              <p:pRg st="4" end="4"/>
                                            </p:txEl>
                                          </p:spTgt>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4">
                                            <p:txEl>
                                              <p:pRg st="5" end="5"/>
                                            </p:txEl>
                                          </p:spTgt>
                                        </p:tgtEl>
                                        <p:attrNameLst>
                                          <p:attrName>style.visibility</p:attrName>
                                        </p:attrNameLst>
                                      </p:cBhvr>
                                      <p:to>
                                        <p:strVal val="visible"/>
                                      </p:to>
                                    </p:set>
                                    <p:animEffect transition="in" filter="fade">
                                      <p:cBhvr>
                                        <p:cTn id="60" dur="1000"/>
                                        <p:tgtEl>
                                          <p:spTgt spid="4">
                                            <p:txEl>
                                              <p:pRg st="5" end="5"/>
                                            </p:txEl>
                                          </p:spTgt>
                                        </p:tgtEl>
                                      </p:cBhvr>
                                    </p:animEffect>
                                    <p:anim calcmode="lin" valueType="num">
                                      <p:cBhvr>
                                        <p:cTn id="61"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62" dur="1000" fill="hold"/>
                                        <p:tgtEl>
                                          <p:spTgt spid="4">
                                            <p:txEl>
                                              <p:pRg st="5" end="5"/>
                                            </p:txEl>
                                          </p:spTgt>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4">
                                            <p:txEl>
                                              <p:pRg st="6" end="6"/>
                                            </p:txEl>
                                          </p:spTgt>
                                        </p:tgtEl>
                                        <p:attrNameLst>
                                          <p:attrName>style.visibility</p:attrName>
                                        </p:attrNameLst>
                                      </p:cBhvr>
                                      <p:to>
                                        <p:strVal val="visible"/>
                                      </p:to>
                                    </p:set>
                                    <p:animEffect transition="in" filter="fade">
                                      <p:cBhvr>
                                        <p:cTn id="65" dur="1000"/>
                                        <p:tgtEl>
                                          <p:spTgt spid="4">
                                            <p:txEl>
                                              <p:pRg st="6" end="6"/>
                                            </p:txEl>
                                          </p:spTgt>
                                        </p:tgtEl>
                                      </p:cBhvr>
                                    </p:animEffect>
                                    <p:anim calcmode="lin" valueType="num">
                                      <p:cBhvr>
                                        <p:cTn id="66"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67" dur="1000" fill="hold"/>
                                        <p:tgtEl>
                                          <p:spTgt spid="4">
                                            <p:txEl>
                                              <p:pRg st="6" end="6"/>
                                            </p:txEl>
                                          </p:spTgt>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0"/>
                                  </p:stCondLst>
                                  <p:childTnLst>
                                    <p:set>
                                      <p:cBhvr>
                                        <p:cTn id="69" dur="1" fill="hold">
                                          <p:stCondLst>
                                            <p:cond delay="0"/>
                                          </p:stCondLst>
                                        </p:cTn>
                                        <p:tgtEl>
                                          <p:spTgt spid="4">
                                            <p:txEl>
                                              <p:pRg st="7" end="7"/>
                                            </p:txEl>
                                          </p:spTgt>
                                        </p:tgtEl>
                                        <p:attrNameLst>
                                          <p:attrName>style.visibility</p:attrName>
                                        </p:attrNameLst>
                                      </p:cBhvr>
                                      <p:to>
                                        <p:strVal val="visible"/>
                                      </p:to>
                                    </p:set>
                                    <p:animEffect transition="in" filter="fade">
                                      <p:cBhvr>
                                        <p:cTn id="70" dur="1000"/>
                                        <p:tgtEl>
                                          <p:spTgt spid="4">
                                            <p:txEl>
                                              <p:pRg st="7" end="7"/>
                                            </p:txEl>
                                          </p:spTgt>
                                        </p:tgtEl>
                                      </p:cBhvr>
                                    </p:animEffect>
                                    <p:anim calcmode="lin" valueType="num">
                                      <p:cBhvr>
                                        <p:cTn id="71"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72" dur="1000" fill="hold"/>
                                        <p:tgtEl>
                                          <p:spTgt spid="4">
                                            <p:txEl>
                                              <p:pRg st="7" end="7"/>
                                            </p:txEl>
                                          </p:spTgt>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4">
                                            <p:txEl>
                                              <p:pRg st="8" end="8"/>
                                            </p:txEl>
                                          </p:spTgt>
                                        </p:tgtEl>
                                        <p:attrNameLst>
                                          <p:attrName>style.visibility</p:attrName>
                                        </p:attrNameLst>
                                      </p:cBhvr>
                                      <p:to>
                                        <p:strVal val="visible"/>
                                      </p:to>
                                    </p:set>
                                    <p:animEffect transition="in" filter="fade">
                                      <p:cBhvr>
                                        <p:cTn id="75" dur="1000"/>
                                        <p:tgtEl>
                                          <p:spTgt spid="4">
                                            <p:txEl>
                                              <p:pRg st="8" end="8"/>
                                            </p:txEl>
                                          </p:spTgt>
                                        </p:tgtEl>
                                      </p:cBhvr>
                                    </p:animEffect>
                                    <p:anim calcmode="lin" valueType="num">
                                      <p:cBhvr>
                                        <p:cTn id="76"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77" dur="1000" fill="hold"/>
                                        <p:tgtEl>
                                          <p:spTgt spid="4">
                                            <p:txEl>
                                              <p:pRg st="8" end="8"/>
                                            </p:txEl>
                                          </p:spTgt>
                                        </p:tgtEl>
                                        <p:attrNameLst>
                                          <p:attrName>ppt_y</p:attrName>
                                        </p:attrNameLst>
                                      </p:cBhvr>
                                      <p:tavLst>
                                        <p:tav tm="0">
                                          <p:val>
                                            <p:strVal val="#ppt_y+.1"/>
                                          </p:val>
                                        </p:tav>
                                        <p:tav tm="100000">
                                          <p:val>
                                            <p:strVal val="#ppt_y"/>
                                          </p:val>
                                        </p:tav>
                                      </p:tavLst>
                                    </p:anim>
                                  </p:childTnLst>
                                </p:cTn>
                              </p:par>
                              <p:par>
                                <p:cTn id="78" presetID="42" presetClass="entr" presetSubtype="0" fill="hold" nodeType="withEffect">
                                  <p:stCondLst>
                                    <p:cond delay="0"/>
                                  </p:stCondLst>
                                  <p:childTnLst>
                                    <p:set>
                                      <p:cBhvr>
                                        <p:cTn id="79" dur="1" fill="hold">
                                          <p:stCondLst>
                                            <p:cond delay="0"/>
                                          </p:stCondLst>
                                        </p:cTn>
                                        <p:tgtEl>
                                          <p:spTgt spid="4">
                                            <p:txEl>
                                              <p:pRg st="9" end="9"/>
                                            </p:txEl>
                                          </p:spTgt>
                                        </p:tgtEl>
                                        <p:attrNameLst>
                                          <p:attrName>style.visibility</p:attrName>
                                        </p:attrNameLst>
                                      </p:cBhvr>
                                      <p:to>
                                        <p:strVal val="visible"/>
                                      </p:to>
                                    </p:set>
                                    <p:animEffect transition="in" filter="fade">
                                      <p:cBhvr>
                                        <p:cTn id="80" dur="1000"/>
                                        <p:tgtEl>
                                          <p:spTgt spid="4">
                                            <p:txEl>
                                              <p:pRg st="9" end="9"/>
                                            </p:txEl>
                                          </p:spTgt>
                                        </p:tgtEl>
                                      </p:cBhvr>
                                    </p:animEffect>
                                    <p:anim calcmode="lin" valueType="num">
                                      <p:cBhvr>
                                        <p:cTn id="81"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82" dur="1000" fill="hold"/>
                                        <p:tgtEl>
                                          <p:spTgt spid="4">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nodeType="clickEffect">
                                  <p:stCondLst>
                                    <p:cond delay="0"/>
                                  </p:stCondLst>
                                  <p:childTnLst>
                                    <p:set>
                                      <p:cBhvr>
                                        <p:cTn id="86" dur="1" fill="hold">
                                          <p:stCondLst>
                                            <p:cond delay="0"/>
                                          </p:stCondLst>
                                        </p:cTn>
                                        <p:tgtEl>
                                          <p:spTgt spid="14"/>
                                        </p:tgtEl>
                                        <p:attrNameLst>
                                          <p:attrName>style.visibility</p:attrName>
                                        </p:attrNameLst>
                                      </p:cBhvr>
                                      <p:to>
                                        <p:strVal val="visible"/>
                                      </p:to>
                                    </p:set>
                                    <p:anim calcmode="lin" valueType="num">
                                      <p:cBhvr additive="base">
                                        <p:cTn id="87" dur="500" fill="hold"/>
                                        <p:tgtEl>
                                          <p:spTgt spid="14"/>
                                        </p:tgtEl>
                                        <p:attrNameLst>
                                          <p:attrName>ppt_x</p:attrName>
                                        </p:attrNameLst>
                                      </p:cBhvr>
                                      <p:tavLst>
                                        <p:tav tm="0">
                                          <p:val>
                                            <p:strVal val="#ppt_x"/>
                                          </p:val>
                                        </p:tav>
                                        <p:tav tm="100000">
                                          <p:val>
                                            <p:strVal val="#ppt_x"/>
                                          </p:val>
                                        </p:tav>
                                      </p:tavLst>
                                    </p:anim>
                                    <p:anim calcmode="lin" valueType="num">
                                      <p:cBhvr additive="base">
                                        <p:cTn id="88" dur="500" fill="hold"/>
                                        <p:tgtEl>
                                          <p:spTgt spid="14"/>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21"/>
                                        </p:tgtEl>
                                        <p:attrNameLst>
                                          <p:attrName>style.visibility</p:attrName>
                                        </p:attrNameLst>
                                      </p:cBhvr>
                                      <p:to>
                                        <p:strVal val="visible"/>
                                      </p:to>
                                    </p:set>
                                    <p:anim calcmode="lin" valueType="num">
                                      <p:cBhvr additive="base">
                                        <p:cTn id="91" dur="500" fill="hold"/>
                                        <p:tgtEl>
                                          <p:spTgt spid="21"/>
                                        </p:tgtEl>
                                        <p:attrNameLst>
                                          <p:attrName>ppt_x</p:attrName>
                                        </p:attrNameLst>
                                      </p:cBhvr>
                                      <p:tavLst>
                                        <p:tav tm="0">
                                          <p:val>
                                            <p:strVal val="#ppt_x"/>
                                          </p:val>
                                        </p:tav>
                                        <p:tav tm="100000">
                                          <p:val>
                                            <p:strVal val="#ppt_x"/>
                                          </p:val>
                                        </p:tav>
                                      </p:tavLst>
                                    </p:anim>
                                    <p:anim calcmode="lin" valueType="num">
                                      <p:cBhvr additive="base">
                                        <p:cTn id="9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42" presetClass="entr" presetSubtype="0" fill="hold" grpId="0" nodeType="clickEffect">
                                  <p:stCondLst>
                                    <p:cond delay="0"/>
                                  </p:stCondLst>
                                  <p:childTnLst>
                                    <p:set>
                                      <p:cBhvr>
                                        <p:cTn id="96" dur="1" fill="hold">
                                          <p:stCondLst>
                                            <p:cond delay="0"/>
                                          </p:stCondLst>
                                        </p:cTn>
                                        <p:tgtEl>
                                          <p:spTgt spid="20"/>
                                        </p:tgtEl>
                                        <p:attrNameLst>
                                          <p:attrName>style.visibility</p:attrName>
                                        </p:attrNameLst>
                                      </p:cBhvr>
                                      <p:to>
                                        <p:strVal val="visible"/>
                                      </p:to>
                                    </p:set>
                                    <p:animEffect transition="in" filter="fade">
                                      <p:cBhvr>
                                        <p:cTn id="97" dur="1000"/>
                                        <p:tgtEl>
                                          <p:spTgt spid="20"/>
                                        </p:tgtEl>
                                      </p:cBhvr>
                                    </p:animEffect>
                                    <p:anim calcmode="lin" valueType="num">
                                      <p:cBhvr>
                                        <p:cTn id="98" dur="1000" fill="hold"/>
                                        <p:tgtEl>
                                          <p:spTgt spid="20"/>
                                        </p:tgtEl>
                                        <p:attrNameLst>
                                          <p:attrName>ppt_x</p:attrName>
                                        </p:attrNameLst>
                                      </p:cBhvr>
                                      <p:tavLst>
                                        <p:tav tm="0">
                                          <p:val>
                                            <p:strVal val="#ppt_x"/>
                                          </p:val>
                                        </p:tav>
                                        <p:tav tm="100000">
                                          <p:val>
                                            <p:strVal val="#ppt_x"/>
                                          </p:val>
                                        </p:tav>
                                      </p:tavLst>
                                    </p:anim>
                                    <p:anim calcmode="lin" valueType="num">
                                      <p:cBhvr>
                                        <p:cTn id="9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4" grpId="0"/>
      <p:bldP spid="16" grpId="0" animBg="1"/>
      <p:bldP spid="13" grpId="0"/>
      <p:bldP spid="17" grpId="0" animBg="1"/>
      <p:bldP spid="15" grpId="0"/>
      <p:bldP spid="2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340E6959-518C-48DE-8F60-2F4B0725021E}"/>
              </a:ext>
            </a:extLst>
          </p:cNvPr>
          <p:cNvSpPr/>
          <p:nvPr/>
        </p:nvSpPr>
        <p:spPr>
          <a:xfrm>
            <a:off x="0" y="0"/>
            <a:ext cx="9160933" cy="6858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正方形/長方形 7">
            <a:extLst>
              <a:ext uri="{FF2B5EF4-FFF2-40B4-BE49-F238E27FC236}">
                <a16:creationId xmlns:a16="http://schemas.microsoft.com/office/drawing/2014/main" id="{AFCDE4D2-CB59-4A27-83B8-EE3E04031A0C}"/>
              </a:ext>
            </a:extLst>
          </p:cNvPr>
          <p:cNvSpPr/>
          <p:nvPr/>
        </p:nvSpPr>
        <p:spPr>
          <a:xfrm>
            <a:off x="676331" y="507250"/>
            <a:ext cx="7791337" cy="2663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dirty="0"/>
          </a:p>
        </p:txBody>
      </p:sp>
      <p:sp>
        <p:nvSpPr>
          <p:cNvPr id="7" name="正方形/長方形 6">
            <a:extLst>
              <a:ext uri="{FF2B5EF4-FFF2-40B4-BE49-F238E27FC236}">
                <a16:creationId xmlns:a16="http://schemas.microsoft.com/office/drawing/2014/main" id="{2586891B-7FDA-4B85-92AA-0C27A77BA437}"/>
              </a:ext>
            </a:extLst>
          </p:cNvPr>
          <p:cNvSpPr/>
          <p:nvPr/>
        </p:nvSpPr>
        <p:spPr>
          <a:xfrm>
            <a:off x="351693" y="3425964"/>
            <a:ext cx="8440615" cy="3162193"/>
          </a:xfrm>
          <a:prstGeom prst="rect">
            <a:avLst/>
          </a:prstGeom>
          <a:solidFill>
            <a:srgbClr val="FFCCC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dirty="0"/>
          </a:p>
        </p:txBody>
      </p:sp>
      <p:sp>
        <p:nvSpPr>
          <p:cNvPr id="3" name="正方形/長方形 2">
            <a:extLst>
              <a:ext uri="{FF2B5EF4-FFF2-40B4-BE49-F238E27FC236}">
                <a16:creationId xmlns:a16="http://schemas.microsoft.com/office/drawing/2014/main" id="{BE6CDB7F-9197-4928-AA39-1AFE39984726}"/>
              </a:ext>
            </a:extLst>
          </p:cNvPr>
          <p:cNvSpPr/>
          <p:nvPr/>
        </p:nvSpPr>
        <p:spPr>
          <a:xfrm>
            <a:off x="351693" y="263769"/>
            <a:ext cx="8440615" cy="3162193"/>
          </a:xfrm>
          <a:prstGeom prst="rect">
            <a:avLst/>
          </a:prstGeom>
          <a:solidFill>
            <a:schemeClr val="accent1">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dirty="0"/>
          </a:p>
        </p:txBody>
      </p:sp>
      <p:sp>
        <p:nvSpPr>
          <p:cNvPr id="4" name="正方形/長方形 3">
            <a:extLst>
              <a:ext uri="{FF2B5EF4-FFF2-40B4-BE49-F238E27FC236}">
                <a16:creationId xmlns:a16="http://schemas.microsoft.com/office/drawing/2014/main" id="{3CA2666C-59DA-4E7D-B753-3B23E83B8EC4}"/>
              </a:ext>
            </a:extLst>
          </p:cNvPr>
          <p:cNvSpPr/>
          <p:nvPr/>
        </p:nvSpPr>
        <p:spPr>
          <a:xfrm>
            <a:off x="676335" y="507249"/>
            <a:ext cx="7791337" cy="58435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dirty="0"/>
          </a:p>
        </p:txBody>
      </p:sp>
      <p:sp>
        <p:nvSpPr>
          <p:cNvPr id="2" name="テキスト ボックス 1"/>
          <p:cNvSpPr txBox="1">
            <a:spLocks noChangeArrowheads="1"/>
          </p:cNvSpPr>
          <p:nvPr/>
        </p:nvSpPr>
        <p:spPr bwMode="auto">
          <a:xfrm>
            <a:off x="1000967" y="33117"/>
            <a:ext cx="5069016" cy="5312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ja-JP" sz="3462" dirty="0">
              <a:latin typeface="HG創英角ﾎﾟｯﾌﾟ体" panose="040B0A09000000000000" pitchFamily="49" charset="-128"/>
              <a:ea typeface="HG創英角ﾎﾟｯﾌﾟ体" panose="040B0A09000000000000" pitchFamily="49" charset="-128"/>
            </a:endParaRPr>
          </a:p>
          <a:p>
            <a:r>
              <a:rPr lang="ja-JP" altLang="en-US" sz="3462" dirty="0">
                <a:latin typeface="HG創英角ﾎﾟｯﾌﾟ体" panose="040B0A09000000000000" pitchFamily="49" charset="-128"/>
                <a:ea typeface="HG創英角ﾎﾟｯﾌﾟ体" panose="040B0A09000000000000" pitchFamily="49" charset="-128"/>
              </a:rPr>
              <a:t>教育課程の</a:t>
            </a:r>
            <a:r>
              <a:rPr lang="ja-JP" altLang="en-US" sz="3462" dirty="0">
                <a:solidFill>
                  <a:schemeClr val="accent1">
                    <a:lumMod val="75000"/>
                  </a:schemeClr>
                </a:solidFill>
                <a:latin typeface="HG創英角ﾎﾟｯﾌﾟ体" panose="040B0A09000000000000" pitchFamily="49" charset="-128"/>
                <a:ea typeface="HG創英角ﾎﾟｯﾌﾟ体" panose="040B0A09000000000000" pitchFamily="49" charset="-128"/>
              </a:rPr>
              <a:t>編成</a:t>
            </a:r>
            <a:r>
              <a:rPr lang="ja-JP" altLang="en-US" sz="3462" dirty="0">
                <a:latin typeface="HG創英角ﾎﾟｯﾌﾟ体" panose="040B0A09000000000000" pitchFamily="49" charset="-128"/>
                <a:ea typeface="HG創英角ﾎﾟｯﾌﾟ体" panose="040B0A09000000000000" pitchFamily="49" charset="-128"/>
              </a:rPr>
              <a:t>において</a:t>
            </a:r>
            <a:endParaRPr lang="en-US" altLang="ja-JP" sz="3462" dirty="0">
              <a:latin typeface="HG創英角ﾎﾟｯﾌﾟ体" panose="040B0A09000000000000" pitchFamily="49" charset="-128"/>
              <a:ea typeface="HG創英角ﾎﾟｯﾌﾟ体" panose="040B0A09000000000000" pitchFamily="49" charset="-128"/>
            </a:endParaRPr>
          </a:p>
          <a:p>
            <a:r>
              <a:rPr lang="ja-JP" altLang="en-US" sz="3462" dirty="0">
                <a:latin typeface="HG創英角ﾎﾟｯﾌﾟ体" panose="040B0A09000000000000" pitchFamily="49" charset="-128"/>
                <a:ea typeface="HG創英角ﾎﾟｯﾌﾟ体" panose="040B0A09000000000000" pitchFamily="49" charset="-128"/>
              </a:rPr>
              <a:t>　</a:t>
            </a:r>
            <a:endParaRPr lang="en-US" altLang="ja-JP" sz="3462" dirty="0">
              <a:latin typeface="HG創英角ﾎﾟｯﾌﾟ体" panose="040B0A09000000000000" pitchFamily="49" charset="-128"/>
              <a:ea typeface="HG創英角ﾎﾟｯﾌﾟ体" panose="040B0A09000000000000" pitchFamily="49" charset="-128"/>
            </a:endParaRPr>
          </a:p>
          <a:p>
            <a:endParaRPr lang="en-US" altLang="ja-JP" sz="3462" dirty="0">
              <a:latin typeface="HG創英角ﾎﾟｯﾌﾟ体" panose="040B0A09000000000000" pitchFamily="49" charset="-128"/>
              <a:ea typeface="HG創英角ﾎﾟｯﾌﾟ体" panose="040B0A09000000000000" pitchFamily="49" charset="-128"/>
            </a:endParaRPr>
          </a:p>
          <a:p>
            <a:endParaRPr lang="en-US" altLang="ja-JP" sz="1846" dirty="0">
              <a:latin typeface="HG創英角ﾎﾟｯﾌﾟ体" panose="040B0A09000000000000" pitchFamily="49" charset="-128"/>
              <a:ea typeface="HG創英角ﾎﾟｯﾌﾟ体" panose="040B0A09000000000000" pitchFamily="49" charset="-128"/>
            </a:endParaRPr>
          </a:p>
          <a:p>
            <a:endParaRPr lang="en-US" altLang="ja-JP" sz="1846" dirty="0">
              <a:latin typeface="HG創英角ﾎﾟｯﾌﾟ体" panose="040B0A09000000000000" pitchFamily="49" charset="-128"/>
              <a:ea typeface="HG創英角ﾎﾟｯﾌﾟ体" panose="040B0A09000000000000" pitchFamily="49" charset="-128"/>
            </a:endParaRPr>
          </a:p>
          <a:p>
            <a:endParaRPr lang="en-US" altLang="ja-JP" sz="1846" dirty="0">
              <a:latin typeface="HG創英角ﾎﾟｯﾌﾟ体" panose="040B0A09000000000000" pitchFamily="49" charset="-128"/>
              <a:ea typeface="HG創英角ﾎﾟｯﾌﾟ体" panose="040B0A09000000000000" pitchFamily="49" charset="-128"/>
            </a:endParaRPr>
          </a:p>
          <a:p>
            <a:endParaRPr lang="en-US" altLang="ja-JP" sz="1846" dirty="0">
              <a:latin typeface="HG創英角ﾎﾟｯﾌﾟ体" panose="040B0A09000000000000" pitchFamily="49" charset="-128"/>
              <a:ea typeface="HG創英角ﾎﾟｯﾌﾟ体" panose="040B0A09000000000000" pitchFamily="49" charset="-128"/>
            </a:endParaRPr>
          </a:p>
          <a:p>
            <a:r>
              <a:rPr lang="ja-JP" altLang="en-US" sz="1846" dirty="0">
                <a:latin typeface="HG創英角ﾎﾟｯﾌﾟ体" panose="040B0A09000000000000" pitchFamily="49" charset="-128"/>
                <a:ea typeface="HG創英角ﾎﾟｯﾌﾟ体" panose="040B0A09000000000000" pitchFamily="49" charset="-128"/>
              </a:rPr>
              <a:t>　　　　　　　　　　　　　　　</a:t>
            </a:r>
            <a:endParaRPr lang="en-US" altLang="ja-JP" sz="1846" dirty="0">
              <a:latin typeface="HG創英角ﾎﾟｯﾌﾟ体" panose="040B0A09000000000000" pitchFamily="49" charset="-128"/>
              <a:ea typeface="HG創英角ﾎﾟｯﾌﾟ体" panose="040B0A09000000000000" pitchFamily="49" charset="-128"/>
            </a:endParaRPr>
          </a:p>
          <a:p>
            <a:r>
              <a:rPr lang="ja-JP" altLang="en-US" sz="3462" dirty="0">
                <a:latin typeface="HG創英角ﾎﾟｯﾌﾟ体" panose="040B0A09000000000000" pitchFamily="49" charset="-128"/>
                <a:ea typeface="HG創英角ﾎﾟｯﾌﾟ体" panose="040B0A09000000000000" pitchFamily="49" charset="-128"/>
              </a:rPr>
              <a:t>教育課程の</a:t>
            </a:r>
            <a:r>
              <a:rPr lang="ja-JP" altLang="en-US" sz="3462" dirty="0">
                <a:solidFill>
                  <a:srgbClr val="EF53DC"/>
                </a:solidFill>
                <a:latin typeface="HG創英角ﾎﾟｯﾌﾟ体" panose="040B0A09000000000000" pitchFamily="49" charset="-128"/>
                <a:ea typeface="HG創英角ﾎﾟｯﾌﾟ体" panose="040B0A09000000000000" pitchFamily="49" charset="-128"/>
              </a:rPr>
              <a:t>実施</a:t>
            </a:r>
            <a:r>
              <a:rPr lang="ja-JP" altLang="en-US" sz="3462" dirty="0">
                <a:latin typeface="HG創英角ﾎﾟｯﾌﾟ体" panose="040B0A09000000000000" pitchFamily="49" charset="-128"/>
                <a:ea typeface="HG創英角ﾎﾟｯﾌﾟ体" panose="040B0A09000000000000" pitchFamily="49" charset="-128"/>
              </a:rPr>
              <a:t>において</a:t>
            </a:r>
            <a:endParaRPr lang="en-US" altLang="ja-JP" sz="3462" dirty="0">
              <a:latin typeface="HG創英角ﾎﾟｯﾌﾟ体" panose="040B0A09000000000000" pitchFamily="49" charset="-128"/>
              <a:ea typeface="HG創英角ﾎﾟｯﾌﾟ体" panose="040B0A09000000000000" pitchFamily="49" charset="-128"/>
            </a:endParaRPr>
          </a:p>
          <a:p>
            <a:endParaRPr lang="en-US" altLang="ja-JP" sz="1846" dirty="0">
              <a:latin typeface="HG創英角ﾎﾟｯﾌﾟ体" panose="040B0A09000000000000" pitchFamily="49" charset="-128"/>
              <a:ea typeface="HG創英角ﾎﾟｯﾌﾟ体" panose="040B0A09000000000000" pitchFamily="49" charset="-128"/>
            </a:endParaRPr>
          </a:p>
          <a:p>
            <a:endParaRPr lang="en-US" altLang="ja-JP" sz="1846" dirty="0">
              <a:latin typeface="HG創英角ﾎﾟｯﾌﾟ体" panose="040B0A09000000000000" pitchFamily="49" charset="-128"/>
              <a:ea typeface="HG創英角ﾎﾟｯﾌﾟ体" panose="040B0A09000000000000" pitchFamily="49" charset="-128"/>
            </a:endParaRPr>
          </a:p>
          <a:p>
            <a:endParaRPr lang="en-US" altLang="ja-JP" sz="1846" dirty="0">
              <a:latin typeface="HG創英角ﾎﾟｯﾌﾟ体" panose="040B0A09000000000000" pitchFamily="49" charset="-128"/>
              <a:ea typeface="HG創英角ﾎﾟｯﾌﾟ体" panose="040B0A09000000000000" pitchFamily="49" charset="-128"/>
            </a:endParaRPr>
          </a:p>
          <a:p>
            <a:endParaRPr lang="en-US" altLang="ja-JP" sz="1846" dirty="0">
              <a:latin typeface="HG創英角ﾎﾟｯﾌﾟ体" panose="040B0A09000000000000" pitchFamily="49" charset="-128"/>
              <a:ea typeface="HG創英角ﾎﾟｯﾌﾟ体" panose="040B0A09000000000000" pitchFamily="49" charset="-128"/>
            </a:endParaRPr>
          </a:p>
        </p:txBody>
      </p:sp>
      <p:cxnSp>
        <p:nvCxnSpPr>
          <p:cNvPr id="5" name="直線コネクタ 4">
            <a:extLst>
              <a:ext uri="{FF2B5EF4-FFF2-40B4-BE49-F238E27FC236}">
                <a16:creationId xmlns:a16="http://schemas.microsoft.com/office/drawing/2014/main" id="{97E88055-6767-4A4C-A79A-B3628B8BD803}"/>
              </a:ext>
            </a:extLst>
          </p:cNvPr>
          <p:cNvCxnSpPr>
            <a:cxnSpLocks/>
          </p:cNvCxnSpPr>
          <p:nvPr/>
        </p:nvCxnSpPr>
        <p:spPr>
          <a:xfrm>
            <a:off x="676331" y="3450534"/>
            <a:ext cx="7791342"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EAB76792-48F2-4AA4-A125-134CBA8730BB}"/>
              </a:ext>
            </a:extLst>
          </p:cNvPr>
          <p:cNvSpPr txBox="1"/>
          <p:nvPr/>
        </p:nvSpPr>
        <p:spPr>
          <a:xfrm>
            <a:off x="3816625" y="-23154"/>
            <a:ext cx="1098378" cy="584775"/>
          </a:xfrm>
          <a:prstGeom prst="rect">
            <a:avLst/>
          </a:prstGeom>
          <a:solidFill>
            <a:srgbClr val="FFFF00"/>
          </a:solidFill>
          <a:ln>
            <a:solidFill>
              <a:schemeClr val="accent1"/>
            </a:solidFill>
          </a:ln>
        </p:spPr>
        <p:txBody>
          <a:bodyPr wrap="none" rtlCol="0">
            <a:spAutoFit/>
          </a:bodyPr>
          <a:lstStyle/>
          <a:p>
            <a:r>
              <a:rPr kumimoji="1" lang="ja-JP" altLang="en-US" sz="3200" b="1" dirty="0"/>
              <a:t>総 則</a:t>
            </a:r>
          </a:p>
        </p:txBody>
      </p:sp>
    </p:spTree>
    <p:extLst>
      <p:ext uri="{BB962C8B-B14F-4D97-AF65-F5344CB8AC3E}">
        <p14:creationId xmlns:p14="http://schemas.microsoft.com/office/powerpoint/2010/main" val="1603979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FE46BD7D-C369-48E9-8060-B750F982A8B8}"/>
              </a:ext>
            </a:extLst>
          </p:cNvPr>
          <p:cNvSpPr/>
          <p:nvPr/>
        </p:nvSpPr>
        <p:spPr>
          <a:xfrm>
            <a:off x="0" y="0"/>
            <a:ext cx="9143999" cy="6858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p>
        </p:txBody>
      </p:sp>
      <p:grpSp>
        <p:nvGrpSpPr>
          <p:cNvPr id="9" name="グループ化 8">
            <a:extLst>
              <a:ext uri="{FF2B5EF4-FFF2-40B4-BE49-F238E27FC236}">
                <a16:creationId xmlns:a16="http://schemas.microsoft.com/office/drawing/2014/main" id="{B5F018B1-657F-4940-860F-CB97E1A8D434}"/>
              </a:ext>
            </a:extLst>
          </p:cNvPr>
          <p:cNvGrpSpPr/>
          <p:nvPr/>
        </p:nvGrpSpPr>
        <p:grpSpPr>
          <a:xfrm>
            <a:off x="685085" y="335915"/>
            <a:ext cx="7771719" cy="6106658"/>
            <a:chOff x="522508" y="0"/>
            <a:chExt cx="8419362" cy="6615546"/>
          </a:xfrm>
        </p:grpSpPr>
        <p:pic>
          <p:nvPicPr>
            <p:cNvPr id="2" name="図 1">
              <a:extLst>
                <a:ext uri="{FF2B5EF4-FFF2-40B4-BE49-F238E27FC236}">
                  <a16:creationId xmlns:a16="http://schemas.microsoft.com/office/drawing/2014/main" id="{F3AD0A64-21ED-4361-8E36-9FEE7B7A8C4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22508" y="1670592"/>
              <a:ext cx="8419362" cy="4944954"/>
            </a:xfrm>
            <a:prstGeom prst="rect">
              <a:avLst/>
            </a:prstGeom>
          </p:spPr>
        </p:pic>
        <p:pic>
          <p:nvPicPr>
            <p:cNvPr id="3" name="図 2">
              <a:extLst>
                <a:ext uri="{FF2B5EF4-FFF2-40B4-BE49-F238E27FC236}">
                  <a16:creationId xmlns:a16="http://schemas.microsoft.com/office/drawing/2014/main" id="{530CD2DB-D33D-4AF9-82F2-6B216C31EB1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22508" y="0"/>
              <a:ext cx="8419362" cy="1670592"/>
            </a:xfrm>
            <a:prstGeom prst="rect">
              <a:avLst/>
            </a:prstGeom>
          </p:spPr>
        </p:pic>
      </p:grpSp>
      <p:cxnSp>
        <p:nvCxnSpPr>
          <p:cNvPr id="14" name="直線コネクタ 13">
            <a:extLst>
              <a:ext uri="{FF2B5EF4-FFF2-40B4-BE49-F238E27FC236}">
                <a16:creationId xmlns:a16="http://schemas.microsoft.com/office/drawing/2014/main" id="{BDE62A09-2A56-48F4-A1A0-6EE6CFBBAD7E}"/>
              </a:ext>
            </a:extLst>
          </p:cNvPr>
          <p:cNvCxnSpPr>
            <a:cxnSpLocks/>
          </p:cNvCxnSpPr>
          <p:nvPr/>
        </p:nvCxnSpPr>
        <p:spPr>
          <a:xfrm flipV="1">
            <a:off x="1613541" y="3547707"/>
            <a:ext cx="3811405" cy="1"/>
          </a:xfrm>
          <a:prstGeom prst="line">
            <a:avLst/>
          </a:prstGeom>
          <a:ln w="114300" cmpd="thickThi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9E5F72FD-1097-4E9C-A8DE-98D964B084E9}"/>
              </a:ext>
            </a:extLst>
          </p:cNvPr>
          <p:cNvCxnSpPr>
            <a:cxnSpLocks/>
          </p:cNvCxnSpPr>
          <p:nvPr/>
        </p:nvCxnSpPr>
        <p:spPr>
          <a:xfrm>
            <a:off x="4660849" y="4519056"/>
            <a:ext cx="290218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A1B04E42-E74C-4B6C-9CC8-A536B116A2D1}"/>
              </a:ext>
            </a:extLst>
          </p:cNvPr>
          <p:cNvCxnSpPr>
            <a:cxnSpLocks/>
          </p:cNvCxnSpPr>
          <p:nvPr/>
        </p:nvCxnSpPr>
        <p:spPr>
          <a:xfrm>
            <a:off x="1706737" y="4855200"/>
            <a:ext cx="275864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98D22257-4C4B-42F1-AC3E-00F289D0BB4C}"/>
              </a:ext>
            </a:extLst>
          </p:cNvPr>
          <p:cNvCxnSpPr>
            <a:cxnSpLocks/>
          </p:cNvCxnSpPr>
          <p:nvPr/>
        </p:nvCxnSpPr>
        <p:spPr>
          <a:xfrm>
            <a:off x="2068153" y="5512679"/>
            <a:ext cx="549487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F9C9E4CD-4875-4563-A908-3F57BA5FDA01}"/>
              </a:ext>
            </a:extLst>
          </p:cNvPr>
          <p:cNvCxnSpPr>
            <a:cxnSpLocks/>
          </p:cNvCxnSpPr>
          <p:nvPr/>
        </p:nvCxnSpPr>
        <p:spPr>
          <a:xfrm>
            <a:off x="1779193" y="5832534"/>
            <a:ext cx="578383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1D858420-4828-4F5B-A8A6-F59C3E21C1D0}"/>
              </a:ext>
            </a:extLst>
          </p:cNvPr>
          <p:cNvCxnSpPr>
            <a:cxnSpLocks/>
          </p:cNvCxnSpPr>
          <p:nvPr/>
        </p:nvCxnSpPr>
        <p:spPr>
          <a:xfrm>
            <a:off x="1706737" y="6161274"/>
            <a:ext cx="585629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A161345B-D3F5-411F-A0DC-E7A05BACA7FA}"/>
              </a:ext>
            </a:extLst>
          </p:cNvPr>
          <p:cNvCxnSpPr>
            <a:cxnSpLocks/>
          </p:cNvCxnSpPr>
          <p:nvPr/>
        </p:nvCxnSpPr>
        <p:spPr>
          <a:xfrm>
            <a:off x="1706737" y="6482329"/>
            <a:ext cx="166580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9DA17BEE-63C5-49AF-A355-6272F527C4C2}"/>
              </a:ext>
            </a:extLst>
          </p:cNvPr>
          <p:cNvSpPr txBox="1"/>
          <p:nvPr/>
        </p:nvSpPr>
        <p:spPr>
          <a:xfrm rot="21221050">
            <a:off x="4343411" y="358412"/>
            <a:ext cx="4413388" cy="461665"/>
          </a:xfrm>
          <a:prstGeom prst="rect">
            <a:avLst/>
          </a:prstGeom>
          <a:solidFill>
            <a:srgbClr val="FFFF00"/>
          </a:solidFill>
          <a:ln w="38100">
            <a:solidFill>
              <a:schemeClr val="accent1"/>
            </a:solidFill>
          </a:ln>
        </p:spPr>
        <p:txBody>
          <a:bodyPr wrap="none" rtlCol="0">
            <a:spAutoFit/>
          </a:bodyPr>
          <a:lstStyle/>
          <a:p>
            <a:r>
              <a:rPr kumimoji="1" lang="ja-JP" altLang="en-US" sz="2400" b="1" dirty="0">
                <a:solidFill>
                  <a:srgbClr val="FF0000"/>
                </a:solidFill>
                <a:highlight>
                  <a:srgbClr val="EFE5DD"/>
                </a:highlight>
              </a:rPr>
              <a:t>知</a:t>
            </a:r>
            <a:r>
              <a:rPr kumimoji="1" lang="ja-JP" altLang="en-US" sz="2000" b="1" dirty="0">
                <a:solidFill>
                  <a:srgbClr val="FF0000"/>
                </a:solidFill>
                <a:highlight>
                  <a:srgbClr val="EFE5DD"/>
                </a:highlight>
              </a:rPr>
              <a:t>・徳・体</a:t>
            </a:r>
            <a:r>
              <a:rPr kumimoji="1" lang="ja-JP" altLang="en-US" b="1" dirty="0">
                <a:solidFill>
                  <a:srgbClr val="FF0000"/>
                </a:solidFill>
                <a:highlight>
                  <a:srgbClr val="EFE5DD"/>
                </a:highlight>
              </a:rPr>
              <a:t>  </a:t>
            </a:r>
            <a:r>
              <a:rPr kumimoji="1" lang="ja-JP" altLang="en-US" sz="2100" b="1" dirty="0">
                <a:solidFill>
                  <a:srgbClr val="FF0000"/>
                </a:solidFill>
              </a:rPr>
              <a:t>→  </a:t>
            </a:r>
            <a:r>
              <a:rPr kumimoji="1" lang="ja-JP" altLang="en-US" sz="2100" b="1" dirty="0">
                <a:solidFill>
                  <a:srgbClr val="FF0000"/>
                </a:solidFill>
                <a:highlight>
                  <a:srgbClr val="FEDAFC"/>
                </a:highlight>
              </a:rPr>
              <a:t>資質・能力の教育へ</a:t>
            </a:r>
          </a:p>
        </p:txBody>
      </p:sp>
      <p:sp>
        <p:nvSpPr>
          <p:cNvPr id="21" name="楕円 20">
            <a:extLst>
              <a:ext uri="{FF2B5EF4-FFF2-40B4-BE49-F238E27FC236}">
                <a16:creationId xmlns:a16="http://schemas.microsoft.com/office/drawing/2014/main" id="{28C103A4-71C5-440C-A904-BF4090846E5E}"/>
              </a:ext>
            </a:extLst>
          </p:cNvPr>
          <p:cNvSpPr/>
          <p:nvPr/>
        </p:nvSpPr>
        <p:spPr>
          <a:xfrm>
            <a:off x="978941" y="3143573"/>
            <a:ext cx="2949127" cy="467525"/>
          </a:xfrm>
          <a:prstGeom prst="ellipse">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latin typeface="AR丸ゴシック体E" panose="020F0909000000000000" pitchFamily="49" charset="-128"/>
                <a:ea typeface="AR丸ゴシック体E" panose="020F0909000000000000" pitchFamily="49" charset="-128"/>
              </a:rPr>
              <a:t>教科等横断的</a:t>
            </a:r>
          </a:p>
        </p:txBody>
      </p:sp>
      <p:sp>
        <p:nvSpPr>
          <p:cNvPr id="4" name="二等辺三角形 3">
            <a:extLst>
              <a:ext uri="{FF2B5EF4-FFF2-40B4-BE49-F238E27FC236}">
                <a16:creationId xmlns:a16="http://schemas.microsoft.com/office/drawing/2014/main" id="{5639FE8F-0A78-4B63-BB99-013825A3F476}"/>
              </a:ext>
            </a:extLst>
          </p:cNvPr>
          <p:cNvSpPr/>
          <p:nvPr/>
        </p:nvSpPr>
        <p:spPr>
          <a:xfrm rot="21245072">
            <a:off x="4080613" y="166504"/>
            <a:ext cx="980661" cy="906195"/>
          </a:xfrm>
          <a:prstGeom prst="triangl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1515E7AF-A927-449C-B68D-ECBF451380C6}"/>
              </a:ext>
            </a:extLst>
          </p:cNvPr>
          <p:cNvSpPr txBox="1"/>
          <p:nvPr/>
        </p:nvSpPr>
        <p:spPr>
          <a:xfrm rot="21179216">
            <a:off x="6079920" y="1046365"/>
            <a:ext cx="2150872" cy="400110"/>
          </a:xfrm>
          <a:prstGeom prst="rect">
            <a:avLst/>
          </a:prstGeom>
          <a:noFill/>
        </p:spPr>
        <p:txBody>
          <a:bodyPr wrap="square" rtlCol="0">
            <a:spAutoFit/>
          </a:bodyPr>
          <a:lstStyle/>
          <a:p>
            <a:r>
              <a:rPr kumimoji="1" lang="ja-JP" altLang="en-US" sz="2000" b="1" dirty="0">
                <a:solidFill>
                  <a:schemeClr val="tx2"/>
                </a:solidFill>
                <a:highlight>
                  <a:srgbClr val="FDC3F7"/>
                </a:highlight>
                <a:latin typeface="AR P丸ゴシック体E" panose="020F0900000000000000" pitchFamily="50" charset="-128"/>
                <a:ea typeface="AR P丸ゴシック体E" panose="020F0900000000000000" pitchFamily="50" charset="-128"/>
              </a:rPr>
              <a:t>よく考える子・・？</a:t>
            </a:r>
          </a:p>
        </p:txBody>
      </p:sp>
      <p:sp>
        <p:nvSpPr>
          <p:cNvPr id="23" name="テキスト ボックス 22">
            <a:extLst>
              <a:ext uri="{FF2B5EF4-FFF2-40B4-BE49-F238E27FC236}">
                <a16:creationId xmlns:a16="http://schemas.microsoft.com/office/drawing/2014/main" id="{8A4B94B2-0147-4E21-97AA-A4D6B93C5594}"/>
              </a:ext>
            </a:extLst>
          </p:cNvPr>
          <p:cNvSpPr txBox="1"/>
          <p:nvPr/>
        </p:nvSpPr>
        <p:spPr>
          <a:xfrm>
            <a:off x="3281691" y="4795"/>
            <a:ext cx="1098378" cy="584775"/>
          </a:xfrm>
          <a:prstGeom prst="rect">
            <a:avLst/>
          </a:prstGeom>
          <a:solidFill>
            <a:srgbClr val="FFFF00"/>
          </a:solidFill>
          <a:ln>
            <a:solidFill>
              <a:schemeClr val="accent1"/>
            </a:solidFill>
          </a:ln>
        </p:spPr>
        <p:txBody>
          <a:bodyPr wrap="none" rtlCol="0">
            <a:spAutoFit/>
          </a:bodyPr>
          <a:lstStyle/>
          <a:p>
            <a:r>
              <a:rPr kumimoji="1" lang="ja-JP" altLang="en-US" sz="3200" b="1" dirty="0"/>
              <a:t>総 則</a:t>
            </a:r>
          </a:p>
        </p:txBody>
      </p:sp>
      <p:sp>
        <p:nvSpPr>
          <p:cNvPr id="25" name="テキスト ボックス 24">
            <a:extLst>
              <a:ext uri="{FF2B5EF4-FFF2-40B4-BE49-F238E27FC236}">
                <a16:creationId xmlns:a16="http://schemas.microsoft.com/office/drawing/2014/main" id="{335F1603-ABB8-4FD1-92A2-5A884172DBA1}"/>
              </a:ext>
            </a:extLst>
          </p:cNvPr>
          <p:cNvSpPr txBox="1"/>
          <p:nvPr/>
        </p:nvSpPr>
        <p:spPr>
          <a:xfrm rot="21179216">
            <a:off x="4196734" y="1281746"/>
            <a:ext cx="1806547" cy="400110"/>
          </a:xfrm>
          <a:prstGeom prst="rect">
            <a:avLst/>
          </a:prstGeom>
          <a:noFill/>
        </p:spPr>
        <p:txBody>
          <a:bodyPr wrap="square" rtlCol="0">
            <a:spAutoFit/>
          </a:bodyPr>
          <a:lstStyle/>
          <a:p>
            <a:r>
              <a:rPr kumimoji="1" lang="ja-JP" altLang="en-US" sz="2000" b="1" dirty="0">
                <a:solidFill>
                  <a:schemeClr val="tx2"/>
                </a:solidFill>
                <a:highlight>
                  <a:srgbClr val="FDC3F7"/>
                </a:highlight>
                <a:latin typeface="AR P丸ゴシック体E" panose="020F0900000000000000" pitchFamily="50" charset="-128"/>
                <a:ea typeface="AR P丸ゴシック体E" panose="020F0900000000000000" pitchFamily="50" charset="-128"/>
              </a:rPr>
              <a:t>知識・理解？</a:t>
            </a:r>
          </a:p>
        </p:txBody>
      </p:sp>
      <p:sp>
        <p:nvSpPr>
          <p:cNvPr id="27" name="テキスト ボックス 26">
            <a:extLst>
              <a:ext uri="{FF2B5EF4-FFF2-40B4-BE49-F238E27FC236}">
                <a16:creationId xmlns:a16="http://schemas.microsoft.com/office/drawing/2014/main" id="{27E6547A-A856-46E4-A602-8A0D6D00DAB1}"/>
              </a:ext>
            </a:extLst>
          </p:cNvPr>
          <p:cNvSpPr txBox="1"/>
          <p:nvPr/>
        </p:nvSpPr>
        <p:spPr>
          <a:xfrm>
            <a:off x="642099" y="2990509"/>
            <a:ext cx="7368988" cy="2677656"/>
          </a:xfrm>
          <a:prstGeom prst="rect">
            <a:avLst/>
          </a:prstGeom>
          <a:solidFill>
            <a:srgbClr val="FEFDD3"/>
          </a:solidFill>
        </p:spPr>
        <p:txBody>
          <a:bodyPr wrap="square">
            <a:spAutoFit/>
          </a:bodyPr>
          <a:lstStyle/>
          <a:p>
            <a:r>
              <a:rPr lang="ja-JP" altLang="en-US" sz="2800" dirty="0">
                <a:latin typeface="AR丸ゴシック体E" panose="020F0909000000000000" pitchFamily="49" charset="-128"/>
                <a:ea typeface="AR丸ゴシック体E" panose="020F0909000000000000" pitchFamily="49" charset="-128"/>
              </a:rPr>
              <a:t>第１　目標 </a:t>
            </a:r>
            <a:endParaRPr lang="en-US" altLang="ja-JP" sz="2800" dirty="0">
              <a:latin typeface="AR丸ゴシック体E" panose="020F0909000000000000" pitchFamily="49" charset="-128"/>
              <a:ea typeface="AR丸ゴシック体E" panose="020F0909000000000000" pitchFamily="49" charset="-128"/>
            </a:endParaRPr>
          </a:p>
          <a:p>
            <a:r>
              <a:rPr lang="ja-JP" altLang="en-US" sz="2800" dirty="0">
                <a:latin typeface="AR丸ゴシック体E" panose="020F0909000000000000" pitchFamily="49" charset="-128"/>
                <a:ea typeface="AR丸ゴシック体E" panose="020F0909000000000000" pitchFamily="49" charset="-128"/>
              </a:rPr>
              <a:t>　</a:t>
            </a:r>
            <a:r>
              <a:rPr lang="ja-JP" altLang="en-US" sz="2800" dirty="0">
                <a:solidFill>
                  <a:srgbClr val="FF0000"/>
                </a:solidFill>
                <a:latin typeface="AR丸ゴシック体E" panose="020F0909000000000000" pitchFamily="49" charset="-128"/>
                <a:ea typeface="AR丸ゴシック体E" panose="020F0909000000000000" pitchFamily="49" charset="-128"/>
              </a:rPr>
              <a:t>探究的な見方・考え方</a:t>
            </a:r>
            <a:r>
              <a:rPr lang="ja-JP" altLang="en-US" sz="2800" dirty="0">
                <a:latin typeface="AR丸ゴシック体E" panose="020F0909000000000000" pitchFamily="49" charset="-128"/>
                <a:ea typeface="AR丸ゴシック体E" panose="020F0909000000000000" pitchFamily="49" charset="-128"/>
              </a:rPr>
              <a:t>を働かせ，</a:t>
            </a:r>
            <a:r>
              <a:rPr lang="ja-JP" altLang="en-US" sz="2800" dirty="0">
                <a:solidFill>
                  <a:srgbClr val="FF0000"/>
                </a:solidFill>
                <a:latin typeface="AR丸ゴシック体E" panose="020F0909000000000000" pitchFamily="49" charset="-128"/>
                <a:ea typeface="AR丸ゴシック体E" panose="020F0909000000000000" pitchFamily="49" charset="-128"/>
              </a:rPr>
              <a:t>横断的・総合的な学習を行う</a:t>
            </a:r>
            <a:r>
              <a:rPr lang="ja-JP" altLang="en-US" sz="2800" dirty="0">
                <a:latin typeface="AR丸ゴシック体E" panose="020F0909000000000000" pitchFamily="49" charset="-128"/>
                <a:ea typeface="AR丸ゴシック体E" panose="020F0909000000000000" pitchFamily="49" charset="-128"/>
              </a:rPr>
              <a:t>ことを通して，よりよく</a:t>
            </a:r>
            <a:r>
              <a:rPr lang="ja-JP" altLang="en-US" sz="2800" dirty="0">
                <a:solidFill>
                  <a:srgbClr val="FF0000"/>
                </a:solidFill>
                <a:latin typeface="AR丸ゴシック体E" panose="020F0909000000000000" pitchFamily="49" charset="-128"/>
                <a:ea typeface="AR丸ゴシック体E" panose="020F0909000000000000" pitchFamily="49" charset="-128"/>
              </a:rPr>
              <a:t>課題を解決し，自己の生き方を考えていく</a:t>
            </a:r>
            <a:r>
              <a:rPr lang="ja-JP" altLang="en-US" sz="2800" dirty="0">
                <a:latin typeface="AR丸ゴシック体E" panose="020F0909000000000000" pitchFamily="49" charset="-128"/>
                <a:ea typeface="AR丸ゴシック体E" panose="020F0909000000000000" pitchFamily="49" charset="-128"/>
              </a:rPr>
              <a:t>ための資質・能力を次のとおり育成することを目指す。</a:t>
            </a:r>
            <a:endParaRPr lang="en-US" altLang="ja-JP" sz="2800" dirty="0">
              <a:latin typeface="AR丸ゴシック体E" panose="020F0909000000000000" pitchFamily="49" charset="-128"/>
              <a:ea typeface="AR丸ゴシック体E" panose="020F0909000000000000" pitchFamily="49" charset="-128"/>
            </a:endParaRPr>
          </a:p>
        </p:txBody>
      </p:sp>
      <p:sp>
        <p:nvSpPr>
          <p:cNvPr id="8" name="テキスト ボックス 7">
            <a:extLst>
              <a:ext uri="{FF2B5EF4-FFF2-40B4-BE49-F238E27FC236}">
                <a16:creationId xmlns:a16="http://schemas.microsoft.com/office/drawing/2014/main" id="{770AA1B5-4568-741F-F0C3-D7C59DEA86B6}"/>
              </a:ext>
            </a:extLst>
          </p:cNvPr>
          <p:cNvSpPr txBox="1"/>
          <p:nvPr/>
        </p:nvSpPr>
        <p:spPr>
          <a:xfrm rot="21179216">
            <a:off x="5737747" y="727960"/>
            <a:ext cx="2773690" cy="400110"/>
          </a:xfrm>
          <a:prstGeom prst="rect">
            <a:avLst/>
          </a:prstGeom>
          <a:noFill/>
        </p:spPr>
        <p:txBody>
          <a:bodyPr wrap="square" rtlCol="0">
            <a:spAutoFit/>
          </a:bodyPr>
          <a:lstStyle/>
          <a:p>
            <a:r>
              <a:rPr kumimoji="1" lang="ja-JP" altLang="en-US" sz="2000" b="1" dirty="0">
                <a:solidFill>
                  <a:schemeClr val="tx2"/>
                </a:solidFill>
                <a:highlight>
                  <a:srgbClr val="FFFF00"/>
                </a:highlight>
                <a:latin typeface="AR P丸ゴシック体E" panose="020F0900000000000000" pitchFamily="50" charset="-128"/>
                <a:ea typeface="AR P丸ゴシック体E" panose="020F0900000000000000" pitchFamily="50" charset="-128"/>
              </a:rPr>
              <a:t>教師に言われたことを</a:t>
            </a:r>
          </a:p>
        </p:txBody>
      </p:sp>
      <p:sp>
        <p:nvSpPr>
          <p:cNvPr id="7" name="テキスト ボックス 6">
            <a:extLst>
              <a:ext uri="{FF2B5EF4-FFF2-40B4-BE49-F238E27FC236}">
                <a16:creationId xmlns:a16="http://schemas.microsoft.com/office/drawing/2014/main" id="{149B1035-F78B-BA77-E321-2799071EBBCF}"/>
              </a:ext>
            </a:extLst>
          </p:cNvPr>
          <p:cNvSpPr txBox="1"/>
          <p:nvPr/>
        </p:nvSpPr>
        <p:spPr>
          <a:xfrm rot="21179216">
            <a:off x="7061489" y="1291349"/>
            <a:ext cx="1540370" cy="400110"/>
          </a:xfrm>
          <a:prstGeom prst="rect">
            <a:avLst/>
          </a:prstGeom>
          <a:noFill/>
        </p:spPr>
        <p:txBody>
          <a:bodyPr wrap="square" rtlCol="0">
            <a:spAutoFit/>
          </a:bodyPr>
          <a:lstStyle/>
          <a:p>
            <a:r>
              <a:rPr kumimoji="1" lang="ja-JP" altLang="en-US" sz="2000" b="1" dirty="0">
                <a:solidFill>
                  <a:schemeClr val="tx2"/>
                </a:solidFill>
                <a:highlight>
                  <a:srgbClr val="FFFF00"/>
                </a:highlight>
                <a:latin typeface="AR P丸ゴシック体E" panose="020F0900000000000000" pitchFamily="50" charset="-128"/>
                <a:ea typeface="AR P丸ゴシック体E" panose="020F0900000000000000" pitchFamily="50" charset="-128"/>
              </a:rPr>
              <a:t>でいいの？</a:t>
            </a:r>
          </a:p>
        </p:txBody>
      </p:sp>
      <p:grpSp>
        <p:nvGrpSpPr>
          <p:cNvPr id="13" name="グループ化 12">
            <a:extLst>
              <a:ext uri="{FF2B5EF4-FFF2-40B4-BE49-F238E27FC236}">
                <a16:creationId xmlns:a16="http://schemas.microsoft.com/office/drawing/2014/main" id="{FAA29A1A-FB02-281C-36BE-26A738E332F6}"/>
              </a:ext>
            </a:extLst>
          </p:cNvPr>
          <p:cNvGrpSpPr/>
          <p:nvPr/>
        </p:nvGrpSpPr>
        <p:grpSpPr>
          <a:xfrm>
            <a:off x="4803006" y="1827859"/>
            <a:ext cx="3262432" cy="461665"/>
            <a:chOff x="4803006" y="1827859"/>
            <a:chExt cx="3262432" cy="461665"/>
          </a:xfrm>
        </p:grpSpPr>
        <p:sp>
          <p:nvSpPr>
            <p:cNvPr id="15" name="正方形/長方形 14">
              <a:extLst>
                <a:ext uri="{FF2B5EF4-FFF2-40B4-BE49-F238E27FC236}">
                  <a16:creationId xmlns:a16="http://schemas.microsoft.com/office/drawing/2014/main" id="{0E855A58-A110-4F43-80C3-C31E7FAE37A7}"/>
                </a:ext>
              </a:extLst>
            </p:cNvPr>
            <p:cNvSpPr/>
            <p:nvPr/>
          </p:nvSpPr>
          <p:spPr>
            <a:xfrm>
              <a:off x="4803006" y="1890118"/>
              <a:ext cx="3157512" cy="390666"/>
            </a:xfrm>
            <a:prstGeom prst="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11" name="テキスト ボックス 10">
              <a:extLst>
                <a:ext uri="{FF2B5EF4-FFF2-40B4-BE49-F238E27FC236}">
                  <a16:creationId xmlns:a16="http://schemas.microsoft.com/office/drawing/2014/main" id="{5E125709-9429-CAEE-A050-E0D7340DE344}"/>
                </a:ext>
              </a:extLst>
            </p:cNvPr>
            <p:cNvSpPr txBox="1"/>
            <p:nvPr/>
          </p:nvSpPr>
          <p:spPr>
            <a:xfrm>
              <a:off x="4803006" y="1827859"/>
              <a:ext cx="3262432" cy="461665"/>
            </a:xfrm>
            <a:prstGeom prst="rect">
              <a:avLst/>
            </a:prstGeom>
            <a:noFill/>
          </p:spPr>
          <p:txBody>
            <a:bodyPr wrap="none" rtlCol="0">
              <a:spAutoFit/>
            </a:bodyPr>
            <a:lstStyle/>
            <a:p>
              <a:r>
                <a:rPr kumimoji="1" lang="ja-JP" altLang="en-US" sz="2400" dirty="0">
                  <a:latin typeface="AR丸ゴシック体E" panose="020F0909000000000000" pitchFamily="49" charset="-128"/>
                  <a:ea typeface="AR丸ゴシック体E" panose="020F0909000000000000" pitchFamily="49" charset="-128"/>
                </a:rPr>
                <a:t>教育目標を明確にする</a:t>
              </a:r>
            </a:p>
          </p:txBody>
        </p:sp>
      </p:grpSp>
      <p:sp>
        <p:nvSpPr>
          <p:cNvPr id="29" name="テキスト ボックス 28">
            <a:extLst>
              <a:ext uri="{FF2B5EF4-FFF2-40B4-BE49-F238E27FC236}">
                <a16:creationId xmlns:a16="http://schemas.microsoft.com/office/drawing/2014/main" id="{B0B39BB3-A5EA-A342-5D64-3FF086F0AF85}"/>
              </a:ext>
            </a:extLst>
          </p:cNvPr>
          <p:cNvSpPr txBox="1"/>
          <p:nvPr/>
        </p:nvSpPr>
        <p:spPr>
          <a:xfrm>
            <a:off x="3928068" y="2503339"/>
            <a:ext cx="4493538" cy="461665"/>
          </a:xfrm>
          <a:prstGeom prst="rect">
            <a:avLst/>
          </a:prstGeom>
          <a:solidFill>
            <a:schemeClr val="bg1"/>
          </a:solidFill>
          <a:ln w="57150">
            <a:solidFill>
              <a:srgbClr val="FF0000"/>
            </a:solidFill>
          </a:ln>
        </p:spPr>
        <p:txBody>
          <a:bodyPr wrap="none" rtlCol="0">
            <a:spAutoFit/>
          </a:bodyPr>
          <a:lstStyle/>
          <a:p>
            <a:r>
              <a:rPr kumimoji="1" lang="ja-JP" altLang="en-US" sz="2400" dirty="0">
                <a:latin typeface="AR丸ゴシック体E" panose="020F0909000000000000" pitchFamily="49" charset="-128"/>
                <a:ea typeface="AR丸ゴシック体E" panose="020F0909000000000000" pitchFamily="49" charset="-128"/>
              </a:rPr>
              <a:t>総合的な学習の時間の２の１に</a:t>
            </a:r>
          </a:p>
        </p:txBody>
      </p:sp>
      <p:sp>
        <p:nvSpPr>
          <p:cNvPr id="30" name="楕円 29">
            <a:extLst>
              <a:ext uri="{FF2B5EF4-FFF2-40B4-BE49-F238E27FC236}">
                <a16:creationId xmlns:a16="http://schemas.microsoft.com/office/drawing/2014/main" id="{C1F45F5C-109F-F695-60A8-EC70C087E082}"/>
              </a:ext>
            </a:extLst>
          </p:cNvPr>
          <p:cNvSpPr/>
          <p:nvPr/>
        </p:nvSpPr>
        <p:spPr>
          <a:xfrm>
            <a:off x="5894424" y="4124111"/>
            <a:ext cx="2949127" cy="467525"/>
          </a:xfrm>
          <a:prstGeom prst="ellipse">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latin typeface="AR丸ゴシック体E" panose="020F0909000000000000" pitchFamily="49" charset="-128"/>
                <a:ea typeface="AR丸ゴシック体E" panose="020F0909000000000000" pitchFamily="49" charset="-128"/>
              </a:rPr>
              <a:t>教科等横断的</a:t>
            </a:r>
          </a:p>
        </p:txBody>
      </p:sp>
      <p:sp>
        <p:nvSpPr>
          <p:cNvPr id="31" name="楕円 30">
            <a:extLst>
              <a:ext uri="{FF2B5EF4-FFF2-40B4-BE49-F238E27FC236}">
                <a16:creationId xmlns:a16="http://schemas.microsoft.com/office/drawing/2014/main" id="{5B6E9BB3-ABBF-F30C-F2A1-6D0DBC152AFD}"/>
              </a:ext>
            </a:extLst>
          </p:cNvPr>
          <p:cNvSpPr/>
          <p:nvPr/>
        </p:nvSpPr>
        <p:spPr>
          <a:xfrm>
            <a:off x="5267895" y="5412451"/>
            <a:ext cx="2949127" cy="467525"/>
          </a:xfrm>
          <a:prstGeom prst="ellipse">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latin typeface="AR丸ゴシック体E" panose="020F0909000000000000" pitchFamily="49" charset="-128"/>
                <a:ea typeface="AR丸ゴシック体E" panose="020F0909000000000000" pitchFamily="49" charset="-128"/>
              </a:rPr>
              <a:t>教科等横断的</a:t>
            </a:r>
          </a:p>
        </p:txBody>
      </p:sp>
    </p:spTree>
    <p:extLst>
      <p:ext uri="{BB962C8B-B14F-4D97-AF65-F5344CB8AC3E}">
        <p14:creationId xmlns:p14="http://schemas.microsoft.com/office/powerpoint/2010/main" val="2667455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fill="hold"/>
                                        <p:tgtEl>
                                          <p:spTgt spid="17"/>
                                        </p:tgtEl>
                                        <p:attrNameLst>
                                          <p:attrName>ppt_x</p:attrName>
                                        </p:attrNameLst>
                                      </p:cBhvr>
                                      <p:tavLst>
                                        <p:tav tm="0">
                                          <p:val>
                                            <p:strVal val="#ppt_x"/>
                                          </p:val>
                                        </p:tav>
                                        <p:tav tm="100000">
                                          <p:val>
                                            <p:strVal val="#ppt_x"/>
                                          </p:val>
                                        </p:tav>
                                      </p:tavLst>
                                    </p:anim>
                                    <p:anim calcmode="lin" valueType="num">
                                      <p:cBhvr additive="base">
                                        <p:cTn id="15"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1000"/>
                                        <p:tgtEl>
                                          <p:spTgt spid="25"/>
                                        </p:tgtEl>
                                      </p:cBhvr>
                                    </p:animEffect>
                                    <p:anim calcmode="lin" valueType="num">
                                      <p:cBhvr>
                                        <p:cTn id="28" dur="1000" fill="hold"/>
                                        <p:tgtEl>
                                          <p:spTgt spid="25"/>
                                        </p:tgtEl>
                                        <p:attrNameLst>
                                          <p:attrName>ppt_x</p:attrName>
                                        </p:attrNameLst>
                                      </p:cBhvr>
                                      <p:tavLst>
                                        <p:tav tm="0">
                                          <p:val>
                                            <p:strVal val="#ppt_x"/>
                                          </p:val>
                                        </p:tav>
                                        <p:tav tm="100000">
                                          <p:val>
                                            <p:strVal val="#ppt_x"/>
                                          </p:val>
                                        </p:tav>
                                      </p:tavLst>
                                    </p:anim>
                                    <p:anim calcmode="lin" valueType="num">
                                      <p:cBhvr>
                                        <p:cTn id="29" dur="1000" fill="hold"/>
                                        <p:tgtEl>
                                          <p:spTgt spid="25"/>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42" presetClass="entr" presetSubtype="0" fill="hold" grpId="0"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anim calcmode="lin" valueType="num">
                                      <p:cBhvr>
                                        <p:cTn id="41" dur="1000" fill="hold"/>
                                        <p:tgtEl>
                                          <p:spTgt spid="8"/>
                                        </p:tgtEl>
                                        <p:attrNameLst>
                                          <p:attrName>ppt_x</p:attrName>
                                        </p:attrNameLst>
                                      </p:cBhvr>
                                      <p:tavLst>
                                        <p:tav tm="0">
                                          <p:val>
                                            <p:strVal val="#ppt_x"/>
                                          </p:val>
                                        </p:tav>
                                        <p:tav tm="100000">
                                          <p:val>
                                            <p:strVal val="#ppt_x"/>
                                          </p:val>
                                        </p:tav>
                                      </p:tavLst>
                                    </p:anim>
                                    <p:anim calcmode="lin" valueType="num">
                                      <p:cBhvr>
                                        <p:cTn id="42" dur="1000" fill="hold"/>
                                        <p:tgtEl>
                                          <p:spTgt spid="8"/>
                                        </p:tgtEl>
                                        <p:attrNameLst>
                                          <p:attrName>ppt_y</p:attrName>
                                        </p:attrNameLst>
                                      </p:cBhvr>
                                      <p:tavLst>
                                        <p:tav tm="0">
                                          <p:val>
                                            <p:strVal val="#ppt_y+.1"/>
                                          </p:val>
                                        </p:tav>
                                        <p:tav tm="100000">
                                          <p:val>
                                            <p:strVal val="#ppt_y"/>
                                          </p:val>
                                        </p:tav>
                                      </p:tavLst>
                                    </p:anim>
                                  </p:childTnLst>
                                </p:cTn>
                              </p:par>
                            </p:childTnLst>
                          </p:cTn>
                        </p:par>
                        <p:par>
                          <p:cTn id="43" fill="hold">
                            <p:stCondLst>
                              <p:cond delay="1000"/>
                            </p:stCondLst>
                            <p:childTnLst>
                              <p:par>
                                <p:cTn id="44" presetID="42" presetClass="entr" presetSubtype="0" fill="hold" grpId="0" nodeType="after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1000"/>
                                        <p:tgtEl>
                                          <p:spTgt spid="7"/>
                                        </p:tgtEl>
                                      </p:cBhvr>
                                    </p:animEffect>
                                    <p:anim calcmode="lin" valueType="num">
                                      <p:cBhvr>
                                        <p:cTn id="47" dur="1000" fill="hold"/>
                                        <p:tgtEl>
                                          <p:spTgt spid="7"/>
                                        </p:tgtEl>
                                        <p:attrNameLst>
                                          <p:attrName>ppt_x</p:attrName>
                                        </p:attrNameLst>
                                      </p:cBhvr>
                                      <p:tavLst>
                                        <p:tav tm="0">
                                          <p:val>
                                            <p:strVal val="#ppt_x"/>
                                          </p:val>
                                        </p:tav>
                                        <p:tav tm="100000">
                                          <p:val>
                                            <p:strVal val="#ppt_x"/>
                                          </p:val>
                                        </p:tav>
                                      </p:tavLst>
                                    </p:anim>
                                    <p:anim calcmode="lin" valueType="num">
                                      <p:cBhvr>
                                        <p:cTn id="4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1000"/>
                                        <p:tgtEl>
                                          <p:spTgt spid="29"/>
                                        </p:tgtEl>
                                      </p:cBhvr>
                                    </p:animEffect>
                                    <p:anim calcmode="lin" valueType="num">
                                      <p:cBhvr>
                                        <p:cTn id="54" dur="1000" fill="hold"/>
                                        <p:tgtEl>
                                          <p:spTgt spid="29"/>
                                        </p:tgtEl>
                                        <p:attrNameLst>
                                          <p:attrName>ppt_x</p:attrName>
                                        </p:attrNameLst>
                                      </p:cBhvr>
                                      <p:tavLst>
                                        <p:tav tm="0">
                                          <p:val>
                                            <p:strVal val="#ppt_x"/>
                                          </p:val>
                                        </p:tav>
                                        <p:tav tm="100000">
                                          <p:val>
                                            <p:strVal val="#ppt_x"/>
                                          </p:val>
                                        </p:tav>
                                      </p:tavLst>
                                    </p:anim>
                                    <p:anim calcmode="lin" valueType="num">
                                      <p:cBhvr>
                                        <p:cTn id="5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1000"/>
                                        <p:tgtEl>
                                          <p:spTgt spid="27"/>
                                        </p:tgtEl>
                                      </p:cBhvr>
                                    </p:animEffect>
                                    <p:anim calcmode="lin" valueType="num">
                                      <p:cBhvr>
                                        <p:cTn id="61" dur="1000" fill="hold"/>
                                        <p:tgtEl>
                                          <p:spTgt spid="27"/>
                                        </p:tgtEl>
                                        <p:attrNameLst>
                                          <p:attrName>ppt_x</p:attrName>
                                        </p:attrNameLst>
                                      </p:cBhvr>
                                      <p:tavLst>
                                        <p:tav tm="0">
                                          <p:val>
                                            <p:strVal val="#ppt_x"/>
                                          </p:val>
                                        </p:tav>
                                        <p:tav tm="100000">
                                          <p:val>
                                            <p:strVal val="#ppt_x"/>
                                          </p:val>
                                        </p:tav>
                                      </p:tavLst>
                                    </p:anim>
                                    <p:anim calcmode="lin" valueType="num">
                                      <p:cBhvr>
                                        <p:cTn id="6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1" nodeType="clickEffect">
                                  <p:stCondLst>
                                    <p:cond delay="0"/>
                                  </p:stCondLst>
                                  <p:childTnLst>
                                    <p:animEffect transition="out" filter="fade">
                                      <p:cBhvr>
                                        <p:cTn id="66" dur="500"/>
                                        <p:tgtEl>
                                          <p:spTgt spid="27"/>
                                        </p:tgtEl>
                                      </p:cBhvr>
                                    </p:animEffect>
                                    <p:set>
                                      <p:cBhvr>
                                        <p:cTn id="67" dur="1" fill="hold">
                                          <p:stCondLst>
                                            <p:cond delay="499"/>
                                          </p:stCondLst>
                                        </p:cTn>
                                        <p:tgtEl>
                                          <p:spTgt spid="27"/>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fade">
                                      <p:cBhvr>
                                        <p:cTn id="72" dur="1000"/>
                                        <p:tgtEl>
                                          <p:spTgt spid="14"/>
                                        </p:tgtEl>
                                      </p:cBhvr>
                                    </p:animEffect>
                                    <p:anim calcmode="lin" valueType="num">
                                      <p:cBhvr>
                                        <p:cTn id="73" dur="1000" fill="hold"/>
                                        <p:tgtEl>
                                          <p:spTgt spid="14"/>
                                        </p:tgtEl>
                                        <p:attrNameLst>
                                          <p:attrName>ppt_x</p:attrName>
                                        </p:attrNameLst>
                                      </p:cBhvr>
                                      <p:tavLst>
                                        <p:tav tm="0">
                                          <p:val>
                                            <p:strVal val="#ppt_x"/>
                                          </p:val>
                                        </p:tav>
                                        <p:tav tm="100000">
                                          <p:val>
                                            <p:strVal val="#ppt_x"/>
                                          </p:val>
                                        </p:tav>
                                      </p:tavLst>
                                    </p:anim>
                                    <p:anim calcmode="lin" valueType="num">
                                      <p:cBhvr>
                                        <p:cTn id="74" dur="1000" fill="hold"/>
                                        <p:tgtEl>
                                          <p:spTgt spid="14"/>
                                        </p:tgtEl>
                                        <p:attrNameLst>
                                          <p:attrName>ppt_y</p:attrName>
                                        </p:attrNameLst>
                                      </p:cBhvr>
                                      <p:tavLst>
                                        <p:tav tm="0">
                                          <p:val>
                                            <p:strVal val="#ppt_y+.1"/>
                                          </p:val>
                                        </p:tav>
                                        <p:tav tm="100000">
                                          <p:val>
                                            <p:strVal val="#ppt_y"/>
                                          </p:val>
                                        </p:tav>
                                      </p:tavLst>
                                    </p:anim>
                                  </p:childTnLst>
                                </p:cTn>
                              </p:par>
                            </p:childTnLst>
                          </p:cTn>
                        </p:par>
                        <p:par>
                          <p:cTn id="75" fill="hold">
                            <p:stCondLst>
                              <p:cond delay="1000"/>
                            </p:stCondLst>
                            <p:childTnLst>
                              <p:par>
                                <p:cTn id="76" presetID="42" presetClass="entr" presetSubtype="0" fill="hold" grpId="0" nodeType="afterEffect">
                                  <p:stCondLst>
                                    <p:cond delay="0"/>
                                  </p:stCondLst>
                                  <p:childTnLst>
                                    <p:set>
                                      <p:cBhvr>
                                        <p:cTn id="77" dur="1" fill="hold">
                                          <p:stCondLst>
                                            <p:cond delay="0"/>
                                          </p:stCondLst>
                                        </p:cTn>
                                        <p:tgtEl>
                                          <p:spTgt spid="21"/>
                                        </p:tgtEl>
                                        <p:attrNameLst>
                                          <p:attrName>style.visibility</p:attrName>
                                        </p:attrNameLst>
                                      </p:cBhvr>
                                      <p:to>
                                        <p:strVal val="visible"/>
                                      </p:to>
                                    </p:set>
                                    <p:animEffect transition="in" filter="fade">
                                      <p:cBhvr>
                                        <p:cTn id="78" dur="1000"/>
                                        <p:tgtEl>
                                          <p:spTgt spid="21"/>
                                        </p:tgtEl>
                                      </p:cBhvr>
                                    </p:animEffect>
                                    <p:anim calcmode="lin" valueType="num">
                                      <p:cBhvr>
                                        <p:cTn id="79" dur="1000" fill="hold"/>
                                        <p:tgtEl>
                                          <p:spTgt spid="21"/>
                                        </p:tgtEl>
                                        <p:attrNameLst>
                                          <p:attrName>ppt_x</p:attrName>
                                        </p:attrNameLst>
                                      </p:cBhvr>
                                      <p:tavLst>
                                        <p:tav tm="0">
                                          <p:val>
                                            <p:strVal val="#ppt_x"/>
                                          </p:val>
                                        </p:tav>
                                        <p:tav tm="100000">
                                          <p:val>
                                            <p:strVal val="#ppt_x"/>
                                          </p:val>
                                        </p:tav>
                                      </p:tavLst>
                                    </p:anim>
                                    <p:anim calcmode="lin" valueType="num">
                                      <p:cBhvr>
                                        <p:cTn id="8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16"/>
                                        </p:tgtEl>
                                        <p:attrNameLst>
                                          <p:attrName>style.visibility</p:attrName>
                                        </p:attrNameLst>
                                      </p:cBhvr>
                                      <p:to>
                                        <p:strVal val="visible"/>
                                      </p:to>
                                    </p:set>
                                    <p:anim calcmode="lin" valueType="num">
                                      <p:cBhvr additive="base">
                                        <p:cTn id="85" dur="500" fill="hold"/>
                                        <p:tgtEl>
                                          <p:spTgt spid="16"/>
                                        </p:tgtEl>
                                        <p:attrNameLst>
                                          <p:attrName>ppt_x</p:attrName>
                                        </p:attrNameLst>
                                      </p:cBhvr>
                                      <p:tavLst>
                                        <p:tav tm="0">
                                          <p:val>
                                            <p:strVal val="#ppt_x"/>
                                          </p:val>
                                        </p:tav>
                                        <p:tav tm="100000">
                                          <p:val>
                                            <p:strVal val="#ppt_x"/>
                                          </p:val>
                                        </p:tav>
                                      </p:tavLst>
                                    </p:anim>
                                    <p:anim calcmode="lin" valueType="num">
                                      <p:cBhvr additive="base">
                                        <p:cTn id="86" dur="500" fill="hold"/>
                                        <p:tgtEl>
                                          <p:spTgt spid="16"/>
                                        </p:tgtEl>
                                        <p:attrNameLst>
                                          <p:attrName>ppt_y</p:attrName>
                                        </p:attrNameLst>
                                      </p:cBhvr>
                                      <p:tavLst>
                                        <p:tav tm="0">
                                          <p:val>
                                            <p:strVal val="1+#ppt_h/2"/>
                                          </p:val>
                                        </p:tav>
                                        <p:tav tm="100000">
                                          <p:val>
                                            <p:strVal val="#ppt_y"/>
                                          </p:val>
                                        </p:tav>
                                      </p:tavLst>
                                    </p:anim>
                                  </p:childTnLst>
                                </p:cTn>
                              </p:par>
                              <p:par>
                                <p:cTn id="87" presetID="2" presetClass="entr" presetSubtype="4" fill="hold" nodeType="withEffect">
                                  <p:stCondLst>
                                    <p:cond delay="0"/>
                                  </p:stCondLst>
                                  <p:childTnLst>
                                    <p:set>
                                      <p:cBhvr>
                                        <p:cTn id="88" dur="1" fill="hold">
                                          <p:stCondLst>
                                            <p:cond delay="0"/>
                                          </p:stCondLst>
                                        </p:cTn>
                                        <p:tgtEl>
                                          <p:spTgt spid="20"/>
                                        </p:tgtEl>
                                        <p:attrNameLst>
                                          <p:attrName>style.visibility</p:attrName>
                                        </p:attrNameLst>
                                      </p:cBhvr>
                                      <p:to>
                                        <p:strVal val="visible"/>
                                      </p:to>
                                    </p:set>
                                    <p:anim calcmode="lin" valueType="num">
                                      <p:cBhvr additive="base">
                                        <p:cTn id="89" dur="500" fill="hold"/>
                                        <p:tgtEl>
                                          <p:spTgt spid="20"/>
                                        </p:tgtEl>
                                        <p:attrNameLst>
                                          <p:attrName>ppt_x</p:attrName>
                                        </p:attrNameLst>
                                      </p:cBhvr>
                                      <p:tavLst>
                                        <p:tav tm="0">
                                          <p:val>
                                            <p:strVal val="#ppt_x"/>
                                          </p:val>
                                        </p:tav>
                                        <p:tav tm="100000">
                                          <p:val>
                                            <p:strVal val="#ppt_x"/>
                                          </p:val>
                                        </p:tav>
                                      </p:tavLst>
                                    </p:anim>
                                    <p:anim calcmode="lin" valueType="num">
                                      <p:cBhvr additive="base">
                                        <p:cTn id="90" dur="500" fill="hold"/>
                                        <p:tgtEl>
                                          <p:spTgt spid="20"/>
                                        </p:tgtEl>
                                        <p:attrNameLst>
                                          <p:attrName>ppt_y</p:attrName>
                                        </p:attrNameLst>
                                      </p:cBhvr>
                                      <p:tavLst>
                                        <p:tav tm="0">
                                          <p:val>
                                            <p:strVal val="1+#ppt_h/2"/>
                                          </p:val>
                                        </p:tav>
                                        <p:tav tm="100000">
                                          <p:val>
                                            <p:strVal val="#ppt_y"/>
                                          </p:val>
                                        </p:tav>
                                      </p:tavLst>
                                    </p:anim>
                                  </p:childTnLst>
                                </p:cTn>
                              </p:par>
                            </p:childTnLst>
                          </p:cTn>
                        </p:par>
                        <p:par>
                          <p:cTn id="91" fill="hold">
                            <p:stCondLst>
                              <p:cond delay="500"/>
                            </p:stCondLst>
                            <p:childTnLst>
                              <p:par>
                                <p:cTn id="92" presetID="42" presetClass="entr" presetSubtype="0" fill="hold" grpId="0" nodeType="afterEffect">
                                  <p:stCondLst>
                                    <p:cond delay="0"/>
                                  </p:stCondLst>
                                  <p:childTnLst>
                                    <p:set>
                                      <p:cBhvr>
                                        <p:cTn id="93" dur="1" fill="hold">
                                          <p:stCondLst>
                                            <p:cond delay="0"/>
                                          </p:stCondLst>
                                        </p:cTn>
                                        <p:tgtEl>
                                          <p:spTgt spid="30"/>
                                        </p:tgtEl>
                                        <p:attrNameLst>
                                          <p:attrName>style.visibility</p:attrName>
                                        </p:attrNameLst>
                                      </p:cBhvr>
                                      <p:to>
                                        <p:strVal val="visible"/>
                                      </p:to>
                                    </p:set>
                                    <p:animEffect transition="in" filter="fade">
                                      <p:cBhvr>
                                        <p:cTn id="94" dur="1000"/>
                                        <p:tgtEl>
                                          <p:spTgt spid="30"/>
                                        </p:tgtEl>
                                      </p:cBhvr>
                                    </p:animEffect>
                                    <p:anim calcmode="lin" valueType="num">
                                      <p:cBhvr>
                                        <p:cTn id="95" dur="1000" fill="hold"/>
                                        <p:tgtEl>
                                          <p:spTgt spid="30"/>
                                        </p:tgtEl>
                                        <p:attrNameLst>
                                          <p:attrName>ppt_x</p:attrName>
                                        </p:attrNameLst>
                                      </p:cBhvr>
                                      <p:tavLst>
                                        <p:tav tm="0">
                                          <p:val>
                                            <p:strVal val="#ppt_x"/>
                                          </p:val>
                                        </p:tav>
                                        <p:tav tm="100000">
                                          <p:val>
                                            <p:strVal val="#ppt_x"/>
                                          </p:val>
                                        </p:tav>
                                      </p:tavLst>
                                    </p:anim>
                                    <p:anim calcmode="lin" valueType="num">
                                      <p:cBhvr>
                                        <p:cTn id="9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nodeType="clickEffect">
                                  <p:stCondLst>
                                    <p:cond delay="0"/>
                                  </p:stCondLst>
                                  <p:childTnLst>
                                    <p:set>
                                      <p:cBhvr>
                                        <p:cTn id="100" dur="1" fill="hold">
                                          <p:stCondLst>
                                            <p:cond delay="0"/>
                                          </p:stCondLst>
                                        </p:cTn>
                                        <p:tgtEl>
                                          <p:spTgt spid="22"/>
                                        </p:tgtEl>
                                        <p:attrNameLst>
                                          <p:attrName>style.visibility</p:attrName>
                                        </p:attrNameLst>
                                      </p:cBhvr>
                                      <p:to>
                                        <p:strVal val="visible"/>
                                      </p:to>
                                    </p:set>
                                    <p:anim calcmode="lin" valueType="num">
                                      <p:cBhvr additive="base">
                                        <p:cTn id="101" dur="500" fill="hold"/>
                                        <p:tgtEl>
                                          <p:spTgt spid="22"/>
                                        </p:tgtEl>
                                        <p:attrNameLst>
                                          <p:attrName>ppt_x</p:attrName>
                                        </p:attrNameLst>
                                      </p:cBhvr>
                                      <p:tavLst>
                                        <p:tav tm="0">
                                          <p:val>
                                            <p:strVal val="#ppt_x"/>
                                          </p:val>
                                        </p:tav>
                                        <p:tav tm="100000">
                                          <p:val>
                                            <p:strVal val="#ppt_x"/>
                                          </p:val>
                                        </p:tav>
                                      </p:tavLst>
                                    </p:anim>
                                    <p:anim calcmode="lin" valueType="num">
                                      <p:cBhvr additive="base">
                                        <p:cTn id="102" dur="500" fill="hold"/>
                                        <p:tgtEl>
                                          <p:spTgt spid="22"/>
                                        </p:tgtEl>
                                        <p:attrNameLst>
                                          <p:attrName>ppt_y</p:attrName>
                                        </p:attrNameLst>
                                      </p:cBhvr>
                                      <p:tavLst>
                                        <p:tav tm="0">
                                          <p:val>
                                            <p:strVal val="1+#ppt_h/2"/>
                                          </p:val>
                                        </p:tav>
                                        <p:tav tm="100000">
                                          <p:val>
                                            <p:strVal val="#ppt_y"/>
                                          </p:val>
                                        </p:tav>
                                      </p:tavLst>
                                    </p:anim>
                                  </p:childTnLst>
                                </p:cTn>
                              </p:par>
                              <p:par>
                                <p:cTn id="103" presetID="2" presetClass="entr" presetSubtype="4" fill="hold" nodeType="withEffect">
                                  <p:stCondLst>
                                    <p:cond delay="0"/>
                                  </p:stCondLst>
                                  <p:childTnLst>
                                    <p:set>
                                      <p:cBhvr>
                                        <p:cTn id="104" dur="1" fill="hold">
                                          <p:stCondLst>
                                            <p:cond delay="0"/>
                                          </p:stCondLst>
                                        </p:cTn>
                                        <p:tgtEl>
                                          <p:spTgt spid="24"/>
                                        </p:tgtEl>
                                        <p:attrNameLst>
                                          <p:attrName>style.visibility</p:attrName>
                                        </p:attrNameLst>
                                      </p:cBhvr>
                                      <p:to>
                                        <p:strVal val="visible"/>
                                      </p:to>
                                    </p:set>
                                    <p:anim calcmode="lin" valueType="num">
                                      <p:cBhvr additive="base">
                                        <p:cTn id="105" dur="500" fill="hold"/>
                                        <p:tgtEl>
                                          <p:spTgt spid="24"/>
                                        </p:tgtEl>
                                        <p:attrNameLst>
                                          <p:attrName>ppt_x</p:attrName>
                                        </p:attrNameLst>
                                      </p:cBhvr>
                                      <p:tavLst>
                                        <p:tav tm="0">
                                          <p:val>
                                            <p:strVal val="#ppt_x"/>
                                          </p:val>
                                        </p:tav>
                                        <p:tav tm="100000">
                                          <p:val>
                                            <p:strVal val="#ppt_x"/>
                                          </p:val>
                                        </p:tav>
                                      </p:tavLst>
                                    </p:anim>
                                    <p:anim calcmode="lin" valueType="num">
                                      <p:cBhvr additive="base">
                                        <p:cTn id="106" dur="500" fill="hold"/>
                                        <p:tgtEl>
                                          <p:spTgt spid="24"/>
                                        </p:tgtEl>
                                        <p:attrNameLst>
                                          <p:attrName>ppt_y</p:attrName>
                                        </p:attrNameLst>
                                      </p:cBhvr>
                                      <p:tavLst>
                                        <p:tav tm="0">
                                          <p:val>
                                            <p:strVal val="1+#ppt_h/2"/>
                                          </p:val>
                                        </p:tav>
                                        <p:tav tm="100000">
                                          <p:val>
                                            <p:strVal val="#ppt_y"/>
                                          </p:val>
                                        </p:tav>
                                      </p:tavLst>
                                    </p:anim>
                                  </p:childTnLst>
                                </p:cTn>
                              </p:par>
                              <p:par>
                                <p:cTn id="107" presetID="2" presetClass="entr" presetSubtype="4" fill="hold" nodeType="withEffect">
                                  <p:stCondLst>
                                    <p:cond delay="0"/>
                                  </p:stCondLst>
                                  <p:childTnLst>
                                    <p:set>
                                      <p:cBhvr>
                                        <p:cTn id="108" dur="1" fill="hold">
                                          <p:stCondLst>
                                            <p:cond delay="0"/>
                                          </p:stCondLst>
                                        </p:cTn>
                                        <p:tgtEl>
                                          <p:spTgt spid="26"/>
                                        </p:tgtEl>
                                        <p:attrNameLst>
                                          <p:attrName>style.visibility</p:attrName>
                                        </p:attrNameLst>
                                      </p:cBhvr>
                                      <p:to>
                                        <p:strVal val="visible"/>
                                      </p:to>
                                    </p:set>
                                    <p:anim calcmode="lin" valueType="num">
                                      <p:cBhvr additive="base">
                                        <p:cTn id="109" dur="500" fill="hold"/>
                                        <p:tgtEl>
                                          <p:spTgt spid="26"/>
                                        </p:tgtEl>
                                        <p:attrNameLst>
                                          <p:attrName>ppt_x</p:attrName>
                                        </p:attrNameLst>
                                      </p:cBhvr>
                                      <p:tavLst>
                                        <p:tav tm="0">
                                          <p:val>
                                            <p:strVal val="#ppt_x"/>
                                          </p:val>
                                        </p:tav>
                                        <p:tav tm="100000">
                                          <p:val>
                                            <p:strVal val="#ppt_x"/>
                                          </p:val>
                                        </p:tav>
                                      </p:tavLst>
                                    </p:anim>
                                    <p:anim calcmode="lin" valueType="num">
                                      <p:cBhvr additive="base">
                                        <p:cTn id="110" dur="500" fill="hold"/>
                                        <p:tgtEl>
                                          <p:spTgt spid="26"/>
                                        </p:tgtEl>
                                        <p:attrNameLst>
                                          <p:attrName>ppt_y</p:attrName>
                                        </p:attrNameLst>
                                      </p:cBhvr>
                                      <p:tavLst>
                                        <p:tav tm="0">
                                          <p:val>
                                            <p:strVal val="1+#ppt_h/2"/>
                                          </p:val>
                                        </p:tav>
                                        <p:tav tm="100000">
                                          <p:val>
                                            <p:strVal val="#ppt_y"/>
                                          </p:val>
                                        </p:tav>
                                      </p:tavLst>
                                    </p:anim>
                                  </p:childTnLst>
                                </p:cTn>
                              </p:par>
                              <p:par>
                                <p:cTn id="111" presetID="2" presetClass="entr" presetSubtype="4" fill="hold" nodeType="withEffect">
                                  <p:stCondLst>
                                    <p:cond delay="0"/>
                                  </p:stCondLst>
                                  <p:childTnLst>
                                    <p:set>
                                      <p:cBhvr>
                                        <p:cTn id="112" dur="1" fill="hold">
                                          <p:stCondLst>
                                            <p:cond delay="0"/>
                                          </p:stCondLst>
                                        </p:cTn>
                                        <p:tgtEl>
                                          <p:spTgt spid="28"/>
                                        </p:tgtEl>
                                        <p:attrNameLst>
                                          <p:attrName>style.visibility</p:attrName>
                                        </p:attrNameLst>
                                      </p:cBhvr>
                                      <p:to>
                                        <p:strVal val="visible"/>
                                      </p:to>
                                    </p:set>
                                    <p:anim calcmode="lin" valueType="num">
                                      <p:cBhvr additive="base">
                                        <p:cTn id="113" dur="500" fill="hold"/>
                                        <p:tgtEl>
                                          <p:spTgt spid="28"/>
                                        </p:tgtEl>
                                        <p:attrNameLst>
                                          <p:attrName>ppt_x</p:attrName>
                                        </p:attrNameLst>
                                      </p:cBhvr>
                                      <p:tavLst>
                                        <p:tav tm="0">
                                          <p:val>
                                            <p:strVal val="#ppt_x"/>
                                          </p:val>
                                        </p:tav>
                                        <p:tav tm="100000">
                                          <p:val>
                                            <p:strVal val="#ppt_x"/>
                                          </p:val>
                                        </p:tav>
                                      </p:tavLst>
                                    </p:anim>
                                    <p:anim calcmode="lin" valueType="num">
                                      <p:cBhvr additive="base">
                                        <p:cTn id="114" dur="500" fill="hold"/>
                                        <p:tgtEl>
                                          <p:spTgt spid="28"/>
                                        </p:tgtEl>
                                        <p:attrNameLst>
                                          <p:attrName>ppt_y</p:attrName>
                                        </p:attrNameLst>
                                      </p:cBhvr>
                                      <p:tavLst>
                                        <p:tav tm="0">
                                          <p:val>
                                            <p:strVal val="1+#ppt_h/2"/>
                                          </p:val>
                                        </p:tav>
                                        <p:tav tm="100000">
                                          <p:val>
                                            <p:strVal val="#ppt_y"/>
                                          </p:val>
                                        </p:tav>
                                      </p:tavLst>
                                    </p:anim>
                                  </p:childTnLst>
                                </p:cTn>
                              </p:par>
                            </p:childTnLst>
                          </p:cTn>
                        </p:par>
                        <p:par>
                          <p:cTn id="115" fill="hold">
                            <p:stCondLst>
                              <p:cond delay="500"/>
                            </p:stCondLst>
                            <p:childTnLst>
                              <p:par>
                                <p:cTn id="116" presetID="42" presetClass="entr" presetSubtype="0" fill="hold" grpId="0" nodeType="afterEffect">
                                  <p:stCondLst>
                                    <p:cond delay="0"/>
                                  </p:stCondLst>
                                  <p:childTnLst>
                                    <p:set>
                                      <p:cBhvr>
                                        <p:cTn id="117" dur="1" fill="hold">
                                          <p:stCondLst>
                                            <p:cond delay="0"/>
                                          </p:stCondLst>
                                        </p:cTn>
                                        <p:tgtEl>
                                          <p:spTgt spid="31"/>
                                        </p:tgtEl>
                                        <p:attrNameLst>
                                          <p:attrName>style.visibility</p:attrName>
                                        </p:attrNameLst>
                                      </p:cBhvr>
                                      <p:to>
                                        <p:strVal val="visible"/>
                                      </p:to>
                                    </p:set>
                                    <p:animEffect transition="in" filter="fade">
                                      <p:cBhvr>
                                        <p:cTn id="118" dur="1000"/>
                                        <p:tgtEl>
                                          <p:spTgt spid="31"/>
                                        </p:tgtEl>
                                      </p:cBhvr>
                                    </p:animEffect>
                                    <p:anim calcmode="lin" valueType="num">
                                      <p:cBhvr>
                                        <p:cTn id="119" dur="1000" fill="hold"/>
                                        <p:tgtEl>
                                          <p:spTgt spid="31"/>
                                        </p:tgtEl>
                                        <p:attrNameLst>
                                          <p:attrName>ppt_x</p:attrName>
                                        </p:attrNameLst>
                                      </p:cBhvr>
                                      <p:tavLst>
                                        <p:tav tm="0">
                                          <p:val>
                                            <p:strVal val="#ppt_x"/>
                                          </p:val>
                                        </p:tav>
                                        <p:tav tm="100000">
                                          <p:val>
                                            <p:strVal val="#ppt_x"/>
                                          </p:val>
                                        </p:tav>
                                      </p:tavLst>
                                    </p:anim>
                                    <p:anim calcmode="lin" valueType="num">
                                      <p:cBhvr>
                                        <p:cTn id="12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animBg="1"/>
      <p:bldP spid="4" grpId="0" animBg="1"/>
      <p:bldP spid="5" grpId="0"/>
      <p:bldP spid="25" grpId="0"/>
      <p:bldP spid="27" grpId="0" animBg="1"/>
      <p:bldP spid="27" grpId="1" animBg="1"/>
      <p:bldP spid="8" grpId="0"/>
      <p:bldP spid="7" grpId="0"/>
      <p:bldP spid="29" grpId="0" animBg="1"/>
      <p:bldP spid="30" grpId="0" animBg="1"/>
      <p:bldP spid="3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6030593-5074-8292-5F4A-589430CF21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055" y="0"/>
            <a:ext cx="4852219" cy="6858000"/>
          </a:xfrm>
          <a:prstGeom prst="rect">
            <a:avLst/>
          </a:prstGeom>
        </p:spPr>
      </p:pic>
      <p:sp>
        <p:nvSpPr>
          <p:cNvPr id="4" name="テキスト ボックス 3">
            <a:extLst>
              <a:ext uri="{FF2B5EF4-FFF2-40B4-BE49-F238E27FC236}">
                <a16:creationId xmlns:a16="http://schemas.microsoft.com/office/drawing/2014/main" id="{9E366A13-1671-18C8-D434-EA75A6060F5C}"/>
              </a:ext>
            </a:extLst>
          </p:cNvPr>
          <p:cNvSpPr txBox="1"/>
          <p:nvPr/>
        </p:nvSpPr>
        <p:spPr>
          <a:xfrm>
            <a:off x="6446780" y="5614610"/>
            <a:ext cx="2495514" cy="1061829"/>
          </a:xfrm>
          <a:prstGeom prst="rect">
            <a:avLst/>
          </a:prstGeom>
          <a:noFill/>
        </p:spPr>
        <p:txBody>
          <a:bodyPr wrap="square" rtlCol="0">
            <a:spAutoFit/>
          </a:bodyPr>
          <a:lstStyle/>
          <a:p>
            <a:r>
              <a:rPr kumimoji="1" lang="ja-JP" altLang="en-US" sz="1050" dirty="0"/>
              <a:t>ここから９枚のスライドは、</a:t>
            </a:r>
            <a:endParaRPr kumimoji="1" lang="en-US" altLang="ja-JP" sz="1050" dirty="0"/>
          </a:p>
          <a:p>
            <a:r>
              <a:rPr kumimoji="1" lang="ja-JP" altLang="en-US" sz="1050" dirty="0"/>
              <a:t>文部科学省　日本ユネスコ国内委員会</a:t>
            </a:r>
            <a:endParaRPr kumimoji="1" lang="en-US" altLang="ja-JP" sz="1050" dirty="0"/>
          </a:p>
          <a:p>
            <a:r>
              <a:rPr kumimoji="1" lang="ja-JP" altLang="en-US" sz="1050" dirty="0"/>
              <a:t>ユネスコスクールで目指すＳＤＧｓ</a:t>
            </a:r>
            <a:endParaRPr kumimoji="1" lang="en-US" altLang="ja-JP" sz="1050" dirty="0"/>
          </a:p>
          <a:p>
            <a:r>
              <a:rPr kumimoji="1" lang="ja-JP" altLang="en-US" sz="1050" dirty="0"/>
              <a:t>持続可能な開発のための教育</a:t>
            </a:r>
            <a:endParaRPr kumimoji="1" lang="en-US" altLang="ja-JP" sz="1050" dirty="0"/>
          </a:p>
          <a:p>
            <a:pPr algn="r"/>
            <a:r>
              <a:rPr kumimoji="1" lang="en-US" altLang="ja-JP" sz="1050" dirty="0"/>
              <a:t>2018</a:t>
            </a:r>
            <a:r>
              <a:rPr kumimoji="1" lang="ja-JP" altLang="en-US" sz="1050" dirty="0"/>
              <a:t>年</a:t>
            </a:r>
            <a:r>
              <a:rPr kumimoji="1" lang="en-US" altLang="ja-JP" sz="1050" dirty="0"/>
              <a:t>11</a:t>
            </a:r>
            <a:r>
              <a:rPr kumimoji="1" lang="ja-JP" altLang="en-US" sz="1050" dirty="0"/>
              <a:t>月改訂版</a:t>
            </a:r>
            <a:endParaRPr kumimoji="1" lang="en-US" altLang="ja-JP" sz="1050" dirty="0"/>
          </a:p>
          <a:p>
            <a:r>
              <a:rPr kumimoji="1" lang="ja-JP" altLang="en-US" sz="1050" dirty="0"/>
              <a:t>を元にプレゼンに編集しています</a:t>
            </a:r>
          </a:p>
        </p:txBody>
      </p:sp>
      <p:sp>
        <p:nvSpPr>
          <p:cNvPr id="5" name="テキスト ボックス 4">
            <a:extLst>
              <a:ext uri="{FF2B5EF4-FFF2-40B4-BE49-F238E27FC236}">
                <a16:creationId xmlns:a16="http://schemas.microsoft.com/office/drawing/2014/main" id="{905F6CFC-BF6B-EA1B-6496-7A0C6AF5F911}"/>
              </a:ext>
            </a:extLst>
          </p:cNvPr>
          <p:cNvSpPr txBox="1"/>
          <p:nvPr/>
        </p:nvSpPr>
        <p:spPr>
          <a:xfrm>
            <a:off x="5793513" y="181561"/>
            <a:ext cx="3148781" cy="830997"/>
          </a:xfrm>
          <a:prstGeom prst="rect">
            <a:avLst/>
          </a:prstGeom>
          <a:solidFill>
            <a:srgbClr val="B7DBFF"/>
          </a:solidFill>
        </p:spPr>
        <p:txBody>
          <a:bodyPr wrap="square">
            <a:spAutoFit/>
          </a:bodyPr>
          <a:lstStyle/>
          <a:p>
            <a:r>
              <a:rPr lang="ja-JP" altLang="en-US" sz="2400" b="1" dirty="0">
                <a:latin typeface="AR P丸ゴシック体04M" panose="020F0600000000000000" pitchFamily="50" charset="-128"/>
                <a:ea typeface="AR P丸ゴシック体04M" panose="020F0600000000000000" pitchFamily="50" charset="-128"/>
              </a:rPr>
              <a:t>①ユネスコスクールと</a:t>
            </a:r>
            <a:r>
              <a:rPr lang="en-US" altLang="ja-JP" sz="2400" b="1" dirty="0">
                <a:latin typeface="AR P丸ゴシック体04M" panose="020F0600000000000000" pitchFamily="50" charset="-128"/>
                <a:ea typeface="AR P丸ゴシック体04M" panose="020F0600000000000000" pitchFamily="50" charset="-128"/>
              </a:rPr>
              <a:t>ESD</a:t>
            </a:r>
            <a:r>
              <a:rPr lang="ja-JP" altLang="en-US" sz="2400" b="1" dirty="0">
                <a:latin typeface="AR P丸ゴシック体04M" panose="020F0600000000000000" pitchFamily="50" charset="-128"/>
                <a:ea typeface="AR P丸ゴシック体04M" panose="020F0600000000000000" pitchFamily="50" charset="-128"/>
              </a:rPr>
              <a:t>に関する概論</a:t>
            </a:r>
            <a:endParaRPr lang="en-US" altLang="ja-JP" sz="2400" b="1" dirty="0">
              <a:latin typeface="AR P丸ゴシック体04M" panose="020F0600000000000000" pitchFamily="50" charset="-128"/>
              <a:ea typeface="AR P丸ゴシック体04M" panose="020F0600000000000000" pitchFamily="50" charset="-128"/>
            </a:endParaRPr>
          </a:p>
        </p:txBody>
      </p:sp>
    </p:spTree>
    <p:extLst>
      <p:ext uri="{BB962C8B-B14F-4D97-AF65-F5344CB8AC3E}">
        <p14:creationId xmlns:p14="http://schemas.microsoft.com/office/powerpoint/2010/main" val="38313888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7DFEC8EF-59F8-4B1A-BBF1-DE28E2AFAEBC}"/>
              </a:ext>
            </a:extLst>
          </p:cNvPr>
          <p:cNvSpPr/>
          <p:nvPr/>
        </p:nvSpPr>
        <p:spPr>
          <a:xfrm>
            <a:off x="0" y="0"/>
            <a:ext cx="9143999" cy="6858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pic>
        <p:nvPicPr>
          <p:cNvPr id="2" name="図 1">
            <a:extLst>
              <a:ext uri="{FF2B5EF4-FFF2-40B4-BE49-F238E27FC236}">
                <a16:creationId xmlns:a16="http://schemas.microsoft.com/office/drawing/2014/main" id="{81BDDBBF-E9F6-4436-9971-C54B069D5E6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12211" y="3076208"/>
            <a:ext cx="7982471" cy="3003082"/>
          </a:xfrm>
          <a:prstGeom prst="rect">
            <a:avLst/>
          </a:prstGeom>
          <a:ln>
            <a:solidFill>
              <a:schemeClr val="tx1"/>
            </a:solidFill>
          </a:ln>
        </p:spPr>
      </p:pic>
      <p:pic>
        <p:nvPicPr>
          <p:cNvPr id="4" name="図 3">
            <a:extLst>
              <a:ext uri="{FF2B5EF4-FFF2-40B4-BE49-F238E27FC236}">
                <a16:creationId xmlns:a16="http://schemas.microsoft.com/office/drawing/2014/main" id="{47EC9EBA-D0B7-470C-BCAA-A70D6E05B05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96424" y="32760"/>
            <a:ext cx="7982471" cy="2632366"/>
          </a:xfrm>
          <a:prstGeom prst="rect">
            <a:avLst/>
          </a:prstGeom>
          <a:ln>
            <a:solidFill>
              <a:schemeClr val="tx1"/>
            </a:solidFill>
          </a:ln>
        </p:spPr>
      </p:pic>
      <p:cxnSp>
        <p:nvCxnSpPr>
          <p:cNvPr id="6" name="直線コネクタ 5">
            <a:extLst>
              <a:ext uri="{FF2B5EF4-FFF2-40B4-BE49-F238E27FC236}">
                <a16:creationId xmlns:a16="http://schemas.microsoft.com/office/drawing/2014/main" id="{06DBDF3D-0F49-415C-BAC9-AE305B447E5A}"/>
              </a:ext>
            </a:extLst>
          </p:cNvPr>
          <p:cNvCxnSpPr/>
          <p:nvPr/>
        </p:nvCxnSpPr>
        <p:spPr>
          <a:xfrm>
            <a:off x="7272998" y="3533397"/>
            <a:ext cx="114614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DEF19B8E-E8FF-4C7B-93DA-AC6744E12AD2}"/>
              </a:ext>
            </a:extLst>
          </p:cNvPr>
          <p:cNvCxnSpPr>
            <a:cxnSpLocks/>
          </p:cNvCxnSpPr>
          <p:nvPr/>
        </p:nvCxnSpPr>
        <p:spPr>
          <a:xfrm>
            <a:off x="972153" y="3913965"/>
            <a:ext cx="718044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9C0DA142-47B0-423C-8E44-49DA3B8C86AB}"/>
              </a:ext>
            </a:extLst>
          </p:cNvPr>
          <p:cNvCxnSpPr>
            <a:cxnSpLocks/>
          </p:cNvCxnSpPr>
          <p:nvPr/>
        </p:nvCxnSpPr>
        <p:spPr>
          <a:xfrm flipV="1">
            <a:off x="3381629" y="5540636"/>
            <a:ext cx="4270305" cy="14807"/>
          </a:xfrm>
          <a:prstGeom prst="line">
            <a:avLst/>
          </a:prstGeom>
          <a:ln w="114300" cmpd="thickThin">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6C41D440-BCD6-4A50-A29A-851175EAC56C}"/>
              </a:ext>
            </a:extLst>
          </p:cNvPr>
          <p:cNvSpPr txBox="1"/>
          <p:nvPr/>
        </p:nvSpPr>
        <p:spPr>
          <a:xfrm>
            <a:off x="3816625" y="-23154"/>
            <a:ext cx="1098378" cy="584775"/>
          </a:xfrm>
          <a:prstGeom prst="rect">
            <a:avLst/>
          </a:prstGeom>
          <a:solidFill>
            <a:srgbClr val="FFFF00"/>
          </a:solidFill>
          <a:ln>
            <a:solidFill>
              <a:schemeClr val="accent1"/>
            </a:solidFill>
          </a:ln>
        </p:spPr>
        <p:txBody>
          <a:bodyPr wrap="none" rtlCol="0">
            <a:spAutoFit/>
          </a:bodyPr>
          <a:lstStyle/>
          <a:p>
            <a:r>
              <a:rPr kumimoji="1" lang="ja-JP" altLang="en-US" sz="3200" b="1" dirty="0"/>
              <a:t>総 則</a:t>
            </a:r>
          </a:p>
        </p:txBody>
      </p:sp>
      <p:sp>
        <p:nvSpPr>
          <p:cNvPr id="5" name="楕円 4">
            <a:extLst>
              <a:ext uri="{FF2B5EF4-FFF2-40B4-BE49-F238E27FC236}">
                <a16:creationId xmlns:a16="http://schemas.microsoft.com/office/drawing/2014/main" id="{263ACEF2-6A61-3BC7-D80C-3BFEA0F1AA3F}"/>
              </a:ext>
            </a:extLst>
          </p:cNvPr>
          <p:cNvSpPr/>
          <p:nvPr/>
        </p:nvSpPr>
        <p:spPr>
          <a:xfrm>
            <a:off x="4143900" y="3533397"/>
            <a:ext cx="2949127" cy="467525"/>
          </a:xfrm>
          <a:prstGeom prst="ellipse">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latin typeface="AR丸ゴシック体E" panose="020F0909000000000000" pitchFamily="49" charset="-128"/>
                <a:ea typeface="AR丸ゴシック体E" panose="020F0909000000000000" pitchFamily="49" charset="-128"/>
              </a:rPr>
              <a:t>教科等横断的</a:t>
            </a:r>
          </a:p>
        </p:txBody>
      </p:sp>
      <p:sp>
        <p:nvSpPr>
          <p:cNvPr id="7" name="テキスト ボックス 6">
            <a:extLst>
              <a:ext uri="{FF2B5EF4-FFF2-40B4-BE49-F238E27FC236}">
                <a16:creationId xmlns:a16="http://schemas.microsoft.com/office/drawing/2014/main" id="{1D5B6FEE-51A0-DB28-183A-44E3130CBBBE}"/>
              </a:ext>
            </a:extLst>
          </p:cNvPr>
          <p:cNvSpPr txBox="1"/>
          <p:nvPr/>
        </p:nvSpPr>
        <p:spPr>
          <a:xfrm>
            <a:off x="6804897" y="4719954"/>
            <a:ext cx="2339102" cy="461665"/>
          </a:xfrm>
          <a:prstGeom prst="rect">
            <a:avLst/>
          </a:prstGeom>
          <a:solidFill>
            <a:schemeClr val="bg1"/>
          </a:solidFill>
          <a:ln w="57150">
            <a:solidFill>
              <a:srgbClr val="FF0000"/>
            </a:solidFill>
          </a:ln>
        </p:spPr>
        <p:txBody>
          <a:bodyPr wrap="none" rtlCol="0">
            <a:spAutoFit/>
          </a:bodyPr>
          <a:lstStyle/>
          <a:p>
            <a:r>
              <a:rPr kumimoji="1" lang="ja-JP" altLang="en-US" sz="2400" dirty="0">
                <a:latin typeface="AR丸ゴシック体E" panose="020F0909000000000000" pitchFamily="49" charset="-128"/>
                <a:ea typeface="AR丸ゴシック体E" panose="020F0909000000000000" pitchFamily="49" charset="-128"/>
              </a:rPr>
              <a:t>教育活動の質の</a:t>
            </a:r>
          </a:p>
        </p:txBody>
      </p:sp>
      <p:sp>
        <p:nvSpPr>
          <p:cNvPr id="9" name="テキスト ボックス 8">
            <a:extLst>
              <a:ext uri="{FF2B5EF4-FFF2-40B4-BE49-F238E27FC236}">
                <a16:creationId xmlns:a16="http://schemas.microsoft.com/office/drawing/2014/main" id="{5AD220DE-5175-4C0F-CEFE-D50ADBD22223}"/>
              </a:ext>
            </a:extLst>
          </p:cNvPr>
          <p:cNvSpPr txBox="1"/>
          <p:nvPr/>
        </p:nvSpPr>
        <p:spPr>
          <a:xfrm>
            <a:off x="62894" y="5063296"/>
            <a:ext cx="3262432" cy="461665"/>
          </a:xfrm>
          <a:prstGeom prst="rect">
            <a:avLst/>
          </a:prstGeom>
          <a:solidFill>
            <a:schemeClr val="bg1"/>
          </a:solidFill>
          <a:ln w="57150">
            <a:solidFill>
              <a:srgbClr val="FF0000"/>
            </a:solidFill>
          </a:ln>
        </p:spPr>
        <p:txBody>
          <a:bodyPr wrap="none" rtlCol="0">
            <a:spAutoFit/>
          </a:bodyPr>
          <a:lstStyle/>
          <a:p>
            <a:r>
              <a:rPr kumimoji="1" lang="ja-JP" altLang="en-US" sz="2400" dirty="0">
                <a:latin typeface="AR丸ゴシック体E" panose="020F0909000000000000" pitchFamily="49" charset="-128"/>
                <a:ea typeface="AR丸ゴシック体E" panose="020F0909000000000000" pitchFamily="49" charset="-128"/>
              </a:rPr>
              <a:t>向上を図っていくこと</a:t>
            </a:r>
          </a:p>
        </p:txBody>
      </p:sp>
    </p:spTree>
    <p:extLst>
      <p:ext uri="{BB962C8B-B14F-4D97-AF65-F5344CB8AC3E}">
        <p14:creationId xmlns:p14="http://schemas.microsoft.com/office/powerpoint/2010/main" val="1984719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42" presetClass="entr" presetSubtype="0"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1000"/>
                                        <p:tgtEl>
                                          <p:spTgt spid="30"/>
                                        </p:tgtEl>
                                      </p:cBhvr>
                                    </p:animEffect>
                                    <p:anim calcmode="lin" valueType="num">
                                      <p:cBhvr>
                                        <p:cTn id="37" dur="1000" fill="hold"/>
                                        <p:tgtEl>
                                          <p:spTgt spid="30"/>
                                        </p:tgtEl>
                                        <p:attrNameLst>
                                          <p:attrName>ppt_x</p:attrName>
                                        </p:attrNameLst>
                                      </p:cBhvr>
                                      <p:tavLst>
                                        <p:tav tm="0">
                                          <p:val>
                                            <p:strVal val="#ppt_x"/>
                                          </p:val>
                                        </p:tav>
                                        <p:tav tm="100000">
                                          <p:val>
                                            <p:strVal val="#ppt_x"/>
                                          </p:val>
                                        </p:tav>
                                      </p:tavLst>
                                    </p:anim>
                                    <p:anim calcmode="lin" valueType="num">
                                      <p:cBhvr>
                                        <p:cTn id="3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F9DEFD67-1EDF-4AC1-A06E-0DD2C004CB53}"/>
              </a:ext>
            </a:extLst>
          </p:cNvPr>
          <p:cNvSpPr/>
          <p:nvPr/>
        </p:nvSpPr>
        <p:spPr>
          <a:xfrm>
            <a:off x="0" y="0"/>
            <a:ext cx="9160933" cy="6858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正方形/長方形 7">
            <a:extLst>
              <a:ext uri="{FF2B5EF4-FFF2-40B4-BE49-F238E27FC236}">
                <a16:creationId xmlns:a16="http://schemas.microsoft.com/office/drawing/2014/main" id="{AFCDE4D2-CB59-4A27-83B8-EE3E04031A0C}"/>
              </a:ext>
            </a:extLst>
          </p:cNvPr>
          <p:cNvSpPr/>
          <p:nvPr/>
        </p:nvSpPr>
        <p:spPr>
          <a:xfrm>
            <a:off x="975999" y="817974"/>
            <a:ext cx="7192003" cy="2458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dirty="0"/>
          </a:p>
        </p:txBody>
      </p:sp>
      <p:sp>
        <p:nvSpPr>
          <p:cNvPr id="7" name="正方形/長方形 6">
            <a:extLst>
              <a:ext uri="{FF2B5EF4-FFF2-40B4-BE49-F238E27FC236}">
                <a16:creationId xmlns:a16="http://schemas.microsoft.com/office/drawing/2014/main" id="{2586891B-7FDA-4B85-92AA-0C27A77BA437}"/>
              </a:ext>
            </a:extLst>
          </p:cNvPr>
          <p:cNvSpPr/>
          <p:nvPr/>
        </p:nvSpPr>
        <p:spPr>
          <a:xfrm>
            <a:off x="676333" y="3692919"/>
            <a:ext cx="7791337" cy="2900119"/>
          </a:xfrm>
          <a:prstGeom prst="rect">
            <a:avLst/>
          </a:prstGeom>
          <a:solidFill>
            <a:srgbClr val="FFCCC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b="1" dirty="0"/>
          </a:p>
        </p:txBody>
      </p:sp>
      <p:sp>
        <p:nvSpPr>
          <p:cNvPr id="3" name="正方形/長方形 2">
            <a:extLst>
              <a:ext uri="{FF2B5EF4-FFF2-40B4-BE49-F238E27FC236}">
                <a16:creationId xmlns:a16="http://schemas.microsoft.com/office/drawing/2014/main" id="{BE6CDB7F-9197-4928-AA39-1AFE39984726}"/>
              </a:ext>
            </a:extLst>
          </p:cNvPr>
          <p:cNvSpPr/>
          <p:nvPr/>
        </p:nvSpPr>
        <p:spPr>
          <a:xfrm>
            <a:off x="676333" y="593222"/>
            <a:ext cx="7791337" cy="3109828"/>
          </a:xfrm>
          <a:prstGeom prst="rect">
            <a:avLst/>
          </a:prstGeom>
          <a:solidFill>
            <a:schemeClr val="accent1">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dirty="0"/>
          </a:p>
        </p:txBody>
      </p:sp>
      <p:sp>
        <p:nvSpPr>
          <p:cNvPr id="4" name="正方形/長方形 3">
            <a:extLst>
              <a:ext uri="{FF2B5EF4-FFF2-40B4-BE49-F238E27FC236}">
                <a16:creationId xmlns:a16="http://schemas.microsoft.com/office/drawing/2014/main" id="{3CA2666C-59DA-4E7D-B753-3B23E83B8EC4}"/>
              </a:ext>
            </a:extLst>
          </p:cNvPr>
          <p:cNvSpPr/>
          <p:nvPr/>
        </p:nvSpPr>
        <p:spPr>
          <a:xfrm>
            <a:off x="976003" y="817973"/>
            <a:ext cx="7192003" cy="53940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94" dirty="0"/>
          </a:p>
        </p:txBody>
      </p:sp>
      <p:sp>
        <p:nvSpPr>
          <p:cNvPr id="2" name="テキスト ボックス 1"/>
          <p:cNvSpPr txBox="1">
            <a:spLocks noChangeArrowheads="1"/>
          </p:cNvSpPr>
          <p:nvPr/>
        </p:nvSpPr>
        <p:spPr bwMode="auto">
          <a:xfrm>
            <a:off x="1275663" y="917930"/>
            <a:ext cx="6864380" cy="394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3196" b="1" dirty="0">
                <a:latin typeface="HG創英角ﾎﾟｯﾌﾟ体" panose="040B0A09000000000000" pitchFamily="49" charset="-128"/>
                <a:ea typeface="HG創英角ﾎﾟｯﾌﾟ体" panose="040B0A09000000000000" pitchFamily="49" charset="-128"/>
              </a:rPr>
              <a:t>教育課程の</a:t>
            </a:r>
            <a:r>
              <a:rPr lang="ja-JP" altLang="en-US" sz="3196" dirty="0">
                <a:solidFill>
                  <a:schemeClr val="accent1">
                    <a:lumMod val="75000"/>
                  </a:schemeClr>
                </a:solidFill>
                <a:latin typeface="HG創英角ﾎﾟｯﾌﾟ体" panose="040B0A09000000000000" pitchFamily="49" charset="-128"/>
                <a:ea typeface="HG創英角ﾎﾟｯﾌﾟ体" panose="040B0A09000000000000" pitchFamily="49" charset="-128"/>
              </a:rPr>
              <a:t>編</a:t>
            </a:r>
            <a:r>
              <a:rPr lang="ja-JP" altLang="en-US" sz="3196" b="1" dirty="0">
                <a:solidFill>
                  <a:schemeClr val="accent1">
                    <a:lumMod val="75000"/>
                  </a:schemeClr>
                </a:solidFill>
                <a:latin typeface="HG創英角ﾎﾟｯﾌﾟ体" panose="040B0A09000000000000" pitchFamily="49" charset="-128"/>
                <a:ea typeface="HG創英角ﾎﾟｯﾌﾟ体" panose="040B0A09000000000000" pitchFamily="49" charset="-128"/>
              </a:rPr>
              <a:t>成</a:t>
            </a:r>
            <a:r>
              <a:rPr lang="ja-JP" altLang="en-US" sz="3196" b="1" dirty="0">
                <a:latin typeface="HG創英角ﾎﾟｯﾌﾟ体" panose="040B0A09000000000000" pitchFamily="49" charset="-128"/>
                <a:ea typeface="HG創英角ﾎﾟｯﾌﾟ体" panose="040B0A09000000000000" pitchFamily="49" charset="-128"/>
              </a:rPr>
              <a:t>において</a:t>
            </a:r>
            <a:endParaRPr lang="en-US" altLang="ja-JP" sz="3196" b="1" dirty="0">
              <a:latin typeface="HG創英角ﾎﾟｯﾌﾟ体" panose="040B0A09000000000000" pitchFamily="49" charset="-128"/>
              <a:ea typeface="HG創英角ﾎﾟｯﾌﾟ体" panose="040B0A09000000000000" pitchFamily="49" charset="-128"/>
            </a:endParaRPr>
          </a:p>
          <a:p>
            <a:endParaRPr lang="en-US" altLang="ja-JP" sz="1704" b="1" dirty="0">
              <a:latin typeface="HG創英角ﾎﾟｯﾌﾟ体" panose="040B0A09000000000000" pitchFamily="49" charset="-128"/>
              <a:ea typeface="HG創英角ﾎﾟｯﾌﾟ体" panose="040B0A09000000000000" pitchFamily="49" charset="-128"/>
            </a:endParaRPr>
          </a:p>
          <a:p>
            <a:r>
              <a:rPr lang="ja-JP" altLang="en-US" sz="3196" b="1" dirty="0">
                <a:latin typeface="HG創英角ﾎﾟｯﾌﾟ体" panose="040B0A09000000000000" pitchFamily="49" charset="-128"/>
                <a:ea typeface="HG創英角ﾎﾟｯﾌﾟ体" panose="040B0A09000000000000" pitchFamily="49" charset="-128"/>
              </a:rPr>
              <a:t>　</a:t>
            </a:r>
            <a:r>
              <a:rPr lang="ja-JP" altLang="en-US" sz="2386" b="1" dirty="0">
                <a:latin typeface="HG創英角ﾎﾟｯﾌﾟ体" panose="040B0A09000000000000" pitchFamily="49" charset="-128"/>
                <a:ea typeface="HG創英角ﾎﾟｯﾌﾟ体" panose="040B0A09000000000000" pitchFamily="49" charset="-128"/>
              </a:rPr>
              <a:t>総合的な学習の時間の目標と関連を図り</a:t>
            </a:r>
            <a:endParaRPr lang="en-US" altLang="ja-JP" sz="2386" b="1" dirty="0">
              <a:latin typeface="HG創英角ﾎﾟｯﾌﾟ体" panose="040B0A09000000000000" pitchFamily="49" charset="-128"/>
              <a:ea typeface="HG創英角ﾎﾟｯﾌﾟ体" panose="040B0A09000000000000" pitchFamily="49" charset="-128"/>
            </a:endParaRPr>
          </a:p>
          <a:p>
            <a:r>
              <a:rPr lang="ja-JP" altLang="en-US" sz="3200" b="1" dirty="0">
                <a:latin typeface="HG創英角ﾎﾟｯﾌﾟ体" panose="040B0A09000000000000" pitchFamily="49" charset="-128"/>
                <a:ea typeface="HG創英角ﾎﾟｯﾌﾟ体" panose="040B0A09000000000000" pitchFamily="49" charset="-128"/>
              </a:rPr>
              <a:t>①</a:t>
            </a:r>
            <a:r>
              <a:rPr lang="ja-JP" altLang="en-US" sz="3200" b="1" dirty="0">
                <a:solidFill>
                  <a:srgbClr val="FF0000"/>
                </a:solidFill>
                <a:latin typeface="HG創英角ﾎﾟｯﾌﾟ体" panose="040B0A09000000000000" pitchFamily="49" charset="-128"/>
                <a:ea typeface="HG創英角ﾎﾟｯﾌﾟ体" panose="040B0A09000000000000" pitchFamily="49" charset="-128"/>
              </a:rPr>
              <a:t>教育目標を見直す</a:t>
            </a:r>
            <a:endParaRPr lang="en-US" altLang="ja-JP" sz="3196" b="1" dirty="0">
              <a:latin typeface="HG創英角ﾎﾟｯﾌﾟ体" panose="040B0A09000000000000" pitchFamily="49" charset="-128"/>
              <a:ea typeface="HG創英角ﾎﾟｯﾌﾟ体" panose="040B0A09000000000000" pitchFamily="49" charset="-128"/>
            </a:endParaRPr>
          </a:p>
          <a:p>
            <a:r>
              <a:rPr lang="ja-JP" altLang="en-US" sz="3196" b="1" dirty="0">
                <a:latin typeface="HG創英角ﾎﾟｯﾌﾟ体" panose="040B0A09000000000000" pitchFamily="49" charset="-128"/>
                <a:ea typeface="HG創英角ﾎﾟｯﾌﾟ体" panose="040B0A09000000000000" pitchFamily="49" charset="-128"/>
              </a:rPr>
              <a:t>②</a:t>
            </a:r>
            <a:r>
              <a:rPr lang="ja-JP" altLang="en-US" sz="3196" b="1" u="sng" dirty="0">
                <a:solidFill>
                  <a:srgbClr val="FF0000"/>
                </a:solidFill>
                <a:latin typeface="HG創英角ﾎﾟｯﾌﾟ体" panose="040B0A09000000000000" pitchFamily="49" charset="-128"/>
                <a:ea typeface="HG創英角ﾎﾟｯﾌﾟ体" panose="040B0A09000000000000" pitchFamily="49" charset="-128"/>
              </a:rPr>
              <a:t>教科横断的に学ぶ</a:t>
            </a:r>
            <a:endParaRPr lang="en-US" altLang="ja-JP" sz="3196" b="1" u="sng" dirty="0">
              <a:solidFill>
                <a:srgbClr val="FF0000"/>
              </a:solidFill>
              <a:latin typeface="HG創英角ﾎﾟｯﾌﾟ体" panose="040B0A09000000000000" pitchFamily="49" charset="-128"/>
              <a:ea typeface="HG創英角ﾎﾟｯﾌﾟ体" panose="040B0A09000000000000" pitchFamily="49" charset="-128"/>
            </a:endParaRPr>
          </a:p>
          <a:p>
            <a:r>
              <a:rPr lang="ja-JP" altLang="en-US" sz="1743" b="1" dirty="0">
                <a:latin typeface="HG創英角ﾎﾟｯﾌﾟ体" panose="040B0A09000000000000" pitchFamily="49" charset="-128"/>
                <a:ea typeface="HG創英角ﾎﾟｯﾌﾟ体" panose="040B0A09000000000000" pitchFamily="49" charset="-128"/>
              </a:rPr>
              <a:t>　　</a:t>
            </a:r>
            <a:r>
              <a:rPr lang="ja-JP" altLang="en-US" sz="2323" b="1" dirty="0">
                <a:latin typeface="HG創英角ﾎﾟｯﾌﾟ体" panose="040B0A09000000000000" pitchFamily="49" charset="-128"/>
                <a:ea typeface="HG創英角ﾎﾟｯﾌﾟ体" panose="040B0A09000000000000" pitchFamily="49" charset="-128"/>
              </a:rPr>
              <a:t>（</a:t>
            </a:r>
            <a:r>
              <a:rPr lang="ja-JP" altLang="en-US" sz="2831" b="1" u="sng" dirty="0">
                <a:solidFill>
                  <a:srgbClr val="FF0000"/>
                </a:solidFill>
                <a:latin typeface="HG創英角ﾎﾟｯﾌﾟ体" panose="040B0A09000000000000" pitchFamily="49" charset="-128"/>
                <a:ea typeface="HG創英角ﾎﾟｯﾌﾟ体" panose="040B0A09000000000000" pitchFamily="49" charset="-128"/>
              </a:rPr>
              <a:t>カリキュラム・マネジメント</a:t>
            </a:r>
            <a:r>
              <a:rPr lang="ja-JP" altLang="en-US" sz="2323" b="1" u="sng" dirty="0">
                <a:latin typeface="HG創英角ﾎﾟｯﾌﾟ体" panose="040B0A09000000000000" pitchFamily="49" charset="-128"/>
                <a:ea typeface="HG創英角ﾎﾟｯﾌﾟ体" panose="040B0A09000000000000" pitchFamily="49" charset="-128"/>
              </a:rPr>
              <a:t>）</a:t>
            </a:r>
            <a:endParaRPr lang="en-US" altLang="ja-JP" sz="2323" b="1" u="sng" dirty="0">
              <a:latin typeface="HG創英角ﾎﾟｯﾌﾟ体" panose="040B0A09000000000000" pitchFamily="49" charset="-128"/>
              <a:ea typeface="HG創英角ﾎﾟｯﾌﾟ体" panose="040B0A09000000000000" pitchFamily="49" charset="-128"/>
            </a:endParaRPr>
          </a:p>
          <a:p>
            <a:r>
              <a:rPr lang="ja-JP" altLang="en-US" sz="1704" b="1" dirty="0">
                <a:latin typeface="HG創英角ﾎﾟｯﾌﾟ体" panose="040B0A09000000000000" pitchFamily="49" charset="-128"/>
                <a:ea typeface="HG創英角ﾎﾟｯﾌﾟ体" panose="040B0A09000000000000" pitchFamily="49" charset="-128"/>
              </a:rPr>
              <a:t>　　　　　　　　　　　　　　　</a:t>
            </a:r>
            <a:endParaRPr lang="en-US" altLang="ja-JP" sz="1704" b="1" dirty="0">
              <a:latin typeface="HG創英角ﾎﾟｯﾌﾟ体" panose="040B0A09000000000000" pitchFamily="49" charset="-128"/>
              <a:ea typeface="HG創英角ﾎﾟｯﾌﾟ体" panose="040B0A09000000000000" pitchFamily="49" charset="-128"/>
            </a:endParaRPr>
          </a:p>
          <a:p>
            <a:r>
              <a:rPr lang="ja-JP" altLang="en-US" sz="3196" b="1" dirty="0">
                <a:latin typeface="HG創英角ﾎﾟｯﾌﾟ体" panose="040B0A09000000000000" pitchFamily="49" charset="-128"/>
                <a:ea typeface="HG創英角ﾎﾟｯﾌﾟ体" panose="040B0A09000000000000" pitchFamily="49" charset="-128"/>
              </a:rPr>
              <a:t>教育課程の</a:t>
            </a:r>
            <a:r>
              <a:rPr lang="ja-JP" altLang="en-US" sz="3196" b="1" dirty="0">
                <a:solidFill>
                  <a:srgbClr val="EF53DC"/>
                </a:solidFill>
                <a:latin typeface="HG創英角ﾎﾟｯﾌﾟ体" panose="040B0A09000000000000" pitchFamily="49" charset="-128"/>
                <a:ea typeface="HG創英角ﾎﾟｯﾌﾟ体" panose="040B0A09000000000000" pitchFamily="49" charset="-128"/>
              </a:rPr>
              <a:t>実</a:t>
            </a:r>
            <a:r>
              <a:rPr lang="ja-JP" altLang="en-US" sz="3196" dirty="0">
                <a:solidFill>
                  <a:srgbClr val="EF53DC"/>
                </a:solidFill>
                <a:latin typeface="HG創英角ﾎﾟｯﾌﾟ体" panose="040B0A09000000000000" pitchFamily="49" charset="-128"/>
                <a:ea typeface="HG創英角ﾎﾟｯﾌﾟ体" panose="040B0A09000000000000" pitchFamily="49" charset="-128"/>
              </a:rPr>
              <a:t>施</a:t>
            </a:r>
            <a:r>
              <a:rPr lang="ja-JP" altLang="en-US" sz="3196" b="1" dirty="0">
                <a:latin typeface="HG創英角ﾎﾟｯﾌﾟ体" panose="040B0A09000000000000" pitchFamily="49" charset="-128"/>
                <a:ea typeface="HG創英角ﾎﾟｯﾌﾟ体" panose="040B0A09000000000000" pitchFamily="49" charset="-128"/>
              </a:rPr>
              <a:t>において</a:t>
            </a:r>
            <a:endParaRPr lang="en-US" altLang="ja-JP" sz="3196" b="1" dirty="0">
              <a:latin typeface="HG創英角ﾎﾟｯﾌﾟ体" panose="040B0A09000000000000" pitchFamily="49" charset="-128"/>
              <a:ea typeface="HG創英角ﾎﾟｯﾌﾟ体" panose="040B0A09000000000000" pitchFamily="49" charset="-128"/>
            </a:endParaRPr>
          </a:p>
          <a:p>
            <a:r>
              <a:rPr lang="ja-JP" altLang="en-US" sz="1704" b="1" dirty="0">
                <a:latin typeface="HG創英角ﾎﾟｯﾌﾟ体" panose="040B0A09000000000000" pitchFamily="49" charset="-128"/>
                <a:ea typeface="HG創英角ﾎﾟｯﾌﾟ体" panose="040B0A09000000000000" pitchFamily="49" charset="-128"/>
              </a:rPr>
              <a:t>　　　　　　　　　　　　　　　　　（</a:t>
            </a:r>
            <a:r>
              <a:rPr lang="ja-JP" altLang="en-US" sz="1704" dirty="0">
                <a:latin typeface="HG創英角ﾎﾟｯﾌﾟ体" panose="040B0A09000000000000" pitchFamily="49" charset="-128"/>
                <a:ea typeface="HG創英角ﾎﾟｯﾌﾟ体" panose="040B0A09000000000000" pitchFamily="49" charset="-128"/>
              </a:rPr>
              <a:t>総則 第１の２、</a:t>
            </a:r>
            <a:r>
              <a:rPr lang="ja-JP" altLang="en-US" sz="1704" u="sng" dirty="0">
                <a:latin typeface="HG創英角ﾎﾟｯﾌﾟ体" panose="040B0A09000000000000" pitchFamily="49" charset="-128"/>
                <a:ea typeface="HG創英角ﾎﾟｯﾌﾟ体" panose="040B0A09000000000000" pitchFamily="49" charset="-128"/>
              </a:rPr>
              <a:t>第３の１</a:t>
            </a:r>
            <a:r>
              <a:rPr lang="ja-JP" altLang="en-US" sz="1704" b="1" dirty="0">
                <a:latin typeface="HG創英角ﾎﾟｯﾌﾟ体" panose="040B0A09000000000000" pitchFamily="49" charset="-128"/>
                <a:ea typeface="HG創英角ﾎﾟｯﾌﾟ体" panose="040B0A09000000000000" pitchFamily="49" charset="-128"/>
              </a:rPr>
              <a:t>）</a:t>
            </a:r>
            <a:endParaRPr lang="en-US" altLang="ja-JP" sz="1704" b="1" dirty="0">
              <a:latin typeface="HG創英角ﾎﾟｯﾌﾟ体" panose="040B0A09000000000000" pitchFamily="49" charset="-128"/>
              <a:ea typeface="HG創英角ﾎﾟｯﾌﾟ体" panose="040B0A09000000000000" pitchFamily="49" charset="-128"/>
            </a:endParaRPr>
          </a:p>
          <a:p>
            <a:r>
              <a:rPr lang="ja-JP" altLang="en-US" sz="1108" b="1" dirty="0">
                <a:latin typeface="HG創英角ﾎﾟｯﾌﾟ体" panose="040B0A09000000000000" pitchFamily="49" charset="-128"/>
                <a:ea typeface="HG創英角ﾎﾟｯﾌﾟ体" panose="040B0A09000000000000" pitchFamily="49" charset="-128"/>
              </a:rPr>
              <a:t>　</a:t>
            </a:r>
            <a:endParaRPr lang="en-US" altLang="ja-JP" sz="1108" b="1" dirty="0">
              <a:latin typeface="HG創英角ﾎﾟｯﾌﾟ体" panose="040B0A09000000000000" pitchFamily="49" charset="-128"/>
              <a:ea typeface="HG創英角ﾎﾟｯﾌﾟ体" panose="040B0A09000000000000" pitchFamily="49" charset="-128"/>
            </a:endParaRPr>
          </a:p>
        </p:txBody>
      </p:sp>
      <p:cxnSp>
        <p:nvCxnSpPr>
          <p:cNvPr id="5" name="直線コネクタ 4">
            <a:extLst>
              <a:ext uri="{FF2B5EF4-FFF2-40B4-BE49-F238E27FC236}">
                <a16:creationId xmlns:a16="http://schemas.microsoft.com/office/drawing/2014/main" id="{97E88055-6767-4A4C-A79A-B3628B8BD803}"/>
              </a:ext>
            </a:extLst>
          </p:cNvPr>
          <p:cNvCxnSpPr>
            <a:cxnSpLocks/>
          </p:cNvCxnSpPr>
          <p:nvPr/>
        </p:nvCxnSpPr>
        <p:spPr>
          <a:xfrm>
            <a:off x="948035" y="3731187"/>
            <a:ext cx="7192008"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65D523BB-2D5D-4DDB-9FE8-F8699536F863}"/>
              </a:ext>
            </a:extLst>
          </p:cNvPr>
          <p:cNvSpPr txBox="1"/>
          <p:nvPr/>
        </p:nvSpPr>
        <p:spPr>
          <a:xfrm>
            <a:off x="3384414" y="123151"/>
            <a:ext cx="2646878" cy="461665"/>
          </a:xfrm>
          <a:prstGeom prst="rect">
            <a:avLst/>
          </a:prstGeom>
          <a:solidFill>
            <a:srgbClr val="FFFF79"/>
          </a:solidFill>
        </p:spPr>
        <p:txBody>
          <a:bodyPr wrap="none" rtlCol="0">
            <a:spAutoFit/>
          </a:bodyPr>
          <a:lstStyle/>
          <a:p>
            <a:r>
              <a:rPr lang="ja-JP" altLang="en-US" sz="2400" b="1" dirty="0"/>
              <a:t>学習指導要領総則</a:t>
            </a:r>
          </a:p>
        </p:txBody>
      </p:sp>
      <p:sp>
        <p:nvSpPr>
          <p:cNvPr id="10" name="テキスト ボックス 9">
            <a:extLst>
              <a:ext uri="{FF2B5EF4-FFF2-40B4-BE49-F238E27FC236}">
                <a16:creationId xmlns:a16="http://schemas.microsoft.com/office/drawing/2014/main" id="{FD88E691-4354-4A00-9379-A63EB187F7FC}"/>
              </a:ext>
            </a:extLst>
          </p:cNvPr>
          <p:cNvSpPr txBox="1"/>
          <p:nvPr/>
        </p:nvSpPr>
        <p:spPr>
          <a:xfrm>
            <a:off x="4446642" y="1472514"/>
            <a:ext cx="4220308" cy="603883"/>
          </a:xfrm>
          <a:prstGeom prst="rect">
            <a:avLst/>
          </a:prstGeom>
          <a:noFill/>
        </p:spPr>
        <p:txBody>
          <a:bodyPr wrap="square">
            <a:spAutoFit/>
          </a:bodyPr>
          <a:lstStyle/>
          <a:p>
            <a:r>
              <a:rPr lang="ja-JP" altLang="en-US" sz="1662" dirty="0">
                <a:latin typeface="HG創英角ﾎﾟｯﾌﾟ体" panose="040B0A09000000000000" pitchFamily="49" charset="-128"/>
                <a:ea typeface="HG創英角ﾎﾟｯﾌﾟ体" panose="040B0A09000000000000" pitchFamily="49" charset="-128"/>
              </a:rPr>
              <a:t>（総則 </a:t>
            </a:r>
            <a:r>
              <a:rPr lang="ja-JP" altLang="en-US" sz="1662" u="sng" dirty="0">
                <a:latin typeface="HG創英角ﾎﾟｯﾌﾟ体" panose="040B0A09000000000000" pitchFamily="49" charset="-128"/>
                <a:ea typeface="HG創英角ﾎﾟｯﾌﾟ体" panose="040B0A09000000000000" pitchFamily="49" charset="-128"/>
              </a:rPr>
              <a:t>第１の４</a:t>
            </a:r>
            <a:r>
              <a:rPr lang="ja-JP" altLang="en-US" sz="1662" dirty="0">
                <a:latin typeface="HG創英角ﾎﾟｯﾌﾟ体" panose="040B0A09000000000000" pitchFamily="49" charset="-128"/>
                <a:ea typeface="HG創英角ﾎﾟｯﾌﾟ体" panose="040B0A09000000000000" pitchFamily="49" charset="-128"/>
              </a:rPr>
              <a:t> 第２の</a:t>
            </a:r>
            <a:r>
              <a:rPr lang="en-US" altLang="ja-JP" sz="1662" dirty="0">
                <a:latin typeface="HG創英角ﾎﾟｯﾌﾟ体" panose="040B0A09000000000000" pitchFamily="49" charset="-128"/>
                <a:ea typeface="HG創英角ﾎﾟｯﾌﾟ体" panose="040B0A09000000000000" pitchFamily="49" charset="-128"/>
              </a:rPr>
              <a:t>1.2.3.4</a:t>
            </a:r>
            <a:r>
              <a:rPr lang="ja-JP" altLang="en-US" sz="1662" dirty="0">
                <a:latin typeface="HG創英角ﾎﾟｯﾌﾟ体" panose="040B0A09000000000000" pitchFamily="49" charset="-128"/>
                <a:ea typeface="HG創英角ﾎﾟｯﾌﾟ体" panose="040B0A09000000000000" pitchFamily="49" charset="-128"/>
              </a:rPr>
              <a:t>）</a:t>
            </a:r>
            <a:endParaRPr lang="en-US" altLang="ja-JP" sz="1662" dirty="0">
              <a:latin typeface="HG創英角ﾎﾟｯﾌﾟ体" panose="040B0A09000000000000" pitchFamily="49" charset="-128"/>
              <a:ea typeface="HG創英角ﾎﾟｯﾌﾟ体" panose="040B0A09000000000000" pitchFamily="49" charset="-128"/>
            </a:endParaRPr>
          </a:p>
          <a:p>
            <a:r>
              <a:rPr lang="en-US" altLang="ja-JP" sz="1662" dirty="0">
                <a:latin typeface="HG創英角ﾎﾟｯﾌﾟ体" panose="040B0A09000000000000" pitchFamily="49" charset="-128"/>
                <a:ea typeface="HG創英角ﾎﾟｯﾌﾟ体" panose="040B0A09000000000000" pitchFamily="49" charset="-128"/>
              </a:rPr>
              <a:t>  </a:t>
            </a:r>
          </a:p>
        </p:txBody>
      </p:sp>
    </p:spTree>
    <p:extLst>
      <p:ext uri="{BB962C8B-B14F-4D97-AF65-F5344CB8AC3E}">
        <p14:creationId xmlns:p14="http://schemas.microsoft.com/office/powerpoint/2010/main" val="545149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 calcmode="lin" valueType="num">
                                      <p:cBhvr additive="base">
                                        <p:cTn id="13"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anim calcmode="lin" valueType="num">
                                      <p:cBhvr additive="base">
                                        <p:cTn id="25" dur="500" fill="hold"/>
                                        <p:tgtEl>
                                          <p:spTgt spid="2">
                                            <p:txEl>
                                              <p:pRg st="5" end="5"/>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25">
            <a:extLst>
              <a:ext uri="{FF2B5EF4-FFF2-40B4-BE49-F238E27FC236}">
                <a16:creationId xmlns:a16="http://schemas.microsoft.com/office/drawing/2014/main" id="{F3877D02-7BE8-455C-89B9-E26B18D4D474}"/>
              </a:ext>
            </a:extLst>
          </p:cNvPr>
          <p:cNvSpPr/>
          <p:nvPr/>
        </p:nvSpPr>
        <p:spPr>
          <a:xfrm>
            <a:off x="0" y="0"/>
            <a:ext cx="9160933" cy="6858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正方形/長方形 4">
            <a:extLst>
              <a:ext uri="{FF2B5EF4-FFF2-40B4-BE49-F238E27FC236}">
                <a16:creationId xmlns:a16="http://schemas.microsoft.com/office/drawing/2014/main" id="{F655494C-6B67-4A6B-A8A1-C56FB5450C51}"/>
              </a:ext>
            </a:extLst>
          </p:cNvPr>
          <p:cNvSpPr/>
          <p:nvPr/>
        </p:nvSpPr>
        <p:spPr>
          <a:xfrm>
            <a:off x="350637" y="126609"/>
            <a:ext cx="8442726" cy="6467622"/>
          </a:xfrm>
          <a:prstGeom prst="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pic>
        <p:nvPicPr>
          <p:cNvPr id="4" name="図 3">
            <a:extLst>
              <a:ext uri="{FF2B5EF4-FFF2-40B4-BE49-F238E27FC236}">
                <a16:creationId xmlns:a16="http://schemas.microsoft.com/office/drawing/2014/main" id="{A26186B2-9FF2-4DBF-A250-B62F5606433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42626" y="263769"/>
            <a:ext cx="7658747" cy="6255435"/>
          </a:xfrm>
          <a:prstGeom prst="rect">
            <a:avLst/>
          </a:prstGeom>
          <a:ln>
            <a:solidFill>
              <a:schemeClr val="tx1"/>
            </a:solidFill>
          </a:ln>
        </p:spPr>
      </p:pic>
      <p:cxnSp>
        <p:nvCxnSpPr>
          <p:cNvPr id="10" name="直線コネクタ 9">
            <a:extLst>
              <a:ext uri="{FF2B5EF4-FFF2-40B4-BE49-F238E27FC236}">
                <a16:creationId xmlns:a16="http://schemas.microsoft.com/office/drawing/2014/main" id="{C04C976C-BF53-49E0-8EE4-27338DA8140C}"/>
              </a:ext>
            </a:extLst>
          </p:cNvPr>
          <p:cNvCxnSpPr>
            <a:cxnSpLocks/>
          </p:cNvCxnSpPr>
          <p:nvPr/>
        </p:nvCxnSpPr>
        <p:spPr>
          <a:xfrm>
            <a:off x="7272999" y="1870449"/>
            <a:ext cx="69301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CB1CDCB5-821A-4DFF-A1AC-4B5B1455D5F8}"/>
              </a:ext>
            </a:extLst>
          </p:cNvPr>
          <p:cNvCxnSpPr>
            <a:cxnSpLocks/>
          </p:cNvCxnSpPr>
          <p:nvPr/>
        </p:nvCxnSpPr>
        <p:spPr>
          <a:xfrm>
            <a:off x="1807330" y="2206593"/>
            <a:ext cx="36709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691C189C-8B5E-47AA-A667-87BD1C8CC441}"/>
              </a:ext>
            </a:extLst>
          </p:cNvPr>
          <p:cNvCxnSpPr>
            <a:cxnSpLocks/>
          </p:cNvCxnSpPr>
          <p:nvPr/>
        </p:nvCxnSpPr>
        <p:spPr>
          <a:xfrm>
            <a:off x="2543294" y="2827052"/>
            <a:ext cx="454312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228FA7B9-E8D6-40F6-A1EE-C0CDEC86CD27}"/>
              </a:ext>
            </a:extLst>
          </p:cNvPr>
          <p:cNvCxnSpPr>
            <a:cxnSpLocks/>
          </p:cNvCxnSpPr>
          <p:nvPr/>
        </p:nvCxnSpPr>
        <p:spPr>
          <a:xfrm>
            <a:off x="7272999" y="2827052"/>
            <a:ext cx="69301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731C365A-479B-44CD-97D9-51A8D712D4A9}"/>
              </a:ext>
            </a:extLst>
          </p:cNvPr>
          <p:cNvCxnSpPr>
            <a:cxnSpLocks/>
          </p:cNvCxnSpPr>
          <p:nvPr/>
        </p:nvCxnSpPr>
        <p:spPr>
          <a:xfrm>
            <a:off x="1807330" y="3148387"/>
            <a:ext cx="5612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08348155-0232-4396-85B4-0CE25291F57F}"/>
              </a:ext>
            </a:extLst>
          </p:cNvPr>
          <p:cNvCxnSpPr>
            <a:cxnSpLocks/>
          </p:cNvCxnSpPr>
          <p:nvPr/>
        </p:nvCxnSpPr>
        <p:spPr>
          <a:xfrm>
            <a:off x="2543295" y="3148387"/>
            <a:ext cx="69301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253A0604-5E56-47FF-9191-2BA879A162D1}"/>
              </a:ext>
            </a:extLst>
          </p:cNvPr>
          <p:cNvCxnSpPr>
            <a:cxnSpLocks/>
          </p:cNvCxnSpPr>
          <p:nvPr/>
        </p:nvCxnSpPr>
        <p:spPr>
          <a:xfrm>
            <a:off x="3486568" y="3145429"/>
            <a:ext cx="1991689" cy="29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FBFEBB87-8EAB-4047-AE1E-3A4D1833F81E}"/>
              </a:ext>
            </a:extLst>
          </p:cNvPr>
          <p:cNvCxnSpPr>
            <a:cxnSpLocks/>
          </p:cNvCxnSpPr>
          <p:nvPr/>
        </p:nvCxnSpPr>
        <p:spPr>
          <a:xfrm>
            <a:off x="1807330" y="4504810"/>
            <a:ext cx="32355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67E7E1F9-0468-480E-A00F-89636BB03A75}"/>
              </a:ext>
            </a:extLst>
          </p:cNvPr>
          <p:cNvCxnSpPr>
            <a:cxnSpLocks/>
          </p:cNvCxnSpPr>
          <p:nvPr/>
        </p:nvCxnSpPr>
        <p:spPr>
          <a:xfrm>
            <a:off x="5694456" y="4490005"/>
            <a:ext cx="205832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8583D279-2E45-4502-A3B8-E17DB52D0575}"/>
              </a:ext>
            </a:extLst>
          </p:cNvPr>
          <p:cNvCxnSpPr>
            <a:cxnSpLocks/>
          </p:cNvCxnSpPr>
          <p:nvPr/>
        </p:nvCxnSpPr>
        <p:spPr>
          <a:xfrm>
            <a:off x="2368555" y="4826149"/>
            <a:ext cx="25321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正方形/長方形 30">
            <a:extLst>
              <a:ext uri="{FF2B5EF4-FFF2-40B4-BE49-F238E27FC236}">
                <a16:creationId xmlns:a16="http://schemas.microsoft.com/office/drawing/2014/main" id="{7D6DAA9D-F300-4318-B44A-3BCA6BA21DF3}"/>
              </a:ext>
            </a:extLst>
          </p:cNvPr>
          <p:cNvSpPr/>
          <p:nvPr/>
        </p:nvSpPr>
        <p:spPr>
          <a:xfrm>
            <a:off x="3043187" y="4852798"/>
            <a:ext cx="2772695" cy="3139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19" name="正方形/長方形 18">
            <a:extLst>
              <a:ext uri="{FF2B5EF4-FFF2-40B4-BE49-F238E27FC236}">
                <a16:creationId xmlns:a16="http://schemas.microsoft.com/office/drawing/2014/main" id="{E98C534E-1195-4A8F-A8A8-C474337D604C}"/>
              </a:ext>
            </a:extLst>
          </p:cNvPr>
          <p:cNvSpPr/>
          <p:nvPr/>
        </p:nvSpPr>
        <p:spPr>
          <a:xfrm>
            <a:off x="1807331" y="892371"/>
            <a:ext cx="4204018" cy="37228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2" name="テキスト ボックス 1">
            <a:extLst>
              <a:ext uri="{FF2B5EF4-FFF2-40B4-BE49-F238E27FC236}">
                <a16:creationId xmlns:a16="http://schemas.microsoft.com/office/drawing/2014/main" id="{EE43B4E4-D99A-42F7-91D1-1DC2BE76426A}"/>
              </a:ext>
            </a:extLst>
          </p:cNvPr>
          <p:cNvSpPr txBox="1"/>
          <p:nvPr/>
        </p:nvSpPr>
        <p:spPr>
          <a:xfrm>
            <a:off x="3308087" y="331985"/>
            <a:ext cx="697627" cy="400110"/>
          </a:xfrm>
          <a:prstGeom prst="rect">
            <a:avLst/>
          </a:prstGeom>
          <a:noFill/>
        </p:spPr>
        <p:txBody>
          <a:bodyPr wrap="none" rtlCol="0">
            <a:spAutoFit/>
          </a:bodyPr>
          <a:lstStyle/>
          <a:p>
            <a:r>
              <a:rPr kumimoji="1" lang="ja-JP" altLang="en-US" sz="2000" b="1" dirty="0">
                <a:highlight>
                  <a:srgbClr val="FED2FA"/>
                </a:highlight>
              </a:rPr>
              <a:t>実施</a:t>
            </a:r>
          </a:p>
        </p:txBody>
      </p:sp>
      <p:sp>
        <p:nvSpPr>
          <p:cNvPr id="24" name="テキスト ボックス 23">
            <a:extLst>
              <a:ext uri="{FF2B5EF4-FFF2-40B4-BE49-F238E27FC236}">
                <a16:creationId xmlns:a16="http://schemas.microsoft.com/office/drawing/2014/main" id="{24DBECFD-9AFF-4879-9CB1-934E524391C1}"/>
              </a:ext>
            </a:extLst>
          </p:cNvPr>
          <p:cNvSpPr txBox="1"/>
          <p:nvPr/>
        </p:nvSpPr>
        <p:spPr>
          <a:xfrm>
            <a:off x="350637" y="8820"/>
            <a:ext cx="1015997" cy="523220"/>
          </a:xfrm>
          <a:prstGeom prst="rect">
            <a:avLst/>
          </a:prstGeom>
          <a:solidFill>
            <a:srgbClr val="FFFF00"/>
          </a:solidFill>
          <a:ln>
            <a:solidFill>
              <a:schemeClr val="accent1"/>
            </a:solidFill>
          </a:ln>
        </p:spPr>
        <p:txBody>
          <a:bodyPr wrap="square" rtlCol="0">
            <a:spAutoFit/>
          </a:bodyPr>
          <a:lstStyle/>
          <a:p>
            <a:r>
              <a:rPr kumimoji="1" lang="ja-JP" altLang="en-US" sz="2800" b="1" dirty="0"/>
              <a:t>総 則</a:t>
            </a:r>
          </a:p>
        </p:txBody>
      </p:sp>
      <p:sp>
        <p:nvSpPr>
          <p:cNvPr id="3" name="テキスト ボックス 2">
            <a:extLst>
              <a:ext uri="{FF2B5EF4-FFF2-40B4-BE49-F238E27FC236}">
                <a16:creationId xmlns:a16="http://schemas.microsoft.com/office/drawing/2014/main" id="{8036FBC5-9361-14FB-3176-EF42D460311B}"/>
              </a:ext>
            </a:extLst>
          </p:cNvPr>
          <p:cNvSpPr txBox="1"/>
          <p:nvPr/>
        </p:nvSpPr>
        <p:spPr>
          <a:xfrm>
            <a:off x="1673062" y="740329"/>
            <a:ext cx="5262979" cy="1077218"/>
          </a:xfrm>
          <a:prstGeom prst="rect">
            <a:avLst/>
          </a:prstGeom>
          <a:solidFill>
            <a:schemeClr val="bg1"/>
          </a:solidFill>
          <a:ln w="57150">
            <a:solidFill>
              <a:srgbClr val="FF0000"/>
            </a:solidFill>
          </a:ln>
        </p:spPr>
        <p:txBody>
          <a:bodyPr wrap="none" rtlCol="0">
            <a:spAutoFit/>
          </a:bodyPr>
          <a:lstStyle/>
          <a:p>
            <a:r>
              <a:rPr kumimoji="1" lang="ja-JP" altLang="en-US" sz="3200" dirty="0">
                <a:latin typeface="AR P丸ゴシック体E" panose="020F0900000000000000" pitchFamily="50" charset="-128"/>
                <a:ea typeface="AR P丸ゴシック体E" panose="020F0900000000000000" pitchFamily="50" charset="-128"/>
              </a:rPr>
              <a:t>主体的・対話的で深い学びの</a:t>
            </a:r>
            <a:endParaRPr kumimoji="1" lang="en-US" altLang="ja-JP" sz="3200" dirty="0">
              <a:latin typeface="AR P丸ゴシック体E" panose="020F0900000000000000" pitchFamily="50" charset="-128"/>
              <a:ea typeface="AR P丸ゴシック体E" panose="020F0900000000000000" pitchFamily="50" charset="-128"/>
            </a:endParaRPr>
          </a:p>
          <a:p>
            <a:r>
              <a:rPr kumimoji="1" lang="ja-JP" altLang="en-US" sz="3200" dirty="0">
                <a:latin typeface="AR P丸ゴシック体E" panose="020F0900000000000000" pitchFamily="50" charset="-128"/>
                <a:ea typeface="AR P丸ゴシック体E" panose="020F0900000000000000" pitchFamily="50" charset="-128"/>
              </a:rPr>
              <a:t>実現に向けた授業改善</a:t>
            </a:r>
          </a:p>
        </p:txBody>
      </p:sp>
      <p:sp>
        <p:nvSpPr>
          <p:cNvPr id="22" name="楕円 21">
            <a:extLst>
              <a:ext uri="{FF2B5EF4-FFF2-40B4-BE49-F238E27FC236}">
                <a16:creationId xmlns:a16="http://schemas.microsoft.com/office/drawing/2014/main" id="{4E138C41-6C3C-44D4-8D83-5128C77743E4}"/>
              </a:ext>
            </a:extLst>
          </p:cNvPr>
          <p:cNvSpPr/>
          <p:nvPr/>
        </p:nvSpPr>
        <p:spPr>
          <a:xfrm>
            <a:off x="4009605" y="1217674"/>
            <a:ext cx="1868106" cy="66570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dirty="0"/>
          </a:p>
        </p:txBody>
      </p:sp>
      <p:sp>
        <p:nvSpPr>
          <p:cNvPr id="6" name="テキスト ボックス 5">
            <a:extLst>
              <a:ext uri="{FF2B5EF4-FFF2-40B4-BE49-F238E27FC236}">
                <a16:creationId xmlns:a16="http://schemas.microsoft.com/office/drawing/2014/main" id="{A8A581EF-8D15-E521-E9BD-2D700F59D57E}"/>
              </a:ext>
            </a:extLst>
          </p:cNvPr>
          <p:cNvSpPr txBox="1"/>
          <p:nvPr/>
        </p:nvSpPr>
        <p:spPr>
          <a:xfrm>
            <a:off x="2962327" y="4851105"/>
            <a:ext cx="4935967" cy="584775"/>
          </a:xfrm>
          <a:prstGeom prst="rect">
            <a:avLst/>
          </a:prstGeom>
          <a:solidFill>
            <a:schemeClr val="bg1"/>
          </a:solidFill>
          <a:ln w="57150">
            <a:solidFill>
              <a:srgbClr val="FF0000"/>
            </a:solidFill>
          </a:ln>
        </p:spPr>
        <p:txBody>
          <a:bodyPr wrap="none" rtlCol="0">
            <a:spAutoFit/>
          </a:bodyPr>
          <a:lstStyle/>
          <a:p>
            <a:r>
              <a:rPr kumimoji="1" lang="ja-JP" altLang="en-US" sz="3200" dirty="0">
                <a:latin typeface="AR P丸ゴシック体E" panose="020F0900000000000000" pitchFamily="50" charset="-128"/>
                <a:ea typeface="AR P丸ゴシック体E" panose="020F0900000000000000" pitchFamily="50" charset="-128"/>
              </a:rPr>
              <a:t>過程を重視した学習の充実</a:t>
            </a:r>
            <a:endParaRPr kumimoji="1" lang="en-US" altLang="ja-JP" sz="3200" dirty="0">
              <a:latin typeface="AR P丸ゴシック体E" panose="020F0900000000000000" pitchFamily="50" charset="-128"/>
              <a:ea typeface="AR P丸ゴシック体E" panose="020F0900000000000000" pitchFamily="50" charset="-128"/>
            </a:endParaRPr>
          </a:p>
        </p:txBody>
      </p:sp>
    </p:spTree>
    <p:extLst>
      <p:ext uri="{BB962C8B-B14F-4D97-AF65-F5344CB8AC3E}">
        <p14:creationId xmlns:p14="http://schemas.microsoft.com/office/powerpoint/2010/main" val="177023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1000"/>
                                        <p:tgtEl>
                                          <p:spTgt spid="22"/>
                                        </p:tgtEl>
                                      </p:cBhvr>
                                    </p:animEffect>
                                    <p:anim calcmode="lin" valueType="num">
                                      <p:cBhvr>
                                        <p:cTn id="21" dur="1000" fill="hold"/>
                                        <p:tgtEl>
                                          <p:spTgt spid="22"/>
                                        </p:tgtEl>
                                        <p:attrNameLst>
                                          <p:attrName>ppt_x</p:attrName>
                                        </p:attrNameLst>
                                      </p:cBhvr>
                                      <p:tavLst>
                                        <p:tav tm="0">
                                          <p:val>
                                            <p:strVal val="#ppt_x"/>
                                          </p:val>
                                        </p:tav>
                                        <p:tav tm="100000">
                                          <p:val>
                                            <p:strVal val="#ppt_x"/>
                                          </p:val>
                                        </p:tav>
                                      </p:tavLst>
                                    </p:anim>
                                    <p:anim calcmode="lin" valueType="num">
                                      <p:cBhvr>
                                        <p:cTn id="2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additive="base">
                                        <p:cTn id="55" dur="500" fill="hold"/>
                                        <p:tgtEl>
                                          <p:spTgt spid="20"/>
                                        </p:tgtEl>
                                        <p:attrNameLst>
                                          <p:attrName>ppt_x</p:attrName>
                                        </p:attrNameLst>
                                      </p:cBhvr>
                                      <p:tavLst>
                                        <p:tav tm="0">
                                          <p:val>
                                            <p:strVal val="#ppt_x"/>
                                          </p:val>
                                        </p:tav>
                                        <p:tav tm="100000">
                                          <p:val>
                                            <p:strVal val="#ppt_x"/>
                                          </p:val>
                                        </p:tav>
                                      </p:tavLst>
                                    </p:anim>
                                    <p:anim calcmode="lin" valueType="num">
                                      <p:cBhvr additive="base">
                                        <p:cTn id="5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additive="base">
                                        <p:cTn id="61" dur="500" fill="hold"/>
                                        <p:tgtEl>
                                          <p:spTgt spid="21"/>
                                        </p:tgtEl>
                                        <p:attrNameLst>
                                          <p:attrName>ppt_x</p:attrName>
                                        </p:attrNameLst>
                                      </p:cBhvr>
                                      <p:tavLst>
                                        <p:tav tm="0">
                                          <p:val>
                                            <p:strVal val="#ppt_x"/>
                                          </p:val>
                                        </p:tav>
                                        <p:tav tm="100000">
                                          <p:val>
                                            <p:strVal val="#ppt_x"/>
                                          </p:val>
                                        </p:tav>
                                      </p:tavLst>
                                    </p:anim>
                                    <p:anim calcmode="lin" valueType="num">
                                      <p:cBhvr additive="base">
                                        <p:cTn id="6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7"/>
                                        </p:tgtEl>
                                        <p:attrNameLst>
                                          <p:attrName>style.visibility</p:attrName>
                                        </p:attrNameLst>
                                      </p:cBhvr>
                                      <p:to>
                                        <p:strVal val="visible"/>
                                      </p:to>
                                    </p:set>
                                    <p:anim calcmode="lin" valueType="num">
                                      <p:cBhvr additive="base">
                                        <p:cTn id="67" dur="500" fill="hold"/>
                                        <p:tgtEl>
                                          <p:spTgt spid="27"/>
                                        </p:tgtEl>
                                        <p:attrNameLst>
                                          <p:attrName>ppt_x</p:attrName>
                                        </p:attrNameLst>
                                      </p:cBhvr>
                                      <p:tavLst>
                                        <p:tav tm="0">
                                          <p:val>
                                            <p:strVal val="#ppt_x"/>
                                          </p:val>
                                        </p:tav>
                                        <p:tav tm="100000">
                                          <p:val>
                                            <p:strVal val="#ppt_x"/>
                                          </p:val>
                                        </p:tav>
                                      </p:tavLst>
                                    </p:anim>
                                    <p:anim calcmode="lin" valueType="num">
                                      <p:cBhvr additive="base">
                                        <p:cTn id="6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25"/>
                                        </p:tgtEl>
                                        <p:attrNameLst>
                                          <p:attrName>style.visibility</p:attrName>
                                        </p:attrNameLst>
                                      </p:cBhvr>
                                      <p:to>
                                        <p:strVal val="visible"/>
                                      </p:to>
                                    </p:set>
                                    <p:anim calcmode="lin" valueType="num">
                                      <p:cBhvr additive="base">
                                        <p:cTn id="73" dur="500" fill="hold"/>
                                        <p:tgtEl>
                                          <p:spTgt spid="25"/>
                                        </p:tgtEl>
                                        <p:attrNameLst>
                                          <p:attrName>ppt_x</p:attrName>
                                        </p:attrNameLst>
                                      </p:cBhvr>
                                      <p:tavLst>
                                        <p:tav tm="0">
                                          <p:val>
                                            <p:strVal val="#ppt_x"/>
                                          </p:val>
                                        </p:tav>
                                        <p:tav tm="100000">
                                          <p:val>
                                            <p:strVal val="#ppt_x"/>
                                          </p:val>
                                        </p:tav>
                                      </p:tavLst>
                                    </p:anim>
                                    <p:anim calcmode="lin" valueType="num">
                                      <p:cBhvr additive="base">
                                        <p:cTn id="7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23"/>
                                        </p:tgtEl>
                                        <p:attrNameLst>
                                          <p:attrName>style.visibility</p:attrName>
                                        </p:attrNameLst>
                                      </p:cBhvr>
                                      <p:to>
                                        <p:strVal val="visible"/>
                                      </p:to>
                                    </p:set>
                                    <p:anim calcmode="lin" valueType="num">
                                      <p:cBhvr additive="base">
                                        <p:cTn id="79" dur="500" fill="hold"/>
                                        <p:tgtEl>
                                          <p:spTgt spid="23"/>
                                        </p:tgtEl>
                                        <p:attrNameLst>
                                          <p:attrName>ppt_x</p:attrName>
                                        </p:attrNameLst>
                                      </p:cBhvr>
                                      <p:tavLst>
                                        <p:tav tm="0">
                                          <p:val>
                                            <p:strVal val="#ppt_x"/>
                                          </p:val>
                                        </p:tav>
                                        <p:tav tm="100000">
                                          <p:val>
                                            <p:strVal val="#ppt_x"/>
                                          </p:val>
                                        </p:tav>
                                      </p:tavLst>
                                    </p:anim>
                                    <p:anim calcmode="lin" valueType="num">
                                      <p:cBhvr additive="base">
                                        <p:cTn id="8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grpId="0" nodeType="clickEffect">
                                  <p:stCondLst>
                                    <p:cond delay="0"/>
                                  </p:stCondLst>
                                  <p:childTnLst>
                                    <p:set>
                                      <p:cBhvr>
                                        <p:cTn id="84" dur="1" fill="hold">
                                          <p:stCondLst>
                                            <p:cond delay="0"/>
                                          </p:stCondLst>
                                        </p:cTn>
                                        <p:tgtEl>
                                          <p:spTgt spid="31"/>
                                        </p:tgtEl>
                                        <p:attrNameLst>
                                          <p:attrName>style.visibility</p:attrName>
                                        </p:attrNameLst>
                                      </p:cBhvr>
                                      <p:to>
                                        <p:strVal val="visible"/>
                                      </p:to>
                                    </p:set>
                                    <p:animEffect transition="in" filter="fade">
                                      <p:cBhvr>
                                        <p:cTn id="85" dur="1000"/>
                                        <p:tgtEl>
                                          <p:spTgt spid="31"/>
                                        </p:tgtEl>
                                      </p:cBhvr>
                                    </p:animEffect>
                                    <p:anim calcmode="lin" valueType="num">
                                      <p:cBhvr>
                                        <p:cTn id="86" dur="1000" fill="hold"/>
                                        <p:tgtEl>
                                          <p:spTgt spid="31"/>
                                        </p:tgtEl>
                                        <p:attrNameLst>
                                          <p:attrName>ppt_x</p:attrName>
                                        </p:attrNameLst>
                                      </p:cBhvr>
                                      <p:tavLst>
                                        <p:tav tm="0">
                                          <p:val>
                                            <p:strVal val="#ppt_x"/>
                                          </p:val>
                                        </p:tav>
                                        <p:tav tm="100000">
                                          <p:val>
                                            <p:strVal val="#ppt_x"/>
                                          </p:val>
                                        </p:tav>
                                      </p:tavLst>
                                    </p:anim>
                                    <p:anim calcmode="lin" valueType="num">
                                      <p:cBhvr>
                                        <p:cTn id="87"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42" presetClass="entr" presetSubtype="0" fill="hold" grpId="0" nodeType="clickEffect">
                                  <p:stCondLst>
                                    <p:cond delay="0"/>
                                  </p:stCondLst>
                                  <p:childTnLst>
                                    <p:set>
                                      <p:cBhvr>
                                        <p:cTn id="91" dur="1" fill="hold">
                                          <p:stCondLst>
                                            <p:cond delay="0"/>
                                          </p:stCondLst>
                                        </p:cTn>
                                        <p:tgtEl>
                                          <p:spTgt spid="6"/>
                                        </p:tgtEl>
                                        <p:attrNameLst>
                                          <p:attrName>style.visibility</p:attrName>
                                        </p:attrNameLst>
                                      </p:cBhvr>
                                      <p:to>
                                        <p:strVal val="visible"/>
                                      </p:to>
                                    </p:set>
                                    <p:animEffect transition="in" filter="fade">
                                      <p:cBhvr>
                                        <p:cTn id="92" dur="1000"/>
                                        <p:tgtEl>
                                          <p:spTgt spid="6"/>
                                        </p:tgtEl>
                                      </p:cBhvr>
                                    </p:animEffect>
                                    <p:anim calcmode="lin" valueType="num">
                                      <p:cBhvr>
                                        <p:cTn id="93" dur="1000" fill="hold"/>
                                        <p:tgtEl>
                                          <p:spTgt spid="6"/>
                                        </p:tgtEl>
                                        <p:attrNameLst>
                                          <p:attrName>ppt_x</p:attrName>
                                        </p:attrNameLst>
                                      </p:cBhvr>
                                      <p:tavLst>
                                        <p:tav tm="0">
                                          <p:val>
                                            <p:strVal val="#ppt_x"/>
                                          </p:val>
                                        </p:tav>
                                        <p:tav tm="100000">
                                          <p:val>
                                            <p:strVal val="#ppt_x"/>
                                          </p:val>
                                        </p:tav>
                                      </p:tavLst>
                                    </p:anim>
                                    <p:anim calcmode="lin" valueType="num">
                                      <p:cBhvr>
                                        <p:cTn id="9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9" grpId="0" animBg="1"/>
      <p:bldP spid="3" grpId="0" animBg="1"/>
      <p:bldP spid="22" grpId="0" animBg="1"/>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9295D785-E4C2-4C68-8219-851635A99CCC}"/>
              </a:ext>
            </a:extLst>
          </p:cNvPr>
          <p:cNvSpPr/>
          <p:nvPr/>
        </p:nvSpPr>
        <p:spPr>
          <a:xfrm>
            <a:off x="0" y="0"/>
            <a:ext cx="9160933" cy="6858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正方形/長方形 7">
            <a:extLst>
              <a:ext uri="{FF2B5EF4-FFF2-40B4-BE49-F238E27FC236}">
                <a16:creationId xmlns:a16="http://schemas.microsoft.com/office/drawing/2014/main" id="{AFCDE4D2-CB59-4A27-83B8-EE3E04031A0C}"/>
              </a:ext>
            </a:extLst>
          </p:cNvPr>
          <p:cNvSpPr/>
          <p:nvPr/>
        </p:nvSpPr>
        <p:spPr>
          <a:xfrm>
            <a:off x="676331" y="507250"/>
            <a:ext cx="7791337" cy="2663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dirty="0"/>
          </a:p>
        </p:txBody>
      </p:sp>
      <p:sp>
        <p:nvSpPr>
          <p:cNvPr id="7" name="正方形/長方形 6">
            <a:extLst>
              <a:ext uri="{FF2B5EF4-FFF2-40B4-BE49-F238E27FC236}">
                <a16:creationId xmlns:a16="http://schemas.microsoft.com/office/drawing/2014/main" id="{2586891B-7FDA-4B85-92AA-0C27A77BA437}"/>
              </a:ext>
            </a:extLst>
          </p:cNvPr>
          <p:cNvSpPr/>
          <p:nvPr/>
        </p:nvSpPr>
        <p:spPr>
          <a:xfrm>
            <a:off x="351693" y="3425964"/>
            <a:ext cx="8440615" cy="3270258"/>
          </a:xfrm>
          <a:prstGeom prst="rect">
            <a:avLst/>
          </a:prstGeom>
          <a:solidFill>
            <a:srgbClr val="FFCCCC"/>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dirty="0"/>
          </a:p>
        </p:txBody>
      </p:sp>
      <p:sp>
        <p:nvSpPr>
          <p:cNvPr id="3" name="正方形/長方形 2">
            <a:extLst>
              <a:ext uri="{FF2B5EF4-FFF2-40B4-BE49-F238E27FC236}">
                <a16:creationId xmlns:a16="http://schemas.microsoft.com/office/drawing/2014/main" id="{BE6CDB7F-9197-4928-AA39-1AFE39984726}"/>
              </a:ext>
            </a:extLst>
          </p:cNvPr>
          <p:cNvSpPr/>
          <p:nvPr/>
        </p:nvSpPr>
        <p:spPr>
          <a:xfrm>
            <a:off x="351693" y="263769"/>
            <a:ext cx="8440615" cy="3162193"/>
          </a:xfrm>
          <a:prstGeom prst="rect">
            <a:avLst/>
          </a:prstGeom>
          <a:solidFill>
            <a:schemeClr val="accent1">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dirty="0"/>
          </a:p>
        </p:txBody>
      </p:sp>
      <p:sp>
        <p:nvSpPr>
          <p:cNvPr id="4" name="正方形/長方形 3">
            <a:extLst>
              <a:ext uri="{FF2B5EF4-FFF2-40B4-BE49-F238E27FC236}">
                <a16:creationId xmlns:a16="http://schemas.microsoft.com/office/drawing/2014/main" id="{3CA2666C-59DA-4E7D-B753-3B23E83B8EC4}"/>
              </a:ext>
            </a:extLst>
          </p:cNvPr>
          <p:cNvSpPr/>
          <p:nvPr/>
        </p:nvSpPr>
        <p:spPr>
          <a:xfrm>
            <a:off x="676335" y="507249"/>
            <a:ext cx="7791337" cy="58435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dirty="0"/>
          </a:p>
        </p:txBody>
      </p:sp>
      <p:sp>
        <p:nvSpPr>
          <p:cNvPr id="2" name="テキスト ボックス 1"/>
          <p:cNvSpPr txBox="1">
            <a:spLocks noChangeArrowheads="1"/>
          </p:cNvSpPr>
          <p:nvPr/>
        </p:nvSpPr>
        <p:spPr bwMode="auto">
          <a:xfrm>
            <a:off x="1000967" y="33117"/>
            <a:ext cx="7733207" cy="6111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ja-JP" sz="3462" dirty="0">
              <a:latin typeface="HG創英角ﾎﾟｯﾌﾟ体" panose="040B0A09000000000000" pitchFamily="49" charset="-128"/>
              <a:ea typeface="HG創英角ﾎﾟｯﾌﾟ体" panose="040B0A09000000000000" pitchFamily="49" charset="-128"/>
            </a:endParaRPr>
          </a:p>
          <a:p>
            <a:r>
              <a:rPr lang="ja-JP" altLang="en-US" sz="3462" dirty="0">
                <a:latin typeface="HG創英角ﾎﾟｯﾌﾟ体" panose="040B0A09000000000000" pitchFamily="49" charset="-128"/>
                <a:ea typeface="HG創英角ﾎﾟｯﾌﾟ体" panose="040B0A09000000000000" pitchFamily="49" charset="-128"/>
              </a:rPr>
              <a:t>教育課程の</a:t>
            </a:r>
            <a:r>
              <a:rPr lang="ja-JP" altLang="en-US" sz="3462" dirty="0">
                <a:solidFill>
                  <a:schemeClr val="accent1">
                    <a:lumMod val="75000"/>
                  </a:schemeClr>
                </a:solidFill>
                <a:latin typeface="HG創英角ﾎﾟｯﾌﾟ体" panose="040B0A09000000000000" pitchFamily="49" charset="-128"/>
                <a:ea typeface="HG創英角ﾎﾟｯﾌﾟ体" panose="040B0A09000000000000" pitchFamily="49" charset="-128"/>
              </a:rPr>
              <a:t>編成</a:t>
            </a:r>
            <a:r>
              <a:rPr lang="ja-JP" altLang="en-US" sz="3462" dirty="0">
                <a:latin typeface="HG創英角ﾎﾟｯﾌﾟ体" panose="040B0A09000000000000" pitchFamily="49" charset="-128"/>
                <a:ea typeface="HG創英角ﾎﾟｯﾌﾟ体" panose="040B0A09000000000000" pitchFamily="49" charset="-128"/>
              </a:rPr>
              <a:t>において</a:t>
            </a:r>
            <a:endParaRPr lang="en-US" altLang="ja-JP" sz="3462" dirty="0">
              <a:latin typeface="HG創英角ﾎﾟｯﾌﾟ体" panose="040B0A09000000000000" pitchFamily="49" charset="-128"/>
              <a:ea typeface="HG創英角ﾎﾟｯﾌﾟ体" panose="040B0A09000000000000" pitchFamily="49" charset="-128"/>
            </a:endParaRPr>
          </a:p>
          <a:p>
            <a:r>
              <a:rPr lang="ja-JP" altLang="en-US" sz="3462" dirty="0">
                <a:latin typeface="HG創英角ﾎﾟｯﾌﾟ体" panose="040B0A09000000000000" pitchFamily="49" charset="-128"/>
                <a:ea typeface="HG創英角ﾎﾟｯﾌﾟ体" panose="040B0A09000000000000" pitchFamily="49" charset="-128"/>
              </a:rPr>
              <a:t>　</a:t>
            </a:r>
            <a:r>
              <a:rPr lang="ja-JP" altLang="en-US" sz="2585" dirty="0">
                <a:latin typeface="HG創英角ﾎﾟｯﾌﾟ体" panose="040B0A09000000000000" pitchFamily="49" charset="-128"/>
                <a:ea typeface="HG創英角ﾎﾟｯﾌﾟ体" panose="040B0A09000000000000" pitchFamily="49" charset="-128"/>
              </a:rPr>
              <a:t>総合的な学習の時間の目標と関連を図り</a:t>
            </a:r>
            <a:endParaRPr lang="en-US" altLang="ja-JP" sz="2585" dirty="0">
              <a:latin typeface="HG創英角ﾎﾟｯﾌﾟ体" panose="040B0A09000000000000" pitchFamily="49" charset="-128"/>
              <a:ea typeface="HG創英角ﾎﾟｯﾌﾟ体" panose="040B0A09000000000000" pitchFamily="49" charset="-128"/>
            </a:endParaRPr>
          </a:p>
          <a:p>
            <a:endParaRPr lang="en-US" altLang="ja-JP" sz="1400" dirty="0">
              <a:latin typeface="HG創英角ﾎﾟｯﾌﾟ体" panose="040B0A09000000000000" pitchFamily="49" charset="-128"/>
              <a:ea typeface="HG創英角ﾎﾟｯﾌﾟ体" panose="040B0A09000000000000" pitchFamily="49" charset="-128"/>
            </a:endParaRPr>
          </a:p>
          <a:p>
            <a:r>
              <a:rPr lang="ja-JP" altLang="en-US" sz="3200" b="1" dirty="0">
                <a:latin typeface="HG創英角ﾎﾟｯﾌﾟ体" panose="040B0A09000000000000" pitchFamily="49" charset="-128"/>
                <a:ea typeface="HG創英角ﾎﾟｯﾌﾟ体" panose="040B0A09000000000000" pitchFamily="49" charset="-128"/>
              </a:rPr>
              <a:t>①学校の教育目標を見直すこと</a:t>
            </a:r>
            <a:r>
              <a:rPr lang="ja-JP" altLang="en-US" sz="1600" b="1" dirty="0">
                <a:latin typeface="HG創英角ﾎﾟｯﾌﾟ体" panose="040B0A09000000000000" pitchFamily="49" charset="-128"/>
                <a:ea typeface="HG創英角ﾎﾟｯﾌﾟ体" panose="040B0A09000000000000" pitchFamily="49" charset="-128"/>
              </a:rPr>
              <a:t>（時代遅れ？）</a:t>
            </a:r>
            <a:endParaRPr lang="en-US" altLang="ja-JP" sz="2585" dirty="0">
              <a:latin typeface="HG創英角ﾎﾟｯﾌﾟ体" panose="040B0A09000000000000" pitchFamily="49" charset="-128"/>
              <a:ea typeface="HG創英角ﾎﾟｯﾌﾟ体" panose="040B0A09000000000000" pitchFamily="49" charset="-128"/>
            </a:endParaRPr>
          </a:p>
          <a:p>
            <a:r>
              <a:rPr lang="ja-JP" altLang="en-US" sz="3200" dirty="0">
                <a:latin typeface="HG創英角ﾎﾟｯﾌﾟ体" panose="040B0A09000000000000" pitchFamily="49" charset="-128"/>
                <a:ea typeface="HG創英角ﾎﾟｯﾌﾟ体" panose="040B0A09000000000000" pitchFamily="49" charset="-128"/>
              </a:rPr>
              <a:t>②</a:t>
            </a:r>
            <a:r>
              <a:rPr lang="ja-JP" altLang="en-US" sz="3200" u="sng" dirty="0">
                <a:latin typeface="HG創英角ﾎﾟｯﾌﾟ体" panose="040B0A09000000000000" pitchFamily="49" charset="-128"/>
                <a:ea typeface="HG創英角ﾎﾟｯﾌﾟ体" panose="040B0A09000000000000" pitchFamily="49" charset="-128"/>
              </a:rPr>
              <a:t>教科横断的に学ぶ</a:t>
            </a:r>
            <a:r>
              <a:rPr lang="ja-JP" altLang="en-US" sz="3200" dirty="0">
                <a:latin typeface="HG創英角ﾎﾟｯﾌﾟ体" panose="040B0A09000000000000" pitchFamily="49" charset="-128"/>
                <a:ea typeface="HG創英角ﾎﾟｯﾌﾟ体" panose="040B0A09000000000000" pitchFamily="49" charset="-128"/>
              </a:rPr>
              <a:t>　　</a:t>
            </a:r>
            <a:r>
              <a:rPr lang="ja-JP" altLang="en-US" sz="1704" dirty="0">
                <a:latin typeface="HG創英角ﾎﾟｯﾌﾟ体" panose="040B0A09000000000000" pitchFamily="49" charset="-128"/>
                <a:ea typeface="HG創英角ﾎﾟｯﾌﾟ体" panose="040B0A09000000000000" pitchFamily="49" charset="-128"/>
              </a:rPr>
              <a:t>（</a:t>
            </a:r>
            <a:r>
              <a:rPr lang="en-US" altLang="ja-JP" sz="1704" dirty="0">
                <a:latin typeface="HG創英角ﾎﾟｯﾌﾟ体" panose="040B0A09000000000000" pitchFamily="49" charset="-128"/>
                <a:ea typeface="HG創英角ﾎﾟｯﾌﾟ体" panose="040B0A09000000000000" pitchFamily="49" charset="-128"/>
              </a:rPr>
              <a:t>19</a:t>
            </a:r>
            <a:r>
              <a:rPr lang="ja-JP" altLang="en-US" sz="1704" dirty="0">
                <a:latin typeface="HG創英角ﾎﾟｯﾌﾟ体" panose="040B0A09000000000000" pitchFamily="49" charset="-128"/>
                <a:ea typeface="HG創英角ﾎﾟｯﾌﾟ体" panose="040B0A09000000000000" pitchFamily="49" charset="-128"/>
              </a:rPr>
              <a:t>ページの２）</a:t>
            </a:r>
            <a:endParaRPr lang="en-US" altLang="ja-JP" sz="1704" dirty="0">
              <a:latin typeface="HG創英角ﾎﾟｯﾌﾟ体" panose="040B0A09000000000000" pitchFamily="49" charset="-128"/>
              <a:ea typeface="HG創英角ﾎﾟｯﾌﾟ体" panose="040B0A09000000000000" pitchFamily="49" charset="-128"/>
            </a:endParaRPr>
          </a:p>
          <a:p>
            <a:r>
              <a:rPr lang="ja-JP" altLang="en-US" sz="1888" dirty="0">
                <a:latin typeface="HG創英角ﾎﾟｯﾌﾟ体" panose="040B0A09000000000000" pitchFamily="49" charset="-128"/>
                <a:ea typeface="HG創英角ﾎﾟｯﾌﾟ体" panose="040B0A09000000000000" pitchFamily="49" charset="-128"/>
              </a:rPr>
              <a:t>　　　</a:t>
            </a:r>
            <a:r>
              <a:rPr lang="ja-JP" altLang="en-US" sz="2517" dirty="0">
                <a:latin typeface="HG創英角ﾎﾟｯﾌﾟ体" panose="040B0A09000000000000" pitchFamily="49" charset="-128"/>
                <a:ea typeface="HG創英角ﾎﾟｯﾌﾟ体" panose="040B0A09000000000000" pitchFamily="49" charset="-128"/>
              </a:rPr>
              <a:t>（</a:t>
            </a:r>
            <a:r>
              <a:rPr lang="ja-JP" altLang="en-US" sz="3067" u="sng" dirty="0">
                <a:latin typeface="HG創英角ﾎﾟｯﾌﾟ体" panose="040B0A09000000000000" pitchFamily="49" charset="-128"/>
                <a:ea typeface="HG創英角ﾎﾟｯﾌﾟ体" panose="040B0A09000000000000" pitchFamily="49" charset="-128"/>
              </a:rPr>
              <a:t>カリキュラム・マネジメント</a:t>
            </a:r>
            <a:r>
              <a:rPr lang="ja-JP" altLang="en-US" sz="2517" u="sng" dirty="0">
                <a:latin typeface="HG創英角ﾎﾟｯﾌﾟ体" panose="040B0A09000000000000" pitchFamily="49" charset="-128"/>
                <a:ea typeface="HG創英角ﾎﾟｯﾌﾟ体" panose="040B0A09000000000000" pitchFamily="49" charset="-128"/>
              </a:rPr>
              <a:t>）</a:t>
            </a:r>
            <a:endParaRPr lang="en-US" altLang="ja-JP" sz="2517" u="sng" dirty="0">
              <a:latin typeface="HG創英角ﾎﾟｯﾌﾟ体" panose="040B0A09000000000000" pitchFamily="49" charset="-128"/>
              <a:ea typeface="HG創英角ﾎﾟｯﾌﾟ体" panose="040B0A09000000000000" pitchFamily="49" charset="-128"/>
            </a:endParaRPr>
          </a:p>
          <a:p>
            <a:r>
              <a:rPr lang="ja-JP" altLang="en-US" sz="1846" dirty="0">
                <a:latin typeface="HG創英角ﾎﾟｯﾌﾟ体" panose="040B0A09000000000000" pitchFamily="49" charset="-128"/>
                <a:ea typeface="HG創英角ﾎﾟｯﾌﾟ体" panose="040B0A09000000000000" pitchFamily="49" charset="-128"/>
              </a:rPr>
              <a:t>　　　　　　　　　　　　　　　</a:t>
            </a:r>
            <a:endParaRPr lang="en-US" altLang="ja-JP" sz="1846" dirty="0">
              <a:latin typeface="HG創英角ﾎﾟｯﾌﾟ体" panose="040B0A09000000000000" pitchFamily="49" charset="-128"/>
              <a:ea typeface="HG創英角ﾎﾟｯﾌﾟ体" panose="040B0A09000000000000" pitchFamily="49" charset="-128"/>
            </a:endParaRPr>
          </a:p>
          <a:p>
            <a:r>
              <a:rPr lang="ja-JP" altLang="en-US" sz="3462" dirty="0">
                <a:latin typeface="HG創英角ﾎﾟｯﾌﾟ体" panose="040B0A09000000000000" pitchFamily="49" charset="-128"/>
                <a:ea typeface="HG創英角ﾎﾟｯﾌﾟ体" panose="040B0A09000000000000" pitchFamily="49" charset="-128"/>
              </a:rPr>
              <a:t>教育課程の</a:t>
            </a:r>
            <a:r>
              <a:rPr lang="ja-JP" altLang="en-US" sz="3462" dirty="0">
                <a:solidFill>
                  <a:srgbClr val="EF53DC"/>
                </a:solidFill>
                <a:latin typeface="HG創英角ﾎﾟｯﾌﾟ体" panose="040B0A09000000000000" pitchFamily="49" charset="-128"/>
                <a:ea typeface="HG創英角ﾎﾟｯﾌﾟ体" panose="040B0A09000000000000" pitchFamily="49" charset="-128"/>
              </a:rPr>
              <a:t>実施</a:t>
            </a:r>
            <a:r>
              <a:rPr lang="ja-JP" altLang="en-US" sz="3462" dirty="0">
                <a:latin typeface="HG創英角ﾎﾟｯﾌﾟ体" panose="040B0A09000000000000" pitchFamily="49" charset="-128"/>
                <a:ea typeface="HG創英角ﾎﾟｯﾌﾟ体" panose="040B0A09000000000000" pitchFamily="49" charset="-128"/>
              </a:rPr>
              <a:t>において</a:t>
            </a:r>
            <a:endParaRPr lang="en-US" altLang="ja-JP" sz="3462" dirty="0">
              <a:latin typeface="HG創英角ﾎﾟｯﾌﾟ体" panose="040B0A09000000000000" pitchFamily="49" charset="-128"/>
              <a:ea typeface="HG創英角ﾎﾟｯﾌﾟ体" panose="040B0A09000000000000" pitchFamily="49" charset="-128"/>
            </a:endParaRPr>
          </a:p>
          <a:p>
            <a:endParaRPr lang="en-US" altLang="ja-JP" sz="1846" dirty="0">
              <a:latin typeface="HG創英角ﾎﾟｯﾌﾟ体" panose="040B0A09000000000000" pitchFamily="49" charset="-128"/>
              <a:ea typeface="HG創英角ﾎﾟｯﾌﾟ体" panose="040B0A09000000000000" pitchFamily="49" charset="-128"/>
            </a:endParaRPr>
          </a:p>
          <a:p>
            <a:r>
              <a:rPr lang="ja-JP" altLang="en-US" sz="3462" dirty="0">
                <a:latin typeface="HG創英角ﾎﾟｯﾌﾟ体" panose="040B0A09000000000000" pitchFamily="49" charset="-128"/>
                <a:ea typeface="HG創英角ﾎﾟｯﾌﾟ体" panose="040B0A09000000000000" pitchFamily="49" charset="-128"/>
              </a:rPr>
              <a:t>③</a:t>
            </a:r>
            <a:r>
              <a:rPr lang="ja-JP" altLang="en-US" sz="3462" u="sng" dirty="0">
                <a:solidFill>
                  <a:srgbClr val="FF0000"/>
                </a:solidFill>
                <a:latin typeface="HG創英角ﾎﾟｯﾌﾟ体" panose="040B0A09000000000000" pitchFamily="49" charset="-128"/>
                <a:ea typeface="HG創英角ﾎﾟｯﾌﾟ体" panose="040B0A09000000000000" pitchFamily="49" charset="-128"/>
              </a:rPr>
              <a:t>主体的・対話的で深い学び</a:t>
            </a:r>
            <a:endParaRPr lang="en-US" altLang="ja-JP" sz="3462" u="sng" dirty="0">
              <a:solidFill>
                <a:srgbClr val="FF0000"/>
              </a:solidFill>
              <a:latin typeface="HG創英角ﾎﾟｯﾌﾟ体" panose="040B0A09000000000000" pitchFamily="49" charset="-128"/>
              <a:ea typeface="HG創英角ﾎﾟｯﾌﾟ体" panose="040B0A09000000000000" pitchFamily="49" charset="-128"/>
            </a:endParaRPr>
          </a:p>
          <a:p>
            <a:r>
              <a:rPr lang="ja-JP" altLang="en-US" sz="2585" dirty="0">
                <a:latin typeface="HG創英角ﾎﾟｯﾌﾟ体" panose="040B0A09000000000000" pitchFamily="49" charset="-128"/>
                <a:ea typeface="HG創英角ﾎﾟｯﾌﾟ体" panose="040B0A09000000000000" pitchFamily="49" charset="-128"/>
              </a:rPr>
              <a:t>　に向けた</a:t>
            </a:r>
            <a:r>
              <a:rPr lang="ja-JP" altLang="en-US" sz="2585" dirty="0">
                <a:solidFill>
                  <a:srgbClr val="FF0000"/>
                </a:solidFill>
                <a:latin typeface="HG創英角ﾎﾟｯﾌﾟ体" panose="040B0A09000000000000" pitchFamily="49" charset="-128"/>
                <a:ea typeface="HG創英角ﾎﾟｯﾌﾟ体" panose="040B0A09000000000000" pitchFamily="49" charset="-128"/>
              </a:rPr>
              <a:t>授業改善</a:t>
            </a:r>
            <a:r>
              <a:rPr lang="ja-JP" altLang="en-US" sz="2585" dirty="0">
                <a:latin typeface="HG創英角ﾎﾟｯﾌﾟ体" panose="040B0A09000000000000" pitchFamily="49" charset="-128"/>
                <a:ea typeface="HG創英角ﾎﾟｯﾌﾟ体" panose="040B0A09000000000000" pitchFamily="49" charset="-128"/>
              </a:rPr>
              <a:t>　</a:t>
            </a:r>
            <a:r>
              <a:rPr lang="ja-JP" altLang="en-US" sz="1846" dirty="0">
                <a:latin typeface="HG創英角ﾎﾟｯﾌﾟ体" panose="040B0A09000000000000" pitchFamily="49" charset="-128"/>
                <a:ea typeface="HG創英角ﾎﾟｯﾌﾟ体" panose="040B0A09000000000000" pitchFamily="49" charset="-128"/>
              </a:rPr>
              <a:t>（</a:t>
            </a:r>
            <a:r>
              <a:rPr lang="en-US" altLang="ja-JP" sz="1846" dirty="0">
                <a:latin typeface="HG創英角ﾎﾟｯﾌﾟ体" panose="040B0A09000000000000" pitchFamily="49" charset="-128"/>
                <a:ea typeface="HG創英角ﾎﾟｯﾌﾟ体" panose="040B0A09000000000000" pitchFamily="49" charset="-128"/>
              </a:rPr>
              <a:t>22</a:t>
            </a:r>
            <a:r>
              <a:rPr lang="ja-JP" altLang="en-US" sz="1846" dirty="0">
                <a:latin typeface="HG創英角ﾎﾟｯﾌﾟ体" panose="040B0A09000000000000" pitchFamily="49" charset="-128"/>
                <a:ea typeface="HG創英角ﾎﾟｯﾌﾟ体" panose="040B0A09000000000000" pitchFamily="49" charset="-128"/>
              </a:rPr>
              <a:t>ページ１の</a:t>
            </a:r>
            <a:r>
              <a:rPr lang="ja-JP" altLang="en-US" sz="1846" b="1" dirty="0">
                <a:latin typeface="HG創英角ﾎﾟｯﾌﾟ体" panose="040B0A09000000000000" pitchFamily="49" charset="-128"/>
                <a:ea typeface="HG創英角ﾎﾟｯﾌﾟ体" panose="040B0A09000000000000" pitchFamily="49" charset="-128"/>
              </a:rPr>
              <a:t>⑴</a:t>
            </a:r>
            <a:r>
              <a:rPr lang="ja-JP" altLang="en-US" sz="1846" dirty="0">
                <a:latin typeface="HG創英角ﾎﾟｯﾌﾟ体" panose="040B0A09000000000000" pitchFamily="49" charset="-128"/>
                <a:ea typeface="HG創英角ﾎﾟｯﾌﾟ体" panose="040B0A09000000000000" pitchFamily="49" charset="-128"/>
              </a:rPr>
              <a:t>・・・つまり）</a:t>
            </a:r>
            <a:endParaRPr lang="en-US" altLang="ja-JP" sz="1846" dirty="0">
              <a:latin typeface="HG創英角ﾎﾟｯﾌﾟ体" panose="040B0A09000000000000" pitchFamily="49" charset="-128"/>
              <a:ea typeface="HG創英角ﾎﾟｯﾌﾟ体" panose="040B0A09000000000000" pitchFamily="49" charset="-128"/>
            </a:endParaRPr>
          </a:p>
          <a:p>
            <a:r>
              <a:rPr lang="ja-JP" altLang="en-US" sz="1200" dirty="0">
                <a:latin typeface="HG創英角ﾎﾟｯﾌﾟ体" panose="040B0A09000000000000" pitchFamily="49" charset="-128"/>
                <a:ea typeface="HG創英角ﾎﾟｯﾌﾟ体" panose="040B0A09000000000000" pitchFamily="49" charset="-128"/>
              </a:rPr>
              <a:t>　</a:t>
            </a:r>
            <a:endParaRPr lang="en-US" altLang="ja-JP" sz="1200" dirty="0">
              <a:latin typeface="HG創英角ﾎﾟｯﾌﾟ体" panose="040B0A09000000000000" pitchFamily="49" charset="-128"/>
              <a:ea typeface="HG創英角ﾎﾟｯﾌﾟ体" panose="040B0A09000000000000" pitchFamily="49" charset="-128"/>
            </a:endParaRPr>
          </a:p>
          <a:p>
            <a:r>
              <a:rPr lang="ja-JP" altLang="en-US" sz="3462" dirty="0">
                <a:latin typeface="HG創英角ﾎﾟｯﾌﾟ体" panose="040B0A09000000000000" pitchFamily="49" charset="-128"/>
                <a:ea typeface="HG創英角ﾎﾟｯﾌﾟ体" panose="040B0A09000000000000" pitchFamily="49" charset="-128"/>
              </a:rPr>
              <a:t>　</a:t>
            </a:r>
            <a:r>
              <a:rPr lang="en-US" altLang="ja-JP" sz="3462" u="sng" dirty="0">
                <a:latin typeface="HG創英角ﾎﾟｯﾌﾟ体" panose="040B0A09000000000000" pitchFamily="49" charset="-128"/>
                <a:ea typeface="HG創英角ﾎﾟｯﾌﾟ体" panose="040B0A09000000000000" pitchFamily="49" charset="-128"/>
              </a:rPr>
              <a:t>《</a:t>
            </a:r>
            <a:r>
              <a:rPr lang="ja-JP" altLang="en-US" sz="3462" u="sng" dirty="0">
                <a:solidFill>
                  <a:srgbClr val="0070C0"/>
                </a:solidFill>
                <a:latin typeface="HG創英角ﾎﾟｯﾌﾟ体" panose="040B0A09000000000000" pitchFamily="49" charset="-128"/>
                <a:ea typeface="HG創英角ﾎﾟｯﾌﾟ体" panose="040B0A09000000000000" pitchFamily="49" charset="-128"/>
              </a:rPr>
              <a:t>探究的・問題解決的な学習過程</a:t>
            </a:r>
            <a:r>
              <a:rPr lang="en-US" altLang="ja-JP" sz="3462" u="sng" dirty="0">
                <a:latin typeface="HG創英角ﾎﾟｯﾌﾟ体" panose="040B0A09000000000000" pitchFamily="49" charset="-128"/>
                <a:ea typeface="HG創英角ﾎﾟｯﾌﾟ体" panose="040B0A09000000000000" pitchFamily="49" charset="-128"/>
              </a:rPr>
              <a:t>》</a:t>
            </a:r>
            <a:endParaRPr lang="en-US" altLang="ja-JP" sz="1193" dirty="0">
              <a:latin typeface="HG創英角ﾎﾟｯﾌﾟ体" panose="040B0A09000000000000" pitchFamily="49" charset="-128"/>
              <a:ea typeface="HG創英角ﾎﾟｯﾌﾟ体" panose="040B0A09000000000000" pitchFamily="49" charset="-128"/>
            </a:endParaRPr>
          </a:p>
        </p:txBody>
      </p:sp>
      <p:cxnSp>
        <p:nvCxnSpPr>
          <p:cNvPr id="5" name="直線コネクタ 4">
            <a:extLst>
              <a:ext uri="{FF2B5EF4-FFF2-40B4-BE49-F238E27FC236}">
                <a16:creationId xmlns:a16="http://schemas.microsoft.com/office/drawing/2014/main" id="{97E88055-6767-4A4C-A79A-B3628B8BD803}"/>
              </a:ext>
            </a:extLst>
          </p:cNvPr>
          <p:cNvCxnSpPr>
            <a:cxnSpLocks/>
          </p:cNvCxnSpPr>
          <p:nvPr/>
        </p:nvCxnSpPr>
        <p:spPr>
          <a:xfrm>
            <a:off x="676331" y="3450534"/>
            <a:ext cx="7791342"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151CEA95-6590-43DD-9ADE-AA54BA384544}"/>
              </a:ext>
            </a:extLst>
          </p:cNvPr>
          <p:cNvSpPr txBox="1"/>
          <p:nvPr/>
        </p:nvSpPr>
        <p:spPr>
          <a:xfrm>
            <a:off x="3901031" y="33116"/>
            <a:ext cx="1098378" cy="584775"/>
          </a:xfrm>
          <a:prstGeom prst="rect">
            <a:avLst/>
          </a:prstGeom>
          <a:solidFill>
            <a:srgbClr val="FFFF00"/>
          </a:solidFill>
          <a:ln>
            <a:solidFill>
              <a:schemeClr val="accent1"/>
            </a:solidFill>
          </a:ln>
        </p:spPr>
        <p:txBody>
          <a:bodyPr wrap="none" rtlCol="0">
            <a:spAutoFit/>
          </a:bodyPr>
          <a:lstStyle/>
          <a:p>
            <a:r>
              <a:rPr kumimoji="1" lang="ja-JP" altLang="en-US" sz="3200" b="1" dirty="0"/>
              <a:t>総 則</a:t>
            </a:r>
          </a:p>
        </p:txBody>
      </p:sp>
    </p:spTree>
    <p:extLst>
      <p:ext uri="{BB962C8B-B14F-4D97-AF65-F5344CB8AC3E}">
        <p14:creationId xmlns:p14="http://schemas.microsoft.com/office/powerpoint/2010/main" val="3975713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8" end="8"/>
                                            </p:txEl>
                                          </p:spTgt>
                                        </p:tgtEl>
                                        <p:attrNameLst>
                                          <p:attrName>style.visibility</p:attrName>
                                        </p:attrNameLst>
                                      </p:cBhvr>
                                      <p:to>
                                        <p:strVal val="visible"/>
                                      </p:to>
                                    </p:set>
                                    <p:anim calcmode="lin" valueType="num">
                                      <p:cBhvr additive="base">
                                        <p:cTn id="7" dur="500" fill="hold"/>
                                        <p:tgtEl>
                                          <p:spTgt spid="2">
                                            <p:txEl>
                                              <p:pRg st="8" end="8"/>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
                                            <p:txEl>
                                              <p:pRg st="10" end="10"/>
                                            </p:txEl>
                                          </p:spTgt>
                                        </p:tgtEl>
                                        <p:attrNameLst>
                                          <p:attrName>style.visibility</p:attrName>
                                        </p:attrNameLst>
                                      </p:cBhvr>
                                      <p:to>
                                        <p:strVal val="visible"/>
                                      </p:to>
                                    </p:set>
                                    <p:anim calcmode="lin" valueType="num">
                                      <p:cBhvr additive="base">
                                        <p:cTn id="13" dur="500" fill="hold"/>
                                        <p:tgtEl>
                                          <p:spTgt spid="2">
                                            <p:txEl>
                                              <p:pRg st="10" end="1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
                                            <p:txEl>
                                              <p:pRg st="10" end="10"/>
                                            </p:txEl>
                                          </p:spTgt>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2">
                                            <p:txEl>
                                              <p:pRg st="11" end="11"/>
                                            </p:txEl>
                                          </p:spTgt>
                                        </p:tgtEl>
                                        <p:attrNameLst>
                                          <p:attrName>style.visibility</p:attrName>
                                        </p:attrNameLst>
                                      </p:cBhvr>
                                      <p:to>
                                        <p:strVal val="visible"/>
                                      </p:to>
                                    </p:set>
                                    <p:anim calcmode="lin" valueType="num">
                                      <p:cBhvr additive="base">
                                        <p:cTn id="17" dur="500" fill="hold"/>
                                        <p:tgtEl>
                                          <p:spTgt spid="2">
                                            <p:txEl>
                                              <p:pRg st="11" end="1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
                                            <p:txEl>
                                              <p:pRg st="11" end="11"/>
                                            </p:txEl>
                                          </p:spTgt>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2">
                                            <p:txEl>
                                              <p:pRg st="12" end="12"/>
                                            </p:txEl>
                                          </p:spTgt>
                                        </p:tgtEl>
                                        <p:attrNameLst>
                                          <p:attrName>style.visibility</p:attrName>
                                        </p:attrNameLst>
                                      </p:cBhvr>
                                      <p:to>
                                        <p:strVal val="visible"/>
                                      </p:to>
                                    </p:set>
                                    <p:anim calcmode="lin" valueType="num">
                                      <p:cBhvr additive="base">
                                        <p:cTn id="21" dur="500" fill="hold"/>
                                        <p:tgtEl>
                                          <p:spTgt spid="2">
                                            <p:txEl>
                                              <p:pRg st="12" end="12"/>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2">
                                            <p:txEl>
                                              <p:pRg st="12" end="12"/>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
                                            <p:txEl>
                                              <p:pRg st="13" end="13"/>
                                            </p:txEl>
                                          </p:spTgt>
                                        </p:tgtEl>
                                        <p:attrNameLst>
                                          <p:attrName>style.visibility</p:attrName>
                                        </p:attrNameLst>
                                      </p:cBhvr>
                                      <p:to>
                                        <p:strVal val="visible"/>
                                      </p:to>
                                    </p:set>
                                    <p:anim calcmode="lin" valueType="num">
                                      <p:cBhvr additive="base">
                                        <p:cTn id="27" dur="500" fill="hold"/>
                                        <p:tgtEl>
                                          <p:spTgt spid="2">
                                            <p:txEl>
                                              <p:pRg st="13" end="13"/>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2">
                                            <p:txEl>
                                              <p:pRg st="13" end="1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07BCBDF1-D8DD-4FA1-9E59-92E8F0626DB1}"/>
              </a:ext>
            </a:extLst>
          </p:cNvPr>
          <p:cNvSpPr txBox="1"/>
          <p:nvPr/>
        </p:nvSpPr>
        <p:spPr>
          <a:xfrm>
            <a:off x="170795" y="1181069"/>
            <a:ext cx="8802410" cy="4955203"/>
          </a:xfrm>
          <a:prstGeom prst="rect">
            <a:avLst/>
          </a:prstGeom>
          <a:solidFill>
            <a:srgbClr val="FFFF00"/>
          </a:solidFill>
        </p:spPr>
        <p:txBody>
          <a:bodyPr wrap="none" rtlCol="0">
            <a:spAutoFit/>
          </a:bodyPr>
          <a:lstStyle/>
          <a:p>
            <a:endParaRPr kumimoji="1" lang="en-US" altLang="ja-JP" sz="2800" dirty="0">
              <a:latin typeface="AR丸ゴシック体E" panose="020F0909000000000000" pitchFamily="49" charset="-128"/>
              <a:ea typeface="AR丸ゴシック体E" panose="020F0909000000000000" pitchFamily="49" charset="-128"/>
            </a:endParaRPr>
          </a:p>
          <a:p>
            <a:r>
              <a:rPr kumimoji="1" lang="ja-JP" altLang="en-US" sz="2800" dirty="0">
                <a:latin typeface="AR丸ゴシック体E" panose="020F0909000000000000" pitchFamily="49" charset="-128"/>
                <a:ea typeface="AR丸ゴシック体E" panose="020F0909000000000000" pitchFamily="49" charset="-128"/>
              </a:rPr>
              <a:t>昔は、教科の内容を教えるだけで良かったのに、</a:t>
            </a:r>
            <a:endParaRPr kumimoji="1" lang="en-US" altLang="ja-JP" sz="2800" dirty="0">
              <a:latin typeface="AR丸ゴシック体E" panose="020F0909000000000000" pitchFamily="49" charset="-128"/>
              <a:ea typeface="AR丸ゴシック体E" panose="020F0909000000000000" pitchFamily="49" charset="-128"/>
            </a:endParaRPr>
          </a:p>
          <a:p>
            <a:endParaRPr kumimoji="1" lang="en-US" altLang="ja-JP" sz="2800" dirty="0">
              <a:latin typeface="AR丸ゴシック体E" panose="020F0909000000000000" pitchFamily="49" charset="-128"/>
              <a:ea typeface="AR丸ゴシック体E" panose="020F0909000000000000" pitchFamily="49" charset="-128"/>
            </a:endParaRPr>
          </a:p>
          <a:p>
            <a:r>
              <a:rPr kumimoji="1" lang="ja-JP" altLang="en-US" sz="2800" dirty="0">
                <a:latin typeface="AR丸ゴシック体E" panose="020F0909000000000000" pitchFamily="49" charset="-128"/>
                <a:ea typeface="AR丸ゴシック体E" panose="020F0909000000000000" pitchFamily="49" charset="-128"/>
              </a:rPr>
              <a:t>どうしてカリキュラム・マネジメントなどと</a:t>
            </a:r>
            <a:endParaRPr kumimoji="1" lang="en-US" altLang="ja-JP" sz="2800" dirty="0">
              <a:latin typeface="AR丸ゴシック体E" panose="020F0909000000000000" pitchFamily="49" charset="-128"/>
              <a:ea typeface="AR丸ゴシック体E" panose="020F0909000000000000" pitchFamily="49" charset="-128"/>
            </a:endParaRPr>
          </a:p>
          <a:p>
            <a:endParaRPr kumimoji="1" lang="en-US" altLang="ja-JP" sz="2800" dirty="0">
              <a:latin typeface="AR丸ゴシック体E" panose="020F0909000000000000" pitchFamily="49" charset="-128"/>
              <a:ea typeface="AR丸ゴシック体E" panose="020F0909000000000000" pitchFamily="49" charset="-128"/>
            </a:endParaRPr>
          </a:p>
          <a:p>
            <a:r>
              <a:rPr kumimoji="1" lang="ja-JP" altLang="en-US" sz="2800" dirty="0">
                <a:latin typeface="AR丸ゴシック体E" panose="020F0909000000000000" pitchFamily="49" charset="-128"/>
                <a:ea typeface="AR丸ゴシック体E" panose="020F0909000000000000" pitchFamily="49" charset="-128"/>
              </a:rPr>
              <a:t>いうことが、求められるようになったのでしょうか。</a:t>
            </a:r>
            <a:endParaRPr kumimoji="1" lang="en-US" altLang="ja-JP" sz="2800" dirty="0">
              <a:latin typeface="AR丸ゴシック体E" panose="020F0909000000000000" pitchFamily="49" charset="-128"/>
              <a:ea typeface="AR丸ゴシック体E" panose="020F0909000000000000" pitchFamily="49" charset="-128"/>
            </a:endParaRPr>
          </a:p>
          <a:p>
            <a:endParaRPr kumimoji="1" lang="en-US" altLang="ja-JP" sz="2800" dirty="0">
              <a:latin typeface="AR丸ゴシック体E" panose="020F0909000000000000" pitchFamily="49" charset="-128"/>
              <a:ea typeface="AR丸ゴシック体E" panose="020F0909000000000000" pitchFamily="49" charset="-128"/>
            </a:endParaRPr>
          </a:p>
          <a:p>
            <a:endParaRPr kumimoji="1" lang="en-US" altLang="ja-JP" sz="2800" dirty="0">
              <a:latin typeface="AR丸ゴシック体E" panose="020F0909000000000000" pitchFamily="49" charset="-128"/>
              <a:ea typeface="AR丸ゴシック体E" panose="020F0909000000000000" pitchFamily="49" charset="-128"/>
            </a:endParaRPr>
          </a:p>
          <a:p>
            <a:endParaRPr kumimoji="1" lang="en-US" altLang="ja-JP" sz="2800" dirty="0">
              <a:latin typeface="AR丸ゴシック体E" panose="020F0909000000000000" pitchFamily="49" charset="-128"/>
              <a:ea typeface="AR丸ゴシック体E" panose="020F0909000000000000" pitchFamily="49" charset="-128"/>
            </a:endParaRPr>
          </a:p>
          <a:p>
            <a:r>
              <a:rPr kumimoji="1" lang="ja-JP" altLang="en-US" sz="2800" dirty="0">
                <a:latin typeface="AR丸ゴシック体E" panose="020F0909000000000000" pitchFamily="49" charset="-128"/>
                <a:ea typeface="AR丸ゴシック体E" panose="020F0909000000000000" pitchFamily="49" charset="-128"/>
              </a:rPr>
              <a:t>　　</a:t>
            </a:r>
            <a:r>
              <a:rPr kumimoji="1" lang="ja-JP" altLang="en-US" sz="3600" dirty="0">
                <a:latin typeface="AR丸ゴシック体E" panose="020F0909000000000000" pitchFamily="49" charset="-128"/>
                <a:ea typeface="AR丸ゴシック体E" panose="020F0909000000000000" pitchFamily="49" charset="-128"/>
              </a:rPr>
              <a:t>新型コロナを例にすると分かるよ！</a:t>
            </a:r>
            <a:endParaRPr kumimoji="1" lang="en-US" altLang="ja-JP" sz="3600" dirty="0">
              <a:latin typeface="AR丸ゴシック体E" panose="020F0909000000000000" pitchFamily="49" charset="-128"/>
              <a:ea typeface="AR丸ゴシック体E" panose="020F0909000000000000" pitchFamily="49" charset="-128"/>
            </a:endParaRPr>
          </a:p>
          <a:p>
            <a:endParaRPr kumimoji="1" lang="ja-JP" altLang="en-US" sz="2800" dirty="0">
              <a:latin typeface="AR丸ゴシック体E" panose="020F0909000000000000" pitchFamily="49" charset="-128"/>
              <a:ea typeface="AR丸ゴシック体E" panose="020F0909000000000000" pitchFamily="49" charset="-128"/>
            </a:endParaRPr>
          </a:p>
        </p:txBody>
      </p:sp>
      <p:sp>
        <p:nvSpPr>
          <p:cNvPr id="4" name="テキスト ボックス 3">
            <a:extLst>
              <a:ext uri="{FF2B5EF4-FFF2-40B4-BE49-F238E27FC236}">
                <a16:creationId xmlns:a16="http://schemas.microsoft.com/office/drawing/2014/main" id="{D7674F21-5435-265F-A247-D3DCDF9D7FBF}"/>
              </a:ext>
            </a:extLst>
          </p:cNvPr>
          <p:cNvSpPr txBox="1"/>
          <p:nvPr/>
        </p:nvSpPr>
        <p:spPr>
          <a:xfrm>
            <a:off x="3509682" y="104503"/>
            <a:ext cx="4706855" cy="369332"/>
          </a:xfrm>
          <a:prstGeom prst="rect">
            <a:avLst/>
          </a:prstGeom>
          <a:solidFill>
            <a:srgbClr val="B7DBFF"/>
          </a:solidFill>
        </p:spPr>
        <p:txBody>
          <a:bodyPr wrap="square">
            <a:spAutoFit/>
          </a:bodyPr>
          <a:lstStyle/>
          <a:p>
            <a:r>
              <a:rPr lang="ja-JP" altLang="en-US" sz="1800" b="1" dirty="0">
                <a:latin typeface="AR P丸ゴシック体04M" panose="020F0600000000000000" pitchFamily="50" charset="-128"/>
                <a:ea typeface="AR P丸ゴシック体04M" panose="020F0600000000000000" pitchFamily="50" charset="-128"/>
              </a:rPr>
              <a:t>⑥カリキュラム・マネジメントの意味と進め方</a:t>
            </a:r>
            <a:endParaRPr lang="ja-JP" altLang="en-US" dirty="0"/>
          </a:p>
        </p:txBody>
      </p:sp>
    </p:spTree>
    <p:extLst>
      <p:ext uri="{BB962C8B-B14F-4D97-AF65-F5344CB8AC3E}">
        <p14:creationId xmlns:p14="http://schemas.microsoft.com/office/powerpoint/2010/main" val="2497549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9" end="9"/>
                                            </p:txEl>
                                          </p:spTgt>
                                        </p:tgtEl>
                                        <p:attrNameLst>
                                          <p:attrName>style.visibility</p:attrName>
                                        </p:attrNameLst>
                                      </p:cBhvr>
                                      <p:to>
                                        <p:strVal val="visible"/>
                                      </p:to>
                                    </p:set>
                                    <p:animEffect transition="in" filter="fade">
                                      <p:cBhvr>
                                        <p:cTn id="7" dur="1000"/>
                                        <p:tgtEl>
                                          <p:spTgt spid="2">
                                            <p:txEl>
                                              <p:pRg st="9" end="9"/>
                                            </p:txEl>
                                          </p:spTgt>
                                        </p:tgtEl>
                                      </p:cBhvr>
                                    </p:animEffect>
                                    <p:anim calcmode="lin" valueType="num">
                                      <p:cBhvr>
                                        <p:cTn id="8"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ケーキ, 閉じる, 座る, 手 が含まれている画像&#10;&#10;自動的に生成された説明">
            <a:extLst>
              <a:ext uri="{FF2B5EF4-FFF2-40B4-BE49-F238E27FC236}">
                <a16:creationId xmlns:a16="http://schemas.microsoft.com/office/drawing/2014/main" id="{5326CA00-A214-4005-B0F3-10D2F88067E1}"/>
              </a:ext>
            </a:extLst>
          </p:cNvPr>
          <p:cNvPicPr>
            <a:picLocks noChangeAspect="1"/>
          </p:cNvPicPr>
          <p:nvPr/>
        </p:nvPicPr>
        <p:blipFill rotWithShape="1">
          <a:blip r:embed="rId3">
            <a:extLst>
              <a:ext uri="{28A0092B-C50C-407E-A947-70E740481C1C}">
                <a14:useLocalDpi xmlns:a14="http://schemas.microsoft.com/office/drawing/2010/main" val="0"/>
              </a:ext>
            </a:extLst>
          </a:blip>
          <a:srcRect l="19125" t="5376" r="30417" b="1"/>
          <a:stretch/>
        </p:blipFill>
        <p:spPr>
          <a:xfrm>
            <a:off x="2304446" y="0"/>
            <a:ext cx="6839554" cy="7214709"/>
          </a:xfrm>
          <a:prstGeom prst="rect">
            <a:avLst/>
          </a:prstGeom>
        </p:spPr>
      </p:pic>
      <p:pic>
        <p:nvPicPr>
          <p:cNvPr id="2" name="図 1">
            <a:extLst>
              <a:ext uri="{FF2B5EF4-FFF2-40B4-BE49-F238E27FC236}">
                <a16:creationId xmlns:a16="http://schemas.microsoft.com/office/drawing/2014/main" id="{C7E16BA6-70A7-4D9F-852D-AB1ADE2EDCC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771605"/>
            <a:ext cx="6086395" cy="6086395"/>
          </a:xfrm>
          <a:prstGeom prst="rect">
            <a:avLst/>
          </a:prstGeom>
        </p:spPr>
      </p:pic>
      <p:grpSp>
        <p:nvGrpSpPr>
          <p:cNvPr id="3" name="グループ化 2">
            <a:extLst>
              <a:ext uri="{FF2B5EF4-FFF2-40B4-BE49-F238E27FC236}">
                <a16:creationId xmlns:a16="http://schemas.microsoft.com/office/drawing/2014/main" id="{08298614-3B39-4D2B-A787-890FDF68C09E}"/>
              </a:ext>
            </a:extLst>
          </p:cNvPr>
          <p:cNvGrpSpPr/>
          <p:nvPr/>
        </p:nvGrpSpPr>
        <p:grpSpPr>
          <a:xfrm>
            <a:off x="3435538" y="2544907"/>
            <a:ext cx="3073248" cy="1750204"/>
            <a:chOff x="4983207" y="6202579"/>
            <a:chExt cx="3303896" cy="2333605"/>
          </a:xfrm>
        </p:grpSpPr>
        <p:sp>
          <p:nvSpPr>
            <p:cNvPr id="4" name="楕円 3">
              <a:extLst>
                <a:ext uri="{FF2B5EF4-FFF2-40B4-BE49-F238E27FC236}">
                  <a16:creationId xmlns:a16="http://schemas.microsoft.com/office/drawing/2014/main" id="{16BD3C30-528C-40D7-9917-71931849112D}"/>
                </a:ext>
              </a:extLst>
            </p:cNvPr>
            <p:cNvSpPr/>
            <p:nvPr/>
          </p:nvSpPr>
          <p:spPr>
            <a:xfrm>
              <a:off x="4983207" y="6202579"/>
              <a:ext cx="3258021" cy="233360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5" name="正方形/長方形 4">
              <a:extLst>
                <a:ext uri="{FF2B5EF4-FFF2-40B4-BE49-F238E27FC236}">
                  <a16:creationId xmlns:a16="http://schemas.microsoft.com/office/drawing/2014/main" id="{9C778585-5DD8-4A69-9CC3-344470230B66}"/>
                </a:ext>
              </a:extLst>
            </p:cNvPr>
            <p:cNvSpPr/>
            <p:nvPr/>
          </p:nvSpPr>
          <p:spPr>
            <a:xfrm>
              <a:off x="5161336" y="6643748"/>
              <a:ext cx="3125767" cy="14752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solidFill>
                    <a:schemeClr val="tx1"/>
                  </a:solidFill>
                </a:rPr>
                <a:t>新型コロナ</a:t>
              </a:r>
              <a:endParaRPr kumimoji="1" lang="en-US" altLang="ja-JP" sz="3600" b="1" dirty="0">
                <a:solidFill>
                  <a:schemeClr val="tx1"/>
                </a:solidFill>
              </a:endParaRPr>
            </a:p>
            <a:p>
              <a:pPr algn="ctr"/>
              <a:r>
                <a:rPr kumimoji="1" lang="ja-JP" altLang="en-US" sz="3600" b="1" dirty="0">
                  <a:solidFill>
                    <a:schemeClr val="tx1"/>
                  </a:solidFill>
                </a:rPr>
                <a:t>の大流行</a:t>
              </a:r>
            </a:p>
          </p:txBody>
        </p:sp>
      </p:grpSp>
    </p:spTree>
    <p:extLst>
      <p:ext uri="{BB962C8B-B14F-4D97-AF65-F5344CB8AC3E}">
        <p14:creationId xmlns:p14="http://schemas.microsoft.com/office/powerpoint/2010/main" val="2832028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5C23120C-3492-4844-92B2-379589D3CFFD}"/>
              </a:ext>
            </a:extLst>
          </p:cNvPr>
          <p:cNvSpPr txBox="1"/>
          <p:nvPr/>
        </p:nvSpPr>
        <p:spPr>
          <a:xfrm>
            <a:off x="3987539" y="6488668"/>
            <a:ext cx="4807669" cy="307777"/>
          </a:xfrm>
          <a:prstGeom prst="rect">
            <a:avLst/>
          </a:prstGeom>
          <a:noFill/>
        </p:spPr>
        <p:txBody>
          <a:bodyPr wrap="square" rtlCol="0">
            <a:spAutoFit/>
          </a:bodyPr>
          <a:lstStyle/>
          <a:p>
            <a:r>
              <a:rPr kumimoji="1" lang="ja-JP" altLang="en-US" sz="1400" b="1" dirty="0">
                <a:latin typeface="BIZ UDPゴシック" panose="020B0400000000000000" pitchFamily="50" charset="-128"/>
                <a:ea typeface="BIZ UDPゴシック" panose="020B0400000000000000" pitchFamily="50" charset="-128"/>
              </a:rPr>
              <a:t>　　　　　　　　　</a:t>
            </a:r>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a:t>
            </a:r>
            <a:r>
              <a:rPr kumimoji="1" lang="en-US" altLang="ja-JP" sz="1400" b="1" dirty="0">
                <a:latin typeface="BIZ UDPゴシック" panose="020B0400000000000000" pitchFamily="50" charset="-128"/>
                <a:ea typeface="BIZ UDPゴシック" panose="020B0400000000000000" pitchFamily="50" charset="-128"/>
              </a:rPr>
              <a:t>1</a:t>
            </a:r>
            <a:r>
              <a:rPr kumimoji="1" lang="ja-JP" altLang="en-US" sz="1400" b="1" dirty="0">
                <a:latin typeface="BIZ UDPゴシック" panose="020B0400000000000000" pitchFamily="50" charset="-128"/>
                <a:ea typeface="BIZ UDPゴシック" panose="020B0400000000000000" pitchFamily="50" charset="-128"/>
              </a:rPr>
              <a:t>月</a:t>
            </a:r>
            <a:r>
              <a:rPr kumimoji="1" lang="en-US" altLang="ja-JP" sz="1400" b="1" dirty="0">
                <a:latin typeface="BIZ UDPゴシック" panose="020B0400000000000000" pitchFamily="50" charset="-128"/>
                <a:ea typeface="BIZ UDPゴシック" panose="020B0400000000000000" pitchFamily="50" charset="-128"/>
              </a:rPr>
              <a:t>21</a:t>
            </a:r>
            <a:r>
              <a:rPr kumimoji="1" lang="ja-JP" altLang="en-US" sz="1400" b="1" dirty="0">
                <a:latin typeface="BIZ UDPゴシック" panose="020B0400000000000000" pitchFamily="50" charset="-128"/>
                <a:ea typeface="BIZ UDPゴシック" panose="020B0400000000000000" pitchFamily="50" charset="-128"/>
              </a:rPr>
              <a:t>日　朝日小学生新聞記事より</a:t>
            </a:r>
          </a:p>
        </p:txBody>
      </p:sp>
      <p:sp>
        <p:nvSpPr>
          <p:cNvPr id="5" name="テキスト ボックス 4">
            <a:extLst>
              <a:ext uri="{FF2B5EF4-FFF2-40B4-BE49-F238E27FC236}">
                <a16:creationId xmlns:a16="http://schemas.microsoft.com/office/drawing/2014/main" id="{BF0FEAAF-8BFE-4C9D-8733-2B498CDB7592}"/>
              </a:ext>
            </a:extLst>
          </p:cNvPr>
          <p:cNvSpPr txBox="1"/>
          <p:nvPr/>
        </p:nvSpPr>
        <p:spPr>
          <a:xfrm>
            <a:off x="2511179" y="138498"/>
            <a:ext cx="4121641" cy="461665"/>
          </a:xfrm>
          <a:prstGeom prst="rect">
            <a:avLst/>
          </a:prstGeom>
          <a:solidFill>
            <a:srgbClr val="FFFF99"/>
          </a:solidFill>
          <a:ln>
            <a:solidFill>
              <a:schemeClr val="tx1"/>
            </a:solidFill>
          </a:ln>
        </p:spPr>
        <p:txBody>
          <a:bodyPr wrap="none" rtlCol="0">
            <a:spAutoFit/>
          </a:bodyPr>
          <a:lstStyle/>
          <a:p>
            <a:pPr algn="ctr"/>
            <a:r>
              <a:rPr kumimoji="1" lang="ja-JP" altLang="en-US" sz="2400" dirty="0">
                <a:latin typeface="BIZ UDPゴシック" panose="020B0400000000000000" pitchFamily="50" charset="-128"/>
                <a:ea typeface="BIZ UDPゴシック" panose="020B0400000000000000" pitchFamily="50" charset="-128"/>
              </a:rPr>
              <a:t>新型肺炎が中国から広がった</a:t>
            </a:r>
          </a:p>
        </p:txBody>
      </p:sp>
      <p:pic>
        <p:nvPicPr>
          <p:cNvPr id="3" name="図 2">
            <a:extLst>
              <a:ext uri="{FF2B5EF4-FFF2-40B4-BE49-F238E27FC236}">
                <a16:creationId xmlns:a16="http://schemas.microsoft.com/office/drawing/2014/main" id="{C2CFE5E5-3D44-493B-9D13-704C7F5D6A1A}"/>
              </a:ext>
            </a:extLst>
          </p:cNvPr>
          <p:cNvPicPr>
            <a:picLocks noChangeAspect="1"/>
          </p:cNvPicPr>
          <p:nvPr/>
        </p:nvPicPr>
        <p:blipFill rotWithShape="1">
          <a:blip r:embed="rId3"/>
          <a:srcRect l="23424" b="40988"/>
          <a:stretch/>
        </p:blipFill>
        <p:spPr>
          <a:xfrm>
            <a:off x="229334" y="1391442"/>
            <a:ext cx="8785948" cy="4609308"/>
          </a:xfrm>
          <a:prstGeom prst="rect">
            <a:avLst/>
          </a:prstGeom>
        </p:spPr>
      </p:pic>
    </p:spTree>
    <p:extLst>
      <p:ext uri="{BB962C8B-B14F-4D97-AF65-F5344CB8AC3E}">
        <p14:creationId xmlns:p14="http://schemas.microsoft.com/office/powerpoint/2010/main" val="17575882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4898927" y="6297105"/>
            <a:ext cx="3744040" cy="307777"/>
          </a:xfrm>
          <a:prstGeom prst="rect">
            <a:avLst/>
          </a:prstGeom>
          <a:noFill/>
        </p:spPr>
        <p:txBody>
          <a:bodyPr wrap="square" rtlCol="0">
            <a:spAutoFit/>
          </a:bodyPr>
          <a:lstStyle/>
          <a:p>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年２月１日　朝日小学生新聞記事より</a:t>
            </a:r>
          </a:p>
        </p:txBody>
      </p:sp>
      <p:pic>
        <p:nvPicPr>
          <p:cNvPr id="3" name="図 2">
            <a:extLst>
              <a:ext uri="{FF2B5EF4-FFF2-40B4-BE49-F238E27FC236}">
                <a16:creationId xmlns:a16="http://schemas.microsoft.com/office/drawing/2014/main" id="{6F8F3A79-082B-49B1-A95F-94CBE518AD87}"/>
              </a:ext>
            </a:extLst>
          </p:cNvPr>
          <p:cNvPicPr>
            <a:picLocks noChangeAspect="1"/>
          </p:cNvPicPr>
          <p:nvPr/>
        </p:nvPicPr>
        <p:blipFill rotWithShape="1">
          <a:blip r:embed="rId3"/>
          <a:srcRect l="17680" t="33567" r="40722" b="23500"/>
          <a:stretch/>
        </p:blipFill>
        <p:spPr>
          <a:xfrm>
            <a:off x="228600" y="925830"/>
            <a:ext cx="8859678" cy="5143499"/>
          </a:xfrm>
          <a:prstGeom prst="rect">
            <a:avLst/>
          </a:prstGeom>
        </p:spPr>
      </p:pic>
      <p:sp>
        <p:nvSpPr>
          <p:cNvPr id="4" name="テキスト ボックス 3">
            <a:extLst>
              <a:ext uri="{FF2B5EF4-FFF2-40B4-BE49-F238E27FC236}">
                <a16:creationId xmlns:a16="http://schemas.microsoft.com/office/drawing/2014/main" id="{C8DB2804-07FF-4D74-9B3D-55088964CD04}"/>
              </a:ext>
            </a:extLst>
          </p:cNvPr>
          <p:cNvSpPr txBox="1"/>
          <p:nvPr/>
        </p:nvSpPr>
        <p:spPr>
          <a:xfrm>
            <a:off x="1330567" y="171654"/>
            <a:ext cx="6482865"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世界保健機関（ＷＨＯ）が緊急事態宣言を出した</a:t>
            </a:r>
            <a:endParaRPr kumimoji="1" lang="en-US" altLang="ja-JP" sz="24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1183490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4915002" y="6470915"/>
            <a:ext cx="4807669" cy="307777"/>
          </a:xfrm>
          <a:prstGeom prst="rect">
            <a:avLst/>
          </a:prstGeom>
          <a:noFill/>
        </p:spPr>
        <p:txBody>
          <a:bodyPr wrap="square" rtlCol="0">
            <a:spAutoFit/>
          </a:bodyPr>
          <a:lstStyle/>
          <a:p>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年２月７日　朝日小学生新聞記事より</a:t>
            </a:r>
          </a:p>
        </p:txBody>
      </p:sp>
      <p:sp>
        <p:nvSpPr>
          <p:cNvPr id="4" name="テキスト ボックス 3">
            <a:extLst>
              <a:ext uri="{FF2B5EF4-FFF2-40B4-BE49-F238E27FC236}">
                <a16:creationId xmlns:a16="http://schemas.microsoft.com/office/drawing/2014/main" id="{DD28DCE6-52E1-4ED4-B986-06B7552F8EAC}"/>
              </a:ext>
            </a:extLst>
          </p:cNvPr>
          <p:cNvSpPr txBox="1"/>
          <p:nvPr/>
        </p:nvSpPr>
        <p:spPr>
          <a:xfrm>
            <a:off x="2171343" y="233196"/>
            <a:ext cx="4801314"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マスクや消毒薬が品切れになった</a:t>
            </a:r>
          </a:p>
        </p:txBody>
      </p:sp>
      <p:pic>
        <p:nvPicPr>
          <p:cNvPr id="5" name="図 4">
            <a:extLst>
              <a:ext uri="{FF2B5EF4-FFF2-40B4-BE49-F238E27FC236}">
                <a16:creationId xmlns:a16="http://schemas.microsoft.com/office/drawing/2014/main" id="{77F308BA-1DA0-4604-9986-F7ED90B8B498}"/>
              </a:ext>
            </a:extLst>
          </p:cNvPr>
          <p:cNvPicPr>
            <a:picLocks noChangeAspect="1"/>
          </p:cNvPicPr>
          <p:nvPr/>
        </p:nvPicPr>
        <p:blipFill rotWithShape="1">
          <a:blip r:embed="rId3"/>
          <a:srcRect l="18169" r="3543" b="13301"/>
          <a:stretch/>
        </p:blipFill>
        <p:spPr>
          <a:xfrm>
            <a:off x="491003" y="694860"/>
            <a:ext cx="8624809" cy="5523060"/>
          </a:xfrm>
          <a:prstGeom prst="rect">
            <a:avLst/>
          </a:prstGeom>
        </p:spPr>
      </p:pic>
    </p:spTree>
    <p:extLst>
      <p:ext uri="{BB962C8B-B14F-4D97-AF65-F5344CB8AC3E}">
        <p14:creationId xmlns:p14="http://schemas.microsoft.com/office/powerpoint/2010/main" val="42583705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4918268" y="6383298"/>
            <a:ext cx="3833847" cy="307777"/>
          </a:xfrm>
          <a:prstGeom prst="rect">
            <a:avLst/>
          </a:prstGeom>
          <a:noFill/>
        </p:spPr>
        <p:txBody>
          <a:bodyPr wrap="square" rtlCol="0">
            <a:spAutoFit/>
          </a:bodyPr>
          <a:lstStyle/>
          <a:p>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年２月１３日　朝日小学生新聞記事より</a:t>
            </a:r>
          </a:p>
        </p:txBody>
      </p:sp>
      <p:sp>
        <p:nvSpPr>
          <p:cNvPr id="4" name="テキスト ボックス 3">
            <a:extLst>
              <a:ext uri="{FF2B5EF4-FFF2-40B4-BE49-F238E27FC236}">
                <a16:creationId xmlns:a16="http://schemas.microsoft.com/office/drawing/2014/main" id="{9D0AA39C-AD3D-4E09-8D45-9F7B7E2FB659}"/>
              </a:ext>
            </a:extLst>
          </p:cNvPr>
          <p:cNvSpPr txBox="1"/>
          <p:nvPr/>
        </p:nvSpPr>
        <p:spPr>
          <a:xfrm>
            <a:off x="1954135" y="166925"/>
            <a:ext cx="5235729" cy="461665"/>
          </a:xfrm>
          <a:prstGeom prst="rect">
            <a:avLst/>
          </a:prstGeom>
          <a:solidFill>
            <a:srgbClr val="FFFF99"/>
          </a:solidFill>
          <a:ln>
            <a:solidFill>
              <a:schemeClr val="tx1"/>
            </a:solidFill>
          </a:ln>
        </p:spPr>
        <p:txBody>
          <a:bodyPr wrap="none" rtlCol="0">
            <a:spAutoFit/>
          </a:bodyPr>
          <a:lstStyle/>
          <a:p>
            <a:pPr algn="ctr"/>
            <a:r>
              <a:rPr kumimoji="1" lang="ja-JP" altLang="en-US" sz="2400" dirty="0">
                <a:latin typeface="BIZ UDPゴシック" panose="020B0400000000000000" pitchFamily="50" charset="-128"/>
                <a:ea typeface="BIZ UDPゴシック" panose="020B0400000000000000" pitchFamily="50" charset="-128"/>
              </a:rPr>
              <a:t>新型コロナウイルスでいじめが起きた</a:t>
            </a:r>
          </a:p>
        </p:txBody>
      </p:sp>
      <p:pic>
        <p:nvPicPr>
          <p:cNvPr id="5" name="図 4">
            <a:extLst>
              <a:ext uri="{FF2B5EF4-FFF2-40B4-BE49-F238E27FC236}">
                <a16:creationId xmlns:a16="http://schemas.microsoft.com/office/drawing/2014/main" id="{C9C44771-B633-4E6C-B9B2-E332424B1C49}"/>
              </a:ext>
            </a:extLst>
          </p:cNvPr>
          <p:cNvPicPr>
            <a:picLocks noChangeAspect="1"/>
          </p:cNvPicPr>
          <p:nvPr/>
        </p:nvPicPr>
        <p:blipFill rotWithShape="1">
          <a:blip r:embed="rId3"/>
          <a:srcRect l="22200" t="2420" r="21101" b="15105"/>
          <a:stretch/>
        </p:blipFill>
        <p:spPr>
          <a:xfrm>
            <a:off x="1085851" y="754379"/>
            <a:ext cx="7167398" cy="7132003"/>
          </a:xfrm>
          <a:prstGeom prst="rect">
            <a:avLst/>
          </a:prstGeom>
        </p:spPr>
      </p:pic>
    </p:spTree>
    <p:extLst>
      <p:ext uri="{BB962C8B-B14F-4D97-AF65-F5344CB8AC3E}">
        <p14:creationId xmlns:p14="http://schemas.microsoft.com/office/powerpoint/2010/main" val="8029716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FA07A86-60BE-1E50-7319-12C1A1C956CF}"/>
              </a:ext>
            </a:extLst>
          </p:cNvPr>
          <p:cNvPicPr>
            <a:picLocks noChangeAspect="1"/>
          </p:cNvPicPr>
          <p:nvPr/>
        </p:nvPicPr>
        <p:blipFill rotWithShape="1">
          <a:blip r:embed="rId2">
            <a:extLst>
              <a:ext uri="{28A0092B-C50C-407E-A947-70E740481C1C}">
                <a14:useLocalDpi xmlns:a14="http://schemas.microsoft.com/office/drawing/2010/main" val="0"/>
              </a:ext>
            </a:extLst>
          </a:blip>
          <a:srcRect l="16466" t="87229" r="16190" b="4313"/>
          <a:stretch/>
        </p:blipFill>
        <p:spPr>
          <a:xfrm rot="10800000">
            <a:off x="1963268" y="-10823"/>
            <a:ext cx="4814050" cy="854492"/>
          </a:xfrm>
          <a:prstGeom prst="rect">
            <a:avLst/>
          </a:prstGeom>
        </p:spPr>
      </p:pic>
      <p:pic>
        <p:nvPicPr>
          <p:cNvPr id="4" name="図 3">
            <a:extLst>
              <a:ext uri="{FF2B5EF4-FFF2-40B4-BE49-F238E27FC236}">
                <a16:creationId xmlns:a16="http://schemas.microsoft.com/office/drawing/2014/main" id="{50D047FB-0C1C-B3B7-412C-79010CB57CAE}"/>
              </a:ext>
            </a:extLst>
          </p:cNvPr>
          <p:cNvPicPr>
            <a:picLocks noChangeAspect="1"/>
          </p:cNvPicPr>
          <p:nvPr/>
        </p:nvPicPr>
        <p:blipFill rotWithShape="1">
          <a:blip r:embed="rId2">
            <a:extLst>
              <a:ext uri="{28A0092B-C50C-407E-A947-70E740481C1C}">
                <a14:useLocalDpi xmlns:a14="http://schemas.microsoft.com/office/drawing/2010/main" val="0"/>
              </a:ext>
            </a:extLst>
          </a:blip>
          <a:srcRect l="16466" t="80837" r="16190" b="16304"/>
          <a:stretch/>
        </p:blipFill>
        <p:spPr>
          <a:xfrm rot="10800000">
            <a:off x="995080" y="874058"/>
            <a:ext cx="7113496" cy="426810"/>
          </a:xfrm>
          <a:prstGeom prst="rect">
            <a:avLst/>
          </a:prstGeom>
        </p:spPr>
      </p:pic>
      <p:pic>
        <p:nvPicPr>
          <p:cNvPr id="5" name="図 4">
            <a:extLst>
              <a:ext uri="{FF2B5EF4-FFF2-40B4-BE49-F238E27FC236}">
                <a16:creationId xmlns:a16="http://schemas.microsoft.com/office/drawing/2014/main" id="{BCA67FFC-EB2C-6D91-CD44-6E5E30AA7D9F}"/>
              </a:ext>
            </a:extLst>
          </p:cNvPr>
          <p:cNvPicPr>
            <a:picLocks noChangeAspect="1"/>
          </p:cNvPicPr>
          <p:nvPr/>
        </p:nvPicPr>
        <p:blipFill rotWithShape="1">
          <a:blip r:embed="rId2">
            <a:extLst>
              <a:ext uri="{28A0092B-C50C-407E-A947-70E740481C1C}">
                <a14:useLocalDpi xmlns:a14="http://schemas.microsoft.com/office/drawing/2010/main" val="0"/>
              </a:ext>
            </a:extLst>
          </a:blip>
          <a:srcRect l="16466" t="36667" r="16190" b="22022"/>
          <a:stretch/>
        </p:blipFill>
        <p:spPr>
          <a:xfrm rot="10800000">
            <a:off x="1264019" y="1331257"/>
            <a:ext cx="6414251" cy="5561263"/>
          </a:xfrm>
          <a:prstGeom prst="rect">
            <a:avLst/>
          </a:prstGeom>
        </p:spPr>
      </p:pic>
      <p:sp>
        <p:nvSpPr>
          <p:cNvPr id="7" name="テキスト ボックス 6">
            <a:extLst>
              <a:ext uri="{FF2B5EF4-FFF2-40B4-BE49-F238E27FC236}">
                <a16:creationId xmlns:a16="http://schemas.microsoft.com/office/drawing/2014/main" id="{C4D3A17C-CC7E-C982-8A0A-352EEFDABDE1}"/>
              </a:ext>
            </a:extLst>
          </p:cNvPr>
          <p:cNvSpPr txBox="1"/>
          <p:nvPr/>
        </p:nvSpPr>
        <p:spPr>
          <a:xfrm>
            <a:off x="632007" y="2342174"/>
            <a:ext cx="7678273" cy="3539430"/>
          </a:xfrm>
          <a:prstGeom prst="rect">
            <a:avLst/>
          </a:prstGeom>
          <a:solidFill>
            <a:srgbClr val="E8FDCF"/>
          </a:solidFill>
        </p:spPr>
        <p:txBody>
          <a:bodyPr wrap="square" rtlCol="0">
            <a:spAutoFit/>
          </a:bodyPr>
          <a:lstStyle/>
          <a:p>
            <a:endParaRPr kumimoji="1" lang="en-US" altLang="ja-JP" sz="3200" dirty="0">
              <a:latin typeface="AR丸ゴシック体E" panose="020F0909000000000000" pitchFamily="49" charset="-128"/>
              <a:ea typeface="AR丸ゴシック体E" panose="020F0909000000000000" pitchFamily="49" charset="-128"/>
            </a:endParaRPr>
          </a:p>
          <a:p>
            <a:r>
              <a:rPr kumimoji="1" lang="ja-JP" altLang="en-US" sz="4000" dirty="0">
                <a:latin typeface="AR丸ゴシック体E" panose="020F0909000000000000" pitchFamily="49" charset="-128"/>
                <a:ea typeface="AR丸ゴシック体E" panose="020F0909000000000000" pitchFamily="49" charset="-128"/>
              </a:rPr>
              <a:t>　戦争は人の心の中で生まれる</a:t>
            </a:r>
            <a:endParaRPr kumimoji="1" lang="en-US" altLang="ja-JP" sz="4000" dirty="0">
              <a:latin typeface="AR丸ゴシック体E" panose="020F0909000000000000" pitchFamily="49" charset="-128"/>
              <a:ea typeface="AR丸ゴシック体E" panose="020F0909000000000000" pitchFamily="49" charset="-128"/>
            </a:endParaRPr>
          </a:p>
          <a:p>
            <a:r>
              <a:rPr kumimoji="1" lang="ja-JP" altLang="en-US" sz="4000" dirty="0">
                <a:latin typeface="AR丸ゴシック体E" panose="020F0909000000000000" pitchFamily="49" charset="-128"/>
                <a:ea typeface="AR丸ゴシック体E" panose="020F0909000000000000" pitchFamily="49" charset="-128"/>
              </a:rPr>
              <a:t> ものであるから、人の心の中に</a:t>
            </a:r>
            <a:endParaRPr kumimoji="1" lang="en-US" altLang="ja-JP" sz="4000" dirty="0">
              <a:latin typeface="AR丸ゴシック体E" panose="020F0909000000000000" pitchFamily="49" charset="-128"/>
              <a:ea typeface="AR丸ゴシック体E" panose="020F0909000000000000" pitchFamily="49" charset="-128"/>
            </a:endParaRPr>
          </a:p>
          <a:p>
            <a:r>
              <a:rPr kumimoji="1" lang="ja-JP" altLang="en-US" sz="4000" dirty="0">
                <a:latin typeface="AR丸ゴシック体E" panose="020F0909000000000000" pitchFamily="49" charset="-128"/>
                <a:ea typeface="AR丸ゴシック体E" panose="020F0909000000000000" pitchFamily="49" charset="-128"/>
              </a:rPr>
              <a:t> 平和のとりでを築かなければ</a:t>
            </a:r>
            <a:endParaRPr kumimoji="1" lang="en-US" altLang="ja-JP" sz="4000" dirty="0">
              <a:latin typeface="AR丸ゴシック体E" panose="020F0909000000000000" pitchFamily="49" charset="-128"/>
              <a:ea typeface="AR丸ゴシック体E" panose="020F0909000000000000" pitchFamily="49" charset="-128"/>
            </a:endParaRPr>
          </a:p>
          <a:p>
            <a:r>
              <a:rPr kumimoji="1" lang="ja-JP" altLang="en-US" sz="4000" dirty="0">
                <a:latin typeface="AR丸ゴシック体E" panose="020F0909000000000000" pitchFamily="49" charset="-128"/>
                <a:ea typeface="AR丸ゴシック体E" panose="020F0909000000000000" pitchFamily="49" charset="-128"/>
              </a:rPr>
              <a:t> ならない</a:t>
            </a:r>
            <a:r>
              <a:rPr kumimoji="1" lang="en-US" altLang="ja-JP" sz="4000" dirty="0">
                <a:latin typeface="AR丸ゴシック体E" panose="020F0909000000000000" pitchFamily="49" charset="-128"/>
                <a:ea typeface="AR丸ゴシック体E" panose="020F0909000000000000" pitchFamily="49" charset="-128"/>
              </a:rPr>
              <a:t>.</a:t>
            </a:r>
          </a:p>
          <a:p>
            <a:endParaRPr kumimoji="1" lang="en-US" altLang="ja-JP" sz="3200" dirty="0">
              <a:latin typeface="AR丸ゴシック体E" panose="020F0909000000000000" pitchFamily="49" charset="-128"/>
              <a:ea typeface="AR丸ゴシック体E" panose="020F0909000000000000" pitchFamily="49" charset="-128"/>
            </a:endParaRPr>
          </a:p>
        </p:txBody>
      </p:sp>
    </p:spTree>
    <p:extLst>
      <p:ext uri="{BB962C8B-B14F-4D97-AF65-F5344CB8AC3E}">
        <p14:creationId xmlns:p14="http://schemas.microsoft.com/office/powerpoint/2010/main" val="666276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4787639" y="6096782"/>
            <a:ext cx="4807669" cy="307777"/>
          </a:xfrm>
          <a:prstGeom prst="rect">
            <a:avLst/>
          </a:prstGeom>
          <a:noFill/>
        </p:spPr>
        <p:txBody>
          <a:bodyPr wrap="square" rtlCol="0">
            <a:spAutoFit/>
          </a:bodyPr>
          <a:lstStyle/>
          <a:p>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年２月２８日　朝日小学生新聞記事より</a:t>
            </a:r>
          </a:p>
        </p:txBody>
      </p:sp>
      <p:pic>
        <p:nvPicPr>
          <p:cNvPr id="3" name="図 2">
            <a:extLst>
              <a:ext uri="{FF2B5EF4-FFF2-40B4-BE49-F238E27FC236}">
                <a16:creationId xmlns:a16="http://schemas.microsoft.com/office/drawing/2014/main" id="{BD1123EB-33D6-415D-B750-352F882746DF}"/>
              </a:ext>
            </a:extLst>
          </p:cNvPr>
          <p:cNvPicPr>
            <a:picLocks noChangeAspect="1"/>
          </p:cNvPicPr>
          <p:nvPr/>
        </p:nvPicPr>
        <p:blipFill rotWithShape="1">
          <a:blip r:embed="rId3"/>
          <a:srcRect l="31959" t="20172" r="12989" b="22279"/>
          <a:stretch/>
        </p:blipFill>
        <p:spPr>
          <a:xfrm>
            <a:off x="159783" y="947418"/>
            <a:ext cx="8757201" cy="5149364"/>
          </a:xfrm>
          <a:prstGeom prst="rect">
            <a:avLst/>
          </a:prstGeom>
        </p:spPr>
      </p:pic>
      <p:sp>
        <p:nvSpPr>
          <p:cNvPr id="4" name="テキスト ボックス 3">
            <a:extLst>
              <a:ext uri="{FF2B5EF4-FFF2-40B4-BE49-F238E27FC236}">
                <a16:creationId xmlns:a16="http://schemas.microsoft.com/office/drawing/2014/main" id="{3CE3B217-9B43-4E83-B5E6-F1640B0B5D68}"/>
              </a:ext>
            </a:extLst>
          </p:cNvPr>
          <p:cNvSpPr txBox="1"/>
          <p:nvPr/>
        </p:nvSpPr>
        <p:spPr>
          <a:xfrm>
            <a:off x="1631932" y="387505"/>
            <a:ext cx="5880136"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具合が悪くても、ＰＣＲ検査が受けられない</a:t>
            </a:r>
          </a:p>
        </p:txBody>
      </p:sp>
    </p:spTree>
    <p:extLst>
      <p:ext uri="{BB962C8B-B14F-4D97-AF65-F5344CB8AC3E}">
        <p14:creationId xmlns:p14="http://schemas.microsoft.com/office/powerpoint/2010/main" val="11423970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5323216" y="6344626"/>
            <a:ext cx="4807669" cy="307777"/>
          </a:xfrm>
          <a:prstGeom prst="rect">
            <a:avLst/>
          </a:prstGeom>
          <a:noFill/>
        </p:spPr>
        <p:txBody>
          <a:bodyPr wrap="square" rtlCol="0">
            <a:spAutoFit/>
          </a:bodyPr>
          <a:lstStyle/>
          <a:p>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年２月２９日　朝日小学生新聞記事より</a:t>
            </a:r>
          </a:p>
        </p:txBody>
      </p:sp>
      <p:sp>
        <p:nvSpPr>
          <p:cNvPr id="4" name="テキスト ボックス 3">
            <a:extLst>
              <a:ext uri="{FF2B5EF4-FFF2-40B4-BE49-F238E27FC236}">
                <a16:creationId xmlns:a16="http://schemas.microsoft.com/office/drawing/2014/main" id="{762F2B02-B9DA-4DF0-8BBC-4AC0D7467FC6}"/>
              </a:ext>
            </a:extLst>
          </p:cNvPr>
          <p:cNvSpPr txBox="1"/>
          <p:nvPr/>
        </p:nvSpPr>
        <p:spPr>
          <a:xfrm>
            <a:off x="2570490" y="205597"/>
            <a:ext cx="4003019"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全国の学校が、休みになった</a:t>
            </a:r>
          </a:p>
        </p:txBody>
      </p:sp>
      <p:pic>
        <p:nvPicPr>
          <p:cNvPr id="6" name="図 5">
            <a:extLst>
              <a:ext uri="{FF2B5EF4-FFF2-40B4-BE49-F238E27FC236}">
                <a16:creationId xmlns:a16="http://schemas.microsoft.com/office/drawing/2014/main" id="{D704938D-A544-41AC-B019-211907447596}"/>
              </a:ext>
            </a:extLst>
          </p:cNvPr>
          <p:cNvPicPr>
            <a:picLocks noChangeAspect="1"/>
          </p:cNvPicPr>
          <p:nvPr/>
        </p:nvPicPr>
        <p:blipFill rotWithShape="1">
          <a:blip r:embed="rId3"/>
          <a:srcRect l="48595" t="2171"/>
          <a:stretch/>
        </p:blipFill>
        <p:spPr>
          <a:xfrm>
            <a:off x="1508760" y="842835"/>
            <a:ext cx="6407063" cy="5501791"/>
          </a:xfrm>
          <a:prstGeom prst="rect">
            <a:avLst/>
          </a:prstGeom>
        </p:spPr>
      </p:pic>
    </p:spTree>
    <p:extLst>
      <p:ext uri="{BB962C8B-B14F-4D97-AF65-F5344CB8AC3E}">
        <p14:creationId xmlns:p14="http://schemas.microsoft.com/office/powerpoint/2010/main" val="16528170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5156665" y="6460995"/>
            <a:ext cx="4807669" cy="307777"/>
          </a:xfrm>
          <a:prstGeom prst="rect">
            <a:avLst/>
          </a:prstGeom>
          <a:noFill/>
        </p:spPr>
        <p:txBody>
          <a:bodyPr wrap="square" rtlCol="0">
            <a:spAutoFit/>
          </a:bodyPr>
          <a:lstStyle/>
          <a:p>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年３月１日　朝日小学生新聞記事より</a:t>
            </a:r>
          </a:p>
        </p:txBody>
      </p:sp>
      <p:pic>
        <p:nvPicPr>
          <p:cNvPr id="3" name="図 2">
            <a:extLst>
              <a:ext uri="{FF2B5EF4-FFF2-40B4-BE49-F238E27FC236}">
                <a16:creationId xmlns:a16="http://schemas.microsoft.com/office/drawing/2014/main" id="{3688F969-4EAC-4172-84C6-84E075385B16}"/>
              </a:ext>
            </a:extLst>
          </p:cNvPr>
          <p:cNvPicPr>
            <a:picLocks noChangeAspect="1"/>
          </p:cNvPicPr>
          <p:nvPr/>
        </p:nvPicPr>
        <p:blipFill rotWithShape="1">
          <a:blip r:embed="rId3"/>
          <a:srcRect l="1677" t="20882" r="35964" b="14027"/>
          <a:stretch/>
        </p:blipFill>
        <p:spPr>
          <a:xfrm>
            <a:off x="171962" y="780012"/>
            <a:ext cx="8816851" cy="5176651"/>
          </a:xfrm>
          <a:prstGeom prst="rect">
            <a:avLst/>
          </a:prstGeom>
        </p:spPr>
      </p:pic>
      <p:sp>
        <p:nvSpPr>
          <p:cNvPr id="4" name="テキスト ボックス 3">
            <a:extLst>
              <a:ext uri="{FF2B5EF4-FFF2-40B4-BE49-F238E27FC236}">
                <a16:creationId xmlns:a16="http://schemas.microsoft.com/office/drawing/2014/main" id="{836ED362-29E8-4876-88A8-6E131C85BB72}"/>
              </a:ext>
            </a:extLst>
          </p:cNvPr>
          <p:cNvSpPr txBox="1"/>
          <p:nvPr/>
        </p:nvSpPr>
        <p:spPr>
          <a:xfrm>
            <a:off x="1939641" y="243116"/>
            <a:ext cx="5245347"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予定していた卒業式ができなくなった</a:t>
            </a:r>
          </a:p>
        </p:txBody>
      </p:sp>
    </p:spTree>
    <p:extLst>
      <p:ext uri="{BB962C8B-B14F-4D97-AF65-F5344CB8AC3E}">
        <p14:creationId xmlns:p14="http://schemas.microsoft.com/office/powerpoint/2010/main" val="3931099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5054788" y="6447553"/>
            <a:ext cx="4807669" cy="307777"/>
          </a:xfrm>
          <a:prstGeom prst="rect">
            <a:avLst/>
          </a:prstGeom>
          <a:noFill/>
        </p:spPr>
        <p:txBody>
          <a:bodyPr wrap="square" rtlCol="0">
            <a:spAutoFit/>
          </a:bodyPr>
          <a:lstStyle/>
          <a:p>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a:t>
            </a:r>
            <a:r>
              <a:rPr kumimoji="1" lang="en-US" altLang="ja-JP" sz="1400" b="1" dirty="0">
                <a:latin typeface="BIZ UDPゴシック" panose="020B0400000000000000" pitchFamily="50" charset="-128"/>
                <a:ea typeface="BIZ UDPゴシック" panose="020B0400000000000000" pitchFamily="50" charset="-128"/>
              </a:rPr>
              <a:t>3</a:t>
            </a:r>
            <a:r>
              <a:rPr kumimoji="1" lang="ja-JP" altLang="en-US" sz="1400" b="1" dirty="0">
                <a:latin typeface="BIZ UDPゴシック" panose="020B0400000000000000" pitchFamily="50" charset="-128"/>
                <a:ea typeface="BIZ UDPゴシック" panose="020B0400000000000000" pitchFamily="50" charset="-128"/>
              </a:rPr>
              <a:t>月</a:t>
            </a:r>
            <a:r>
              <a:rPr kumimoji="1" lang="en-US" altLang="ja-JP" sz="1400" b="1" dirty="0">
                <a:latin typeface="BIZ UDPゴシック" panose="020B0400000000000000" pitchFamily="50" charset="-128"/>
                <a:ea typeface="BIZ UDPゴシック" panose="020B0400000000000000" pitchFamily="50" charset="-128"/>
              </a:rPr>
              <a:t>4</a:t>
            </a:r>
            <a:r>
              <a:rPr kumimoji="1" lang="ja-JP" altLang="en-US" sz="1400" b="1" dirty="0">
                <a:latin typeface="BIZ UDPゴシック" panose="020B0400000000000000" pitchFamily="50" charset="-128"/>
                <a:ea typeface="BIZ UDPゴシック" panose="020B0400000000000000" pitchFamily="50" charset="-128"/>
              </a:rPr>
              <a:t>日　朝日小学生新聞記事より</a:t>
            </a:r>
          </a:p>
        </p:txBody>
      </p:sp>
      <p:sp>
        <p:nvSpPr>
          <p:cNvPr id="4" name="テキスト ボックス 3">
            <a:extLst>
              <a:ext uri="{FF2B5EF4-FFF2-40B4-BE49-F238E27FC236}">
                <a16:creationId xmlns:a16="http://schemas.microsoft.com/office/drawing/2014/main" id="{23C63717-D454-4DFF-BFA5-7B169A5261CA}"/>
              </a:ext>
            </a:extLst>
          </p:cNvPr>
          <p:cNvSpPr txBox="1"/>
          <p:nvPr/>
        </p:nvSpPr>
        <p:spPr>
          <a:xfrm>
            <a:off x="1199922" y="166251"/>
            <a:ext cx="6744154"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大相撲やプロ野球が中止や延期、無観客になった</a:t>
            </a:r>
          </a:p>
        </p:txBody>
      </p:sp>
      <p:pic>
        <p:nvPicPr>
          <p:cNvPr id="5" name="図 4">
            <a:extLst>
              <a:ext uri="{FF2B5EF4-FFF2-40B4-BE49-F238E27FC236}">
                <a16:creationId xmlns:a16="http://schemas.microsoft.com/office/drawing/2014/main" id="{CBCF06F6-1588-403F-8268-3034178D4C5E}"/>
              </a:ext>
            </a:extLst>
          </p:cNvPr>
          <p:cNvPicPr>
            <a:picLocks noChangeAspect="1"/>
          </p:cNvPicPr>
          <p:nvPr/>
        </p:nvPicPr>
        <p:blipFill rotWithShape="1">
          <a:blip r:embed="rId3"/>
          <a:srcRect t="3433" r="30110" b="12095"/>
          <a:stretch/>
        </p:blipFill>
        <p:spPr>
          <a:xfrm>
            <a:off x="735193" y="836022"/>
            <a:ext cx="6527755" cy="5503803"/>
          </a:xfrm>
          <a:prstGeom prst="rect">
            <a:avLst/>
          </a:prstGeom>
        </p:spPr>
      </p:pic>
    </p:spTree>
    <p:extLst>
      <p:ext uri="{BB962C8B-B14F-4D97-AF65-F5344CB8AC3E}">
        <p14:creationId xmlns:p14="http://schemas.microsoft.com/office/powerpoint/2010/main" val="13345134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5321402" y="6488668"/>
            <a:ext cx="4807669" cy="307777"/>
          </a:xfrm>
          <a:prstGeom prst="rect">
            <a:avLst/>
          </a:prstGeom>
          <a:noFill/>
        </p:spPr>
        <p:txBody>
          <a:bodyPr wrap="square" rtlCol="0">
            <a:spAutoFit/>
          </a:bodyPr>
          <a:lstStyle/>
          <a:p>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年３月５日　朝日小学生新聞記事より</a:t>
            </a:r>
          </a:p>
        </p:txBody>
      </p:sp>
      <p:pic>
        <p:nvPicPr>
          <p:cNvPr id="3" name="図 2">
            <a:extLst>
              <a:ext uri="{FF2B5EF4-FFF2-40B4-BE49-F238E27FC236}">
                <a16:creationId xmlns:a16="http://schemas.microsoft.com/office/drawing/2014/main" id="{A206CC72-CE60-4CBD-B4AD-D2904B8E3B4D}"/>
              </a:ext>
            </a:extLst>
          </p:cNvPr>
          <p:cNvPicPr>
            <a:picLocks noChangeAspect="1"/>
          </p:cNvPicPr>
          <p:nvPr/>
        </p:nvPicPr>
        <p:blipFill rotWithShape="1">
          <a:blip r:embed="rId3"/>
          <a:srcRect l="2165" t="15408" r="32371" b="18430"/>
          <a:stretch/>
        </p:blipFill>
        <p:spPr>
          <a:xfrm>
            <a:off x="21935" y="822982"/>
            <a:ext cx="9122065" cy="5185931"/>
          </a:xfrm>
          <a:prstGeom prst="rect">
            <a:avLst/>
          </a:prstGeom>
        </p:spPr>
      </p:pic>
      <p:sp>
        <p:nvSpPr>
          <p:cNvPr id="4" name="テキスト ボックス 3">
            <a:extLst>
              <a:ext uri="{FF2B5EF4-FFF2-40B4-BE49-F238E27FC236}">
                <a16:creationId xmlns:a16="http://schemas.microsoft.com/office/drawing/2014/main" id="{2DFBA9A6-6145-478B-A300-1824359482B0}"/>
              </a:ext>
            </a:extLst>
          </p:cNvPr>
          <p:cNvSpPr txBox="1"/>
          <p:nvPr/>
        </p:nvSpPr>
        <p:spPr>
          <a:xfrm>
            <a:off x="1297706" y="220939"/>
            <a:ext cx="6548588"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買い占めでトイレットペーパーが店先から消えた</a:t>
            </a:r>
          </a:p>
        </p:txBody>
      </p:sp>
    </p:spTree>
    <p:extLst>
      <p:ext uri="{BB962C8B-B14F-4D97-AF65-F5344CB8AC3E}">
        <p14:creationId xmlns:p14="http://schemas.microsoft.com/office/powerpoint/2010/main" val="13005848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4363097" y="6487476"/>
            <a:ext cx="3915490" cy="307777"/>
          </a:xfrm>
          <a:prstGeom prst="rect">
            <a:avLst/>
          </a:prstGeom>
          <a:noFill/>
        </p:spPr>
        <p:txBody>
          <a:bodyPr wrap="square" rtlCol="0">
            <a:spAutoFit/>
          </a:bodyPr>
          <a:lstStyle/>
          <a:p>
            <a:pPr algn="ctr"/>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年３月１０日　朝日小学生新聞記事より</a:t>
            </a:r>
          </a:p>
        </p:txBody>
      </p:sp>
      <p:pic>
        <p:nvPicPr>
          <p:cNvPr id="4" name="図 3">
            <a:extLst>
              <a:ext uri="{FF2B5EF4-FFF2-40B4-BE49-F238E27FC236}">
                <a16:creationId xmlns:a16="http://schemas.microsoft.com/office/drawing/2014/main" id="{89C2B847-BF62-4FD7-BC23-C06454B768AA}"/>
              </a:ext>
            </a:extLst>
          </p:cNvPr>
          <p:cNvPicPr>
            <a:picLocks noChangeAspect="1"/>
          </p:cNvPicPr>
          <p:nvPr/>
        </p:nvPicPr>
        <p:blipFill rotWithShape="1">
          <a:blip r:embed="rId3"/>
          <a:srcRect l="8041" t="21088" r="35567" b="10916"/>
          <a:stretch/>
        </p:blipFill>
        <p:spPr>
          <a:xfrm>
            <a:off x="346048" y="982096"/>
            <a:ext cx="7836418" cy="5315010"/>
          </a:xfrm>
          <a:prstGeom prst="rect">
            <a:avLst/>
          </a:prstGeom>
        </p:spPr>
      </p:pic>
      <p:sp>
        <p:nvSpPr>
          <p:cNvPr id="5" name="テキスト ボックス 4">
            <a:extLst>
              <a:ext uri="{FF2B5EF4-FFF2-40B4-BE49-F238E27FC236}">
                <a16:creationId xmlns:a16="http://schemas.microsoft.com/office/drawing/2014/main" id="{12C2708E-A615-4691-B412-6325189886FB}"/>
              </a:ext>
            </a:extLst>
          </p:cNvPr>
          <p:cNvSpPr txBox="1"/>
          <p:nvPr/>
        </p:nvSpPr>
        <p:spPr>
          <a:xfrm>
            <a:off x="2325231" y="330061"/>
            <a:ext cx="4573688"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世界で感染者が</a:t>
            </a:r>
            <a:r>
              <a:rPr kumimoji="1" lang="en-US" altLang="ja-JP" sz="2400" dirty="0">
                <a:latin typeface="BIZ UDPゴシック" panose="020B0400000000000000" pitchFamily="50" charset="-128"/>
                <a:ea typeface="BIZ UDPゴシック" panose="020B0400000000000000" pitchFamily="50" charset="-128"/>
              </a:rPr>
              <a:t>10</a:t>
            </a:r>
            <a:r>
              <a:rPr kumimoji="1" lang="ja-JP" altLang="en-US" sz="2400" dirty="0">
                <a:latin typeface="BIZ UDPゴシック" panose="020B0400000000000000" pitchFamily="50" charset="-128"/>
                <a:ea typeface="BIZ UDPゴシック" panose="020B0400000000000000" pitchFamily="50" charset="-128"/>
              </a:rPr>
              <a:t>万人を超えた</a:t>
            </a:r>
          </a:p>
        </p:txBody>
      </p:sp>
    </p:spTree>
    <p:extLst>
      <p:ext uri="{BB962C8B-B14F-4D97-AF65-F5344CB8AC3E}">
        <p14:creationId xmlns:p14="http://schemas.microsoft.com/office/powerpoint/2010/main" val="14681193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4918269" y="6407026"/>
            <a:ext cx="3760368" cy="307777"/>
          </a:xfrm>
          <a:prstGeom prst="rect">
            <a:avLst/>
          </a:prstGeom>
          <a:noFill/>
        </p:spPr>
        <p:txBody>
          <a:bodyPr wrap="square" rtlCol="0">
            <a:spAutoFit/>
          </a:bodyPr>
          <a:lstStyle/>
          <a:p>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年３月２６日　朝日小学生新聞記事より</a:t>
            </a:r>
          </a:p>
        </p:txBody>
      </p:sp>
      <p:sp>
        <p:nvSpPr>
          <p:cNvPr id="4" name="テキスト ボックス 3">
            <a:extLst>
              <a:ext uri="{FF2B5EF4-FFF2-40B4-BE49-F238E27FC236}">
                <a16:creationId xmlns:a16="http://schemas.microsoft.com/office/drawing/2014/main" id="{C4647352-770B-4A3D-9A18-566EE1A7DE2E}"/>
              </a:ext>
            </a:extLst>
          </p:cNvPr>
          <p:cNvSpPr txBox="1"/>
          <p:nvPr/>
        </p:nvSpPr>
        <p:spPr>
          <a:xfrm>
            <a:off x="1244005" y="226232"/>
            <a:ext cx="6655988" cy="461665"/>
          </a:xfrm>
          <a:prstGeom prst="rect">
            <a:avLst/>
          </a:prstGeom>
          <a:solidFill>
            <a:srgbClr val="FFFF99"/>
          </a:solidFill>
          <a:ln>
            <a:solidFill>
              <a:schemeClr val="tx1"/>
            </a:solidFill>
          </a:ln>
        </p:spPr>
        <p:txBody>
          <a:bodyPr wrap="none" rtlCol="0">
            <a:spAutoFit/>
          </a:bodyPr>
          <a:lstStyle/>
          <a:p>
            <a:pPr algn="ctr"/>
            <a:r>
              <a:rPr kumimoji="1" lang="ja-JP" altLang="en-US" sz="2400" dirty="0">
                <a:latin typeface="BIZ UDPゴシック" panose="020B0400000000000000" pitchFamily="50" charset="-128"/>
                <a:ea typeface="BIZ UDPゴシック" panose="020B0400000000000000" pitchFamily="50" charset="-128"/>
              </a:rPr>
              <a:t>東京オリンピック・パラリンピックが延期になった</a:t>
            </a:r>
          </a:p>
        </p:txBody>
      </p:sp>
      <p:pic>
        <p:nvPicPr>
          <p:cNvPr id="5" name="図 4">
            <a:extLst>
              <a:ext uri="{FF2B5EF4-FFF2-40B4-BE49-F238E27FC236}">
                <a16:creationId xmlns:a16="http://schemas.microsoft.com/office/drawing/2014/main" id="{050B40BE-5111-499B-9D56-375F2A8C0056}"/>
              </a:ext>
            </a:extLst>
          </p:cNvPr>
          <p:cNvPicPr>
            <a:picLocks noChangeAspect="1"/>
          </p:cNvPicPr>
          <p:nvPr/>
        </p:nvPicPr>
        <p:blipFill>
          <a:blip r:embed="rId3"/>
          <a:stretch>
            <a:fillRect/>
          </a:stretch>
        </p:blipFill>
        <p:spPr>
          <a:xfrm>
            <a:off x="559252" y="835767"/>
            <a:ext cx="8025493" cy="5505031"/>
          </a:xfrm>
          <a:prstGeom prst="rect">
            <a:avLst/>
          </a:prstGeom>
        </p:spPr>
      </p:pic>
    </p:spTree>
    <p:extLst>
      <p:ext uri="{BB962C8B-B14F-4D97-AF65-F5344CB8AC3E}">
        <p14:creationId xmlns:p14="http://schemas.microsoft.com/office/powerpoint/2010/main" val="20447356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3628310" y="6435369"/>
            <a:ext cx="4807669" cy="307777"/>
          </a:xfrm>
          <a:prstGeom prst="rect">
            <a:avLst/>
          </a:prstGeom>
          <a:noFill/>
        </p:spPr>
        <p:txBody>
          <a:bodyPr wrap="square" rtlCol="0">
            <a:spAutoFit/>
          </a:bodyPr>
          <a:lstStyle/>
          <a:p>
            <a:pPr algn="r"/>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年４月３日　朝日小学生新聞記事より</a:t>
            </a:r>
          </a:p>
        </p:txBody>
      </p:sp>
      <p:pic>
        <p:nvPicPr>
          <p:cNvPr id="3" name="図 2">
            <a:extLst>
              <a:ext uri="{FF2B5EF4-FFF2-40B4-BE49-F238E27FC236}">
                <a16:creationId xmlns:a16="http://schemas.microsoft.com/office/drawing/2014/main" id="{537628C0-DEDE-4A28-B7D6-178021245893}"/>
              </a:ext>
            </a:extLst>
          </p:cNvPr>
          <p:cNvPicPr>
            <a:picLocks noChangeAspect="1"/>
          </p:cNvPicPr>
          <p:nvPr/>
        </p:nvPicPr>
        <p:blipFill rotWithShape="1">
          <a:blip r:embed="rId3"/>
          <a:srcRect l="31753" t="16140" r="5568" b="6151"/>
          <a:stretch/>
        </p:blipFill>
        <p:spPr>
          <a:xfrm>
            <a:off x="650450" y="782430"/>
            <a:ext cx="8056539" cy="5618376"/>
          </a:xfrm>
          <a:prstGeom prst="rect">
            <a:avLst/>
          </a:prstGeom>
        </p:spPr>
      </p:pic>
      <p:sp>
        <p:nvSpPr>
          <p:cNvPr id="4" name="テキスト ボックス 3">
            <a:extLst>
              <a:ext uri="{FF2B5EF4-FFF2-40B4-BE49-F238E27FC236}">
                <a16:creationId xmlns:a16="http://schemas.microsoft.com/office/drawing/2014/main" id="{8E8D09BA-8FDB-4B9B-B3B3-2C4C6388EDE4}"/>
              </a:ext>
            </a:extLst>
          </p:cNvPr>
          <p:cNvSpPr txBox="1"/>
          <p:nvPr/>
        </p:nvSpPr>
        <p:spPr>
          <a:xfrm>
            <a:off x="1709678" y="132313"/>
            <a:ext cx="5492209"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志村けんさんが新型コロナでなくなった</a:t>
            </a:r>
          </a:p>
        </p:txBody>
      </p:sp>
    </p:spTree>
    <p:extLst>
      <p:ext uri="{BB962C8B-B14F-4D97-AF65-F5344CB8AC3E}">
        <p14:creationId xmlns:p14="http://schemas.microsoft.com/office/powerpoint/2010/main" val="8238807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3987539" y="6488668"/>
            <a:ext cx="4807669" cy="307777"/>
          </a:xfrm>
          <a:prstGeom prst="rect">
            <a:avLst/>
          </a:prstGeom>
          <a:noFill/>
        </p:spPr>
        <p:txBody>
          <a:bodyPr wrap="square" rtlCol="0">
            <a:spAutoFit/>
          </a:bodyPr>
          <a:lstStyle/>
          <a:p>
            <a:pPr algn="r"/>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年４月９日　朝日小学生新聞記事より</a:t>
            </a:r>
          </a:p>
        </p:txBody>
      </p:sp>
      <p:pic>
        <p:nvPicPr>
          <p:cNvPr id="3" name="図 2">
            <a:extLst>
              <a:ext uri="{FF2B5EF4-FFF2-40B4-BE49-F238E27FC236}">
                <a16:creationId xmlns:a16="http://schemas.microsoft.com/office/drawing/2014/main" id="{A2C74D55-7C1A-4C1A-8692-F4B6D9EB7327}"/>
              </a:ext>
            </a:extLst>
          </p:cNvPr>
          <p:cNvPicPr>
            <a:picLocks noChangeAspect="1"/>
          </p:cNvPicPr>
          <p:nvPr/>
        </p:nvPicPr>
        <p:blipFill rotWithShape="1">
          <a:blip r:embed="rId3"/>
          <a:srcRect l="32435" t="16140" r="20406" b="28876"/>
          <a:stretch/>
        </p:blipFill>
        <p:spPr>
          <a:xfrm>
            <a:off x="199848" y="851424"/>
            <a:ext cx="8595360" cy="5637244"/>
          </a:xfrm>
          <a:prstGeom prst="rect">
            <a:avLst/>
          </a:prstGeom>
        </p:spPr>
      </p:pic>
      <p:sp>
        <p:nvSpPr>
          <p:cNvPr id="4" name="テキスト ボックス 3">
            <a:extLst>
              <a:ext uri="{FF2B5EF4-FFF2-40B4-BE49-F238E27FC236}">
                <a16:creationId xmlns:a16="http://schemas.microsoft.com/office/drawing/2014/main" id="{8FFA1BD0-E0F2-4D11-8326-1F59A338D423}"/>
              </a:ext>
            </a:extLst>
          </p:cNvPr>
          <p:cNvSpPr txBox="1"/>
          <p:nvPr/>
        </p:nvSpPr>
        <p:spPr>
          <a:xfrm>
            <a:off x="666924" y="180442"/>
            <a:ext cx="7810151"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日本政府は４月７日に７都府県に緊急事態宣言を出した</a:t>
            </a:r>
          </a:p>
        </p:txBody>
      </p:sp>
    </p:spTree>
    <p:extLst>
      <p:ext uri="{BB962C8B-B14F-4D97-AF65-F5344CB8AC3E}">
        <p14:creationId xmlns:p14="http://schemas.microsoft.com/office/powerpoint/2010/main" val="25976473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3987539" y="6488668"/>
            <a:ext cx="4807669" cy="307777"/>
          </a:xfrm>
          <a:prstGeom prst="rect">
            <a:avLst/>
          </a:prstGeom>
          <a:noFill/>
        </p:spPr>
        <p:txBody>
          <a:bodyPr wrap="square" rtlCol="0">
            <a:spAutoFit/>
          </a:bodyPr>
          <a:lstStyle/>
          <a:p>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年４月１６日　朝日小学生新聞記事より</a:t>
            </a:r>
          </a:p>
        </p:txBody>
      </p:sp>
      <p:pic>
        <p:nvPicPr>
          <p:cNvPr id="3" name="図 2">
            <a:extLst>
              <a:ext uri="{FF2B5EF4-FFF2-40B4-BE49-F238E27FC236}">
                <a16:creationId xmlns:a16="http://schemas.microsoft.com/office/drawing/2014/main" id="{8A65351B-AA8D-4C74-A80C-F3B11B0113F5}"/>
              </a:ext>
            </a:extLst>
          </p:cNvPr>
          <p:cNvPicPr>
            <a:picLocks noChangeAspect="1"/>
          </p:cNvPicPr>
          <p:nvPr/>
        </p:nvPicPr>
        <p:blipFill rotWithShape="1">
          <a:blip r:embed="rId3"/>
          <a:srcRect l="2886" t="16507" r="57938" b="36059"/>
          <a:stretch/>
        </p:blipFill>
        <p:spPr>
          <a:xfrm>
            <a:off x="485862" y="599280"/>
            <a:ext cx="8309346" cy="5659439"/>
          </a:xfrm>
          <a:prstGeom prst="rect">
            <a:avLst/>
          </a:prstGeom>
        </p:spPr>
      </p:pic>
      <p:sp>
        <p:nvSpPr>
          <p:cNvPr id="4" name="テキスト ボックス 3">
            <a:extLst>
              <a:ext uri="{FF2B5EF4-FFF2-40B4-BE49-F238E27FC236}">
                <a16:creationId xmlns:a16="http://schemas.microsoft.com/office/drawing/2014/main" id="{D42DC8AF-063A-4BF5-BFB0-BF5AC0A22693}"/>
              </a:ext>
            </a:extLst>
          </p:cNvPr>
          <p:cNvSpPr txBox="1"/>
          <p:nvPr/>
        </p:nvSpPr>
        <p:spPr>
          <a:xfrm>
            <a:off x="2017454" y="191561"/>
            <a:ext cx="5109091" cy="461665"/>
          </a:xfrm>
          <a:prstGeom prst="rect">
            <a:avLst/>
          </a:prstGeom>
          <a:solidFill>
            <a:srgbClr val="FFFF99"/>
          </a:solidFill>
          <a:ln>
            <a:solidFill>
              <a:schemeClr val="tx1"/>
            </a:solidFill>
          </a:ln>
        </p:spPr>
        <p:txBody>
          <a:bodyPr wrap="none" rtlCol="0">
            <a:spAutoFit/>
          </a:bodyPr>
          <a:lstStyle/>
          <a:p>
            <a:pPr algn="ctr"/>
            <a:r>
              <a:rPr kumimoji="1" lang="ja-JP" altLang="en-US" sz="2400" dirty="0">
                <a:latin typeface="BIZ UDPゴシック" panose="020B0400000000000000" pitchFamily="50" charset="-128"/>
                <a:ea typeface="BIZ UDPゴシック" panose="020B0400000000000000" pitchFamily="50" charset="-128"/>
              </a:rPr>
              <a:t>世界の経済の予測が、最悪になった</a:t>
            </a:r>
          </a:p>
        </p:txBody>
      </p:sp>
    </p:spTree>
    <p:extLst>
      <p:ext uri="{BB962C8B-B14F-4D97-AF65-F5344CB8AC3E}">
        <p14:creationId xmlns:p14="http://schemas.microsoft.com/office/powerpoint/2010/main" val="34744999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8291CE5A-A2FA-C955-E93C-40C5B02CE4AC}"/>
              </a:ext>
            </a:extLst>
          </p:cNvPr>
          <p:cNvPicPr>
            <a:picLocks noChangeAspect="1"/>
          </p:cNvPicPr>
          <p:nvPr/>
        </p:nvPicPr>
        <p:blipFill rotWithShape="1">
          <a:blip r:embed="rId2">
            <a:extLst>
              <a:ext uri="{28A0092B-C50C-407E-A947-70E740481C1C}">
                <a14:useLocalDpi xmlns:a14="http://schemas.microsoft.com/office/drawing/2010/main" val="0"/>
              </a:ext>
            </a:extLst>
          </a:blip>
          <a:srcRect l="6810" t="463" r="7147" b="75379"/>
          <a:stretch/>
        </p:blipFill>
        <p:spPr>
          <a:xfrm>
            <a:off x="0" y="0"/>
            <a:ext cx="9217037" cy="3657600"/>
          </a:xfrm>
          <a:prstGeom prst="rect">
            <a:avLst/>
          </a:prstGeom>
        </p:spPr>
      </p:pic>
      <p:sp>
        <p:nvSpPr>
          <p:cNvPr id="4" name="四角形: 角を丸くする 3">
            <a:extLst>
              <a:ext uri="{FF2B5EF4-FFF2-40B4-BE49-F238E27FC236}">
                <a16:creationId xmlns:a16="http://schemas.microsoft.com/office/drawing/2014/main" id="{084559AD-CF0F-C32F-C57C-42EA7769AF29}"/>
              </a:ext>
            </a:extLst>
          </p:cNvPr>
          <p:cNvSpPr/>
          <p:nvPr/>
        </p:nvSpPr>
        <p:spPr>
          <a:xfrm>
            <a:off x="6481482" y="5593976"/>
            <a:ext cx="2259106" cy="95474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楕円 5">
            <a:extLst>
              <a:ext uri="{FF2B5EF4-FFF2-40B4-BE49-F238E27FC236}">
                <a16:creationId xmlns:a16="http://schemas.microsoft.com/office/drawing/2014/main" id="{5EBFD5A5-23FD-2033-DC9F-E7C82B500323}"/>
              </a:ext>
            </a:extLst>
          </p:cNvPr>
          <p:cNvSpPr/>
          <p:nvPr/>
        </p:nvSpPr>
        <p:spPr>
          <a:xfrm>
            <a:off x="235323" y="3805101"/>
            <a:ext cx="3778623" cy="878951"/>
          </a:xfrm>
          <a:prstGeom prst="ellipse">
            <a:avLst/>
          </a:prstGeom>
          <a:solidFill>
            <a:srgbClr val="FFFF81"/>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DFF98D19-5301-7A6E-2159-BFF39FB81D55}"/>
              </a:ext>
            </a:extLst>
          </p:cNvPr>
          <p:cNvSpPr txBox="1"/>
          <p:nvPr/>
        </p:nvSpPr>
        <p:spPr>
          <a:xfrm>
            <a:off x="416475" y="3926884"/>
            <a:ext cx="3416320" cy="584775"/>
          </a:xfrm>
          <a:prstGeom prst="rect">
            <a:avLst/>
          </a:prstGeom>
          <a:noFill/>
        </p:spPr>
        <p:txBody>
          <a:bodyPr wrap="none" rtlCol="0">
            <a:spAutoFit/>
          </a:bodyPr>
          <a:lstStyle/>
          <a:p>
            <a:r>
              <a:rPr kumimoji="1" lang="ja-JP" altLang="en-US" sz="3200" dirty="0">
                <a:latin typeface="AR P丸ゴシック体E" panose="020F0900000000000000" pitchFamily="50" charset="-128"/>
                <a:ea typeface="AR P丸ゴシック体E" panose="020F0900000000000000" pitchFamily="50" charset="-128"/>
              </a:rPr>
              <a:t>持続可能な社会に</a:t>
            </a:r>
          </a:p>
        </p:txBody>
      </p:sp>
      <p:sp>
        <p:nvSpPr>
          <p:cNvPr id="8" name="楕円 7">
            <a:extLst>
              <a:ext uri="{FF2B5EF4-FFF2-40B4-BE49-F238E27FC236}">
                <a16:creationId xmlns:a16="http://schemas.microsoft.com/office/drawing/2014/main" id="{01E5DB20-E202-FAA7-1368-A0E342BDBE1D}"/>
              </a:ext>
            </a:extLst>
          </p:cNvPr>
          <p:cNvSpPr/>
          <p:nvPr/>
        </p:nvSpPr>
        <p:spPr>
          <a:xfrm>
            <a:off x="2568006" y="4737963"/>
            <a:ext cx="3559753" cy="954741"/>
          </a:xfrm>
          <a:prstGeom prst="ellipse">
            <a:avLst/>
          </a:prstGeom>
          <a:solidFill>
            <a:srgbClr val="FFFF81"/>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t>学び</a:t>
            </a:r>
          </a:p>
        </p:txBody>
      </p:sp>
      <p:sp>
        <p:nvSpPr>
          <p:cNvPr id="9" name="テキスト ボックス 8">
            <a:extLst>
              <a:ext uri="{FF2B5EF4-FFF2-40B4-BE49-F238E27FC236}">
                <a16:creationId xmlns:a16="http://schemas.microsoft.com/office/drawing/2014/main" id="{352B18F5-B2DB-7257-6AAE-7719243961E1}"/>
              </a:ext>
            </a:extLst>
          </p:cNvPr>
          <p:cNvSpPr txBox="1"/>
          <p:nvPr/>
        </p:nvSpPr>
        <p:spPr>
          <a:xfrm>
            <a:off x="3046886" y="4892727"/>
            <a:ext cx="2601994" cy="584775"/>
          </a:xfrm>
          <a:prstGeom prst="rect">
            <a:avLst/>
          </a:prstGeom>
          <a:noFill/>
        </p:spPr>
        <p:txBody>
          <a:bodyPr wrap="none" rtlCol="0">
            <a:spAutoFit/>
          </a:bodyPr>
          <a:lstStyle/>
          <a:p>
            <a:r>
              <a:rPr kumimoji="1" lang="ja-JP" altLang="en-US" sz="3200" dirty="0">
                <a:latin typeface="AR P丸ゴシック体E" panose="020F0900000000000000" pitchFamily="50" charset="-128"/>
                <a:ea typeface="AR P丸ゴシック体E" panose="020F0900000000000000" pitchFamily="50" charset="-128"/>
              </a:rPr>
              <a:t>主体的な学び</a:t>
            </a:r>
          </a:p>
        </p:txBody>
      </p:sp>
      <p:sp>
        <p:nvSpPr>
          <p:cNvPr id="10" name="楕円 9">
            <a:extLst>
              <a:ext uri="{FF2B5EF4-FFF2-40B4-BE49-F238E27FC236}">
                <a16:creationId xmlns:a16="http://schemas.microsoft.com/office/drawing/2014/main" id="{9346C0DE-6467-E748-50DC-80C81ECF76A3}"/>
              </a:ext>
            </a:extLst>
          </p:cNvPr>
          <p:cNvSpPr/>
          <p:nvPr/>
        </p:nvSpPr>
        <p:spPr>
          <a:xfrm>
            <a:off x="4800599" y="5746615"/>
            <a:ext cx="4208929" cy="959144"/>
          </a:xfrm>
          <a:prstGeom prst="ellipse">
            <a:avLst/>
          </a:prstGeom>
          <a:solidFill>
            <a:srgbClr val="FFFF81"/>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t>学び</a:t>
            </a:r>
          </a:p>
        </p:txBody>
      </p:sp>
      <p:sp>
        <p:nvSpPr>
          <p:cNvPr id="11" name="テキスト ボックス 10">
            <a:extLst>
              <a:ext uri="{FF2B5EF4-FFF2-40B4-BE49-F238E27FC236}">
                <a16:creationId xmlns:a16="http://schemas.microsoft.com/office/drawing/2014/main" id="{B3548CBD-6C15-1497-3498-019C3BF2269F}"/>
              </a:ext>
            </a:extLst>
          </p:cNvPr>
          <p:cNvSpPr txBox="1"/>
          <p:nvPr/>
        </p:nvSpPr>
        <p:spPr>
          <a:xfrm>
            <a:off x="5092571" y="5907907"/>
            <a:ext cx="3813865" cy="584775"/>
          </a:xfrm>
          <a:prstGeom prst="rect">
            <a:avLst/>
          </a:prstGeom>
          <a:noFill/>
        </p:spPr>
        <p:txBody>
          <a:bodyPr wrap="none" rtlCol="0">
            <a:spAutoFit/>
          </a:bodyPr>
          <a:lstStyle/>
          <a:p>
            <a:r>
              <a:rPr kumimoji="1" lang="ja-JP" altLang="en-US" sz="3200" dirty="0">
                <a:latin typeface="AR P丸ゴシック体E" panose="020F0900000000000000" pitchFamily="50" charset="-128"/>
                <a:ea typeface="AR P丸ゴシック体E" panose="020F0900000000000000" pitchFamily="50" charset="-128"/>
              </a:rPr>
              <a:t>問題解決と行動変容</a:t>
            </a:r>
          </a:p>
        </p:txBody>
      </p:sp>
    </p:spTree>
    <p:extLst>
      <p:ext uri="{BB962C8B-B14F-4D97-AF65-F5344CB8AC3E}">
        <p14:creationId xmlns:p14="http://schemas.microsoft.com/office/powerpoint/2010/main" val="174581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p:bldP spid="10" grpId="0" animBg="1"/>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3987539" y="6488668"/>
            <a:ext cx="4807669" cy="307777"/>
          </a:xfrm>
          <a:prstGeom prst="rect">
            <a:avLst/>
          </a:prstGeom>
          <a:noFill/>
        </p:spPr>
        <p:txBody>
          <a:bodyPr wrap="square" rtlCol="0">
            <a:spAutoFit/>
          </a:bodyPr>
          <a:lstStyle/>
          <a:p>
            <a:pPr algn="r"/>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年４月１８日　朝日小学生新聞記事より</a:t>
            </a:r>
          </a:p>
        </p:txBody>
      </p:sp>
      <p:grpSp>
        <p:nvGrpSpPr>
          <p:cNvPr id="5" name="グループ化 4">
            <a:extLst>
              <a:ext uri="{FF2B5EF4-FFF2-40B4-BE49-F238E27FC236}">
                <a16:creationId xmlns:a16="http://schemas.microsoft.com/office/drawing/2014/main" id="{E8BF0875-D8FD-4D70-B5F0-B9AFD6CA9139}"/>
              </a:ext>
            </a:extLst>
          </p:cNvPr>
          <p:cNvGrpSpPr/>
          <p:nvPr/>
        </p:nvGrpSpPr>
        <p:grpSpPr>
          <a:xfrm>
            <a:off x="767741" y="917628"/>
            <a:ext cx="7527175" cy="5571040"/>
            <a:chOff x="3475608" y="412049"/>
            <a:chExt cx="6947701" cy="5291087"/>
          </a:xfrm>
        </p:grpSpPr>
        <p:pic>
          <p:nvPicPr>
            <p:cNvPr id="3" name="図 2">
              <a:extLst>
                <a:ext uri="{FF2B5EF4-FFF2-40B4-BE49-F238E27FC236}">
                  <a16:creationId xmlns:a16="http://schemas.microsoft.com/office/drawing/2014/main" id="{72B6D7C5-DEC4-47B9-8CC7-D5E35DC845AD}"/>
                </a:ext>
              </a:extLst>
            </p:cNvPr>
            <p:cNvPicPr>
              <a:picLocks noChangeAspect="1"/>
            </p:cNvPicPr>
            <p:nvPr/>
          </p:nvPicPr>
          <p:blipFill rotWithShape="1">
            <a:blip r:embed="rId3"/>
            <a:srcRect l="32296" t="19111" r="12290" b="5728"/>
            <a:stretch/>
          </p:blipFill>
          <p:spPr>
            <a:xfrm>
              <a:off x="3683321" y="412049"/>
              <a:ext cx="6739988" cy="5142264"/>
            </a:xfrm>
            <a:prstGeom prst="rect">
              <a:avLst/>
            </a:prstGeom>
          </p:spPr>
        </p:pic>
        <p:sp>
          <p:nvSpPr>
            <p:cNvPr id="4" name="正方形/長方形 3">
              <a:extLst>
                <a:ext uri="{FF2B5EF4-FFF2-40B4-BE49-F238E27FC236}">
                  <a16:creationId xmlns:a16="http://schemas.microsoft.com/office/drawing/2014/main" id="{5D28BE13-775C-4536-AAE9-B302CEFE3A78}"/>
                </a:ext>
              </a:extLst>
            </p:cNvPr>
            <p:cNvSpPr/>
            <p:nvPr/>
          </p:nvSpPr>
          <p:spPr>
            <a:xfrm>
              <a:off x="3475608" y="3940324"/>
              <a:ext cx="2875175" cy="1762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 name="テキスト ボックス 5">
            <a:extLst>
              <a:ext uri="{FF2B5EF4-FFF2-40B4-BE49-F238E27FC236}">
                <a16:creationId xmlns:a16="http://schemas.microsoft.com/office/drawing/2014/main" id="{DDA663BF-A08F-4D9B-8CFE-3B993F67C60D}"/>
              </a:ext>
            </a:extLst>
          </p:cNvPr>
          <p:cNvSpPr txBox="1"/>
          <p:nvPr/>
        </p:nvSpPr>
        <p:spPr>
          <a:xfrm>
            <a:off x="2325231" y="183301"/>
            <a:ext cx="4493538"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全国に緊急事態宣言が出された</a:t>
            </a:r>
            <a:endParaRPr kumimoji="1" lang="en-US" altLang="ja-JP" sz="24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6160004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3987539" y="6553983"/>
            <a:ext cx="4807669" cy="307777"/>
          </a:xfrm>
          <a:prstGeom prst="rect">
            <a:avLst/>
          </a:prstGeom>
          <a:noFill/>
        </p:spPr>
        <p:txBody>
          <a:bodyPr wrap="square" rtlCol="0">
            <a:spAutoFit/>
          </a:bodyPr>
          <a:lstStyle/>
          <a:p>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年４月２２日　朝日小学生新聞記事より</a:t>
            </a:r>
          </a:p>
        </p:txBody>
      </p:sp>
      <p:pic>
        <p:nvPicPr>
          <p:cNvPr id="3" name="図 2">
            <a:extLst>
              <a:ext uri="{FF2B5EF4-FFF2-40B4-BE49-F238E27FC236}">
                <a16:creationId xmlns:a16="http://schemas.microsoft.com/office/drawing/2014/main" id="{0D0B149A-E4C4-4A4E-803F-EB8E7C93B9F1}"/>
              </a:ext>
            </a:extLst>
          </p:cNvPr>
          <p:cNvPicPr>
            <a:picLocks noChangeAspect="1"/>
          </p:cNvPicPr>
          <p:nvPr/>
        </p:nvPicPr>
        <p:blipFill rotWithShape="1">
          <a:blip r:embed="rId3"/>
          <a:srcRect l="39609" t="17490" r="21994" b="26559"/>
          <a:stretch/>
        </p:blipFill>
        <p:spPr>
          <a:xfrm>
            <a:off x="1018903" y="630101"/>
            <a:ext cx="7262948" cy="5953062"/>
          </a:xfrm>
          <a:prstGeom prst="rect">
            <a:avLst/>
          </a:prstGeom>
        </p:spPr>
      </p:pic>
      <p:sp>
        <p:nvSpPr>
          <p:cNvPr id="4" name="テキスト ボックス 3">
            <a:extLst>
              <a:ext uri="{FF2B5EF4-FFF2-40B4-BE49-F238E27FC236}">
                <a16:creationId xmlns:a16="http://schemas.microsoft.com/office/drawing/2014/main" id="{25545351-80BB-4B13-ABD1-A9660611CE17}"/>
              </a:ext>
            </a:extLst>
          </p:cNvPr>
          <p:cNvSpPr txBox="1"/>
          <p:nvPr/>
        </p:nvSpPr>
        <p:spPr>
          <a:xfrm>
            <a:off x="1863566" y="213049"/>
            <a:ext cx="5416868"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閉鎖中の動物園がネット配信を始めた</a:t>
            </a:r>
          </a:p>
        </p:txBody>
      </p:sp>
    </p:spTree>
    <p:extLst>
      <p:ext uri="{BB962C8B-B14F-4D97-AF65-F5344CB8AC3E}">
        <p14:creationId xmlns:p14="http://schemas.microsoft.com/office/powerpoint/2010/main" val="12030306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4092729" y="6426927"/>
            <a:ext cx="4807669" cy="307777"/>
          </a:xfrm>
          <a:prstGeom prst="rect">
            <a:avLst/>
          </a:prstGeom>
          <a:noFill/>
        </p:spPr>
        <p:txBody>
          <a:bodyPr wrap="square" rtlCol="0">
            <a:spAutoFit/>
          </a:bodyPr>
          <a:lstStyle/>
          <a:p>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年４月２３日　朝日小学生新聞記事より</a:t>
            </a:r>
          </a:p>
        </p:txBody>
      </p:sp>
      <p:pic>
        <p:nvPicPr>
          <p:cNvPr id="3" name="図 2">
            <a:extLst>
              <a:ext uri="{FF2B5EF4-FFF2-40B4-BE49-F238E27FC236}">
                <a16:creationId xmlns:a16="http://schemas.microsoft.com/office/drawing/2014/main" id="{8FC7E7E8-0E66-4C2B-B346-7DDB47980F0C}"/>
              </a:ext>
            </a:extLst>
          </p:cNvPr>
          <p:cNvPicPr>
            <a:picLocks noChangeAspect="1"/>
          </p:cNvPicPr>
          <p:nvPr/>
        </p:nvPicPr>
        <p:blipFill rotWithShape="1">
          <a:blip r:embed="rId3"/>
          <a:srcRect l="34845" t="22004" r="34854" b="44238"/>
          <a:stretch/>
        </p:blipFill>
        <p:spPr>
          <a:xfrm>
            <a:off x="126327" y="846805"/>
            <a:ext cx="8900107" cy="5577547"/>
          </a:xfrm>
          <a:prstGeom prst="rect">
            <a:avLst/>
          </a:prstGeom>
        </p:spPr>
      </p:pic>
      <p:sp>
        <p:nvSpPr>
          <p:cNvPr id="4" name="テキスト ボックス 3">
            <a:extLst>
              <a:ext uri="{FF2B5EF4-FFF2-40B4-BE49-F238E27FC236}">
                <a16:creationId xmlns:a16="http://schemas.microsoft.com/office/drawing/2014/main" id="{A1A223D5-D82C-45E9-BFA6-37129F90E01D}"/>
              </a:ext>
            </a:extLst>
          </p:cNvPr>
          <p:cNvSpPr txBox="1"/>
          <p:nvPr/>
        </p:nvSpPr>
        <p:spPr>
          <a:xfrm>
            <a:off x="2104817" y="212211"/>
            <a:ext cx="4934364"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会社でテレワークの利用が広がった</a:t>
            </a:r>
          </a:p>
        </p:txBody>
      </p:sp>
    </p:spTree>
    <p:extLst>
      <p:ext uri="{BB962C8B-B14F-4D97-AF65-F5344CB8AC3E}">
        <p14:creationId xmlns:p14="http://schemas.microsoft.com/office/powerpoint/2010/main" val="38540016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3987539" y="6488668"/>
            <a:ext cx="4807669" cy="307777"/>
          </a:xfrm>
          <a:prstGeom prst="rect">
            <a:avLst/>
          </a:prstGeom>
          <a:noFill/>
        </p:spPr>
        <p:txBody>
          <a:bodyPr wrap="square" rtlCol="0">
            <a:spAutoFit/>
          </a:bodyPr>
          <a:lstStyle/>
          <a:p>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年４月２５日　朝日小学生新聞記事より</a:t>
            </a:r>
          </a:p>
        </p:txBody>
      </p:sp>
      <p:pic>
        <p:nvPicPr>
          <p:cNvPr id="3" name="図 2">
            <a:extLst>
              <a:ext uri="{FF2B5EF4-FFF2-40B4-BE49-F238E27FC236}">
                <a16:creationId xmlns:a16="http://schemas.microsoft.com/office/drawing/2014/main" id="{C22025CA-1127-4A1A-AC80-CE879E205481}"/>
              </a:ext>
            </a:extLst>
          </p:cNvPr>
          <p:cNvPicPr>
            <a:picLocks noChangeAspect="1"/>
          </p:cNvPicPr>
          <p:nvPr/>
        </p:nvPicPr>
        <p:blipFill rotWithShape="1">
          <a:blip r:embed="rId3"/>
          <a:srcRect l="3609" t="22922" r="58350" b="27313"/>
          <a:stretch/>
        </p:blipFill>
        <p:spPr>
          <a:xfrm>
            <a:off x="1027386" y="772588"/>
            <a:ext cx="7767822" cy="5716080"/>
          </a:xfrm>
          <a:prstGeom prst="rect">
            <a:avLst/>
          </a:prstGeom>
        </p:spPr>
      </p:pic>
      <p:sp>
        <p:nvSpPr>
          <p:cNvPr id="6" name="テキスト ボックス 5">
            <a:extLst>
              <a:ext uri="{FF2B5EF4-FFF2-40B4-BE49-F238E27FC236}">
                <a16:creationId xmlns:a16="http://schemas.microsoft.com/office/drawing/2014/main" id="{FC9EB90F-1581-41EC-81EC-C49A95E71D53}"/>
              </a:ext>
            </a:extLst>
          </p:cNvPr>
          <p:cNvSpPr txBox="1"/>
          <p:nvPr/>
        </p:nvSpPr>
        <p:spPr>
          <a:xfrm>
            <a:off x="1812270" y="266723"/>
            <a:ext cx="5519460"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密を避けるため、入店の制限が広がった</a:t>
            </a:r>
          </a:p>
        </p:txBody>
      </p:sp>
    </p:spTree>
    <p:extLst>
      <p:ext uri="{BB962C8B-B14F-4D97-AF65-F5344CB8AC3E}">
        <p14:creationId xmlns:p14="http://schemas.microsoft.com/office/powerpoint/2010/main" val="7176439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6B11DC56-95CB-441D-A557-BC471E71C526}"/>
              </a:ext>
            </a:extLst>
          </p:cNvPr>
          <p:cNvPicPr>
            <a:picLocks noChangeAspect="1"/>
          </p:cNvPicPr>
          <p:nvPr/>
        </p:nvPicPr>
        <p:blipFill rotWithShape="1">
          <a:blip r:embed="rId3"/>
          <a:srcRect b="41270"/>
          <a:stretch/>
        </p:blipFill>
        <p:spPr>
          <a:xfrm>
            <a:off x="454698" y="873904"/>
            <a:ext cx="8219039" cy="5600551"/>
          </a:xfrm>
          <a:prstGeom prst="rect">
            <a:avLst/>
          </a:prstGeom>
        </p:spPr>
      </p:pic>
      <p:sp>
        <p:nvSpPr>
          <p:cNvPr id="6" name="テキスト ボックス 5">
            <a:extLst>
              <a:ext uri="{FF2B5EF4-FFF2-40B4-BE49-F238E27FC236}">
                <a16:creationId xmlns:a16="http://schemas.microsoft.com/office/drawing/2014/main" id="{D179E9DF-ED05-49D3-A0AB-E6F0AAEBAC1D}"/>
              </a:ext>
            </a:extLst>
          </p:cNvPr>
          <p:cNvSpPr txBox="1"/>
          <p:nvPr/>
        </p:nvSpPr>
        <p:spPr>
          <a:xfrm>
            <a:off x="2325231" y="242423"/>
            <a:ext cx="4493538"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検査のやり方が工夫され始めた</a:t>
            </a:r>
          </a:p>
        </p:txBody>
      </p:sp>
      <p:sp>
        <p:nvSpPr>
          <p:cNvPr id="2" name="テキスト ボックス 1">
            <a:extLst>
              <a:ext uri="{FF2B5EF4-FFF2-40B4-BE49-F238E27FC236}">
                <a16:creationId xmlns:a16="http://schemas.microsoft.com/office/drawing/2014/main" id="{87F4BCEB-48D0-41AF-8D2C-657322968198}"/>
              </a:ext>
            </a:extLst>
          </p:cNvPr>
          <p:cNvSpPr txBox="1"/>
          <p:nvPr/>
        </p:nvSpPr>
        <p:spPr>
          <a:xfrm>
            <a:off x="4572000" y="6461688"/>
            <a:ext cx="4807669" cy="307777"/>
          </a:xfrm>
          <a:prstGeom prst="rect">
            <a:avLst/>
          </a:prstGeom>
          <a:noFill/>
        </p:spPr>
        <p:txBody>
          <a:bodyPr wrap="square" rtlCol="0">
            <a:spAutoFit/>
          </a:bodyPr>
          <a:lstStyle/>
          <a:p>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年４月２５日　朝日小学生新聞記事より</a:t>
            </a:r>
          </a:p>
        </p:txBody>
      </p:sp>
    </p:spTree>
    <p:extLst>
      <p:ext uri="{BB962C8B-B14F-4D97-AF65-F5344CB8AC3E}">
        <p14:creationId xmlns:p14="http://schemas.microsoft.com/office/powerpoint/2010/main" val="28124138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3987539" y="6488668"/>
            <a:ext cx="4807669" cy="307777"/>
          </a:xfrm>
          <a:prstGeom prst="rect">
            <a:avLst/>
          </a:prstGeom>
          <a:noFill/>
        </p:spPr>
        <p:txBody>
          <a:bodyPr wrap="square" rtlCol="0">
            <a:spAutoFit/>
          </a:bodyPr>
          <a:lstStyle/>
          <a:p>
            <a:pPr algn="r"/>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年４月２８日　朝日小学生新聞記事より</a:t>
            </a:r>
          </a:p>
        </p:txBody>
      </p:sp>
      <p:pic>
        <p:nvPicPr>
          <p:cNvPr id="3" name="図 2">
            <a:extLst>
              <a:ext uri="{FF2B5EF4-FFF2-40B4-BE49-F238E27FC236}">
                <a16:creationId xmlns:a16="http://schemas.microsoft.com/office/drawing/2014/main" id="{417182B2-99C3-4E1B-9B41-4AF0B84EBE5A}"/>
              </a:ext>
            </a:extLst>
          </p:cNvPr>
          <p:cNvPicPr>
            <a:picLocks noChangeAspect="1"/>
          </p:cNvPicPr>
          <p:nvPr/>
        </p:nvPicPr>
        <p:blipFill rotWithShape="1">
          <a:blip r:embed="rId3"/>
          <a:srcRect l="30413" t="16689" r="5979" b="6701"/>
          <a:stretch/>
        </p:blipFill>
        <p:spPr>
          <a:xfrm>
            <a:off x="527899" y="944195"/>
            <a:ext cx="7864286" cy="5327830"/>
          </a:xfrm>
          <a:prstGeom prst="rect">
            <a:avLst/>
          </a:prstGeom>
        </p:spPr>
      </p:pic>
      <p:sp>
        <p:nvSpPr>
          <p:cNvPr id="4" name="テキスト ボックス 3">
            <a:extLst>
              <a:ext uri="{FF2B5EF4-FFF2-40B4-BE49-F238E27FC236}">
                <a16:creationId xmlns:a16="http://schemas.microsoft.com/office/drawing/2014/main" id="{6C798715-D7EF-4B2B-AE7B-D39E6109F06F}"/>
              </a:ext>
            </a:extLst>
          </p:cNvPr>
          <p:cNvSpPr txBox="1"/>
          <p:nvPr/>
        </p:nvSpPr>
        <p:spPr>
          <a:xfrm>
            <a:off x="1795438" y="265887"/>
            <a:ext cx="5553123"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ワクチンの開発が各国で進められている</a:t>
            </a:r>
          </a:p>
        </p:txBody>
      </p:sp>
    </p:spTree>
    <p:extLst>
      <p:ext uri="{BB962C8B-B14F-4D97-AF65-F5344CB8AC3E}">
        <p14:creationId xmlns:p14="http://schemas.microsoft.com/office/powerpoint/2010/main" val="29193633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3987539" y="6488668"/>
            <a:ext cx="4807669" cy="307777"/>
          </a:xfrm>
          <a:prstGeom prst="rect">
            <a:avLst/>
          </a:prstGeom>
          <a:noFill/>
        </p:spPr>
        <p:txBody>
          <a:bodyPr wrap="square" rtlCol="0">
            <a:spAutoFit/>
          </a:bodyPr>
          <a:lstStyle/>
          <a:p>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年４月２９日　朝日小学生新聞記事より</a:t>
            </a:r>
          </a:p>
        </p:txBody>
      </p:sp>
      <p:sp>
        <p:nvSpPr>
          <p:cNvPr id="4" name="テキスト ボックス 3">
            <a:extLst>
              <a:ext uri="{FF2B5EF4-FFF2-40B4-BE49-F238E27FC236}">
                <a16:creationId xmlns:a16="http://schemas.microsoft.com/office/drawing/2014/main" id="{CE420BDF-08B8-41D6-B000-7835B9DE2965}"/>
              </a:ext>
            </a:extLst>
          </p:cNvPr>
          <p:cNvSpPr txBox="1"/>
          <p:nvPr/>
        </p:nvSpPr>
        <p:spPr>
          <a:xfrm>
            <a:off x="2633007" y="152525"/>
            <a:ext cx="3744936"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３密を防ぐ工夫が広がった</a:t>
            </a:r>
          </a:p>
        </p:txBody>
      </p:sp>
      <p:pic>
        <p:nvPicPr>
          <p:cNvPr id="5" name="図 4">
            <a:extLst>
              <a:ext uri="{FF2B5EF4-FFF2-40B4-BE49-F238E27FC236}">
                <a16:creationId xmlns:a16="http://schemas.microsoft.com/office/drawing/2014/main" id="{A1115AA5-1CD0-4ED6-9401-C6CA0A74D1F9}"/>
              </a:ext>
            </a:extLst>
          </p:cNvPr>
          <p:cNvPicPr>
            <a:picLocks noChangeAspect="1"/>
          </p:cNvPicPr>
          <p:nvPr/>
        </p:nvPicPr>
        <p:blipFill rotWithShape="1">
          <a:blip r:embed="rId3"/>
          <a:srcRect b="43455"/>
          <a:stretch/>
        </p:blipFill>
        <p:spPr>
          <a:xfrm>
            <a:off x="202578" y="736083"/>
            <a:ext cx="8732416" cy="5620481"/>
          </a:xfrm>
          <a:prstGeom prst="rect">
            <a:avLst/>
          </a:prstGeom>
        </p:spPr>
      </p:pic>
    </p:spTree>
    <p:extLst>
      <p:ext uri="{BB962C8B-B14F-4D97-AF65-F5344CB8AC3E}">
        <p14:creationId xmlns:p14="http://schemas.microsoft.com/office/powerpoint/2010/main" val="3720667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3987539" y="6488668"/>
            <a:ext cx="4807669" cy="307777"/>
          </a:xfrm>
          <a:prstGeom prst="rect">
            <a:avLst/>
          </a:prstGeom>
          <a:noFill/>
        </p:spPr>
        <p:txBody>
          <a:bodyPr wrap="square" rtlCol="0">
            <a:spAutoFit/>
          </a:bodyPr>
          <a:lstStyle/>
          <a:p>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年５月１２日　朝日小学生新聞記事より</a:t>
            </a:r>
          </a:p>
        </p:txBody>
      </p:sp>
      <p:pic>
        <p:nvPicPr>
          <p:cNvPr id="3" name="図 2">
            <a:extLst>
              <a:ext uri="{FF2B5EF4-FFF2-40B4-BE49-F238E27FC236}">
                <a16:creationId xmlns:a16="http://schemas.microsoft.com/office/drawing/2014/main" id="{3AB03566-DFB2-4B9C-815C-B7DFAB7CE34C}"/>
              </a:ext>
            </a:extLst>
          </p:cNvPr>
          <p:cNvPicPr>
            <a:picLocks noChangeAspect="1"/>
          </p:cNvPicPr>
          <p:nvPr/>
        </p:nvPicPr>
        <p:blipFill rotWithShape="1">
          <a:blip r:embed="rId3"/>
          <a:srcRect l="2485" t="33271" r="66645" b="26338"/>
          <a:stretch/>
        </p:blipFill>
        <p:spPr>
          <a:xfrm>
            <a:off x="880605" y="763848"/>
            <a:ext cx="7589577" cy="5585923"/>
          </a:xfrm>
          <a:prstGeom prst="rect">
            <a:avLst/>
          </a:prstGeom>
        </p:spPr>
      </p:pic>
      <p:sp>
        <p:nvSpPr>
          <p:cNvPr id="4" name="テキスト ボックス 3">
            <a:extLst>
              <a:ext uri="{FF2B5EF4-FFF2-40B4-BE49-F238E27FC236}">
                <a16:creationId xmlns:a16="http://schemas.microsoft.com/office/drawing/2014/main" id="{1EB23B87-107B-4872-BD84-A7DB037E3DF7}"/>
              </a:ext>
            </a:extLst>
          </p:cNvPr>
          <p:cNvSpPr txBox="1"/>
          <p:nvPr/>
        </p:nvSpPr>
        <p:spPr>
          <a:xfrm>
            <a:off x="2248287" y="163286"/>
            <a:ext cx="4854214"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世界の感染者が</a:t>
            </a:r>
            <a:r>
              <a:rPr kumimoji="1" lang="en-US" altLang="ja-JP" sz="2400" dirty="0">
                <a:latin typeface="BIZ UDPゴシック" panose="020B0400000000000000" pitchFamily="50" charset="-128"/>
                <a:ea typeface="BIZ UDPゴシック" panose="020B0400000000000000" pitchFamily="50" charset="-128"/>
              </a:rPr>
              <a:t>400</a:t>
            </a:r>
            <a:r>
              <a:rPr kumimoji="1" lang="ja-JP" altLang="en-US" sz="2400" dirty="0">
                <a:latin typeface="BIZ UDPゴシック" panose="020B0400000000000000" pitchFamily="50" charset="-128"/>
                <a:ea typeface="BIZ UDPゴシック" panose="020B0400000000000000" pitchFamily="50" charset="-128"/>
              </a:rPr>
              <a:t>万人を超えた</a:t>
            </a:r>
          </a:p>
        </p:txBody>
      </p:sp>
    </p:spTree>
    <p:extLst>
      <p:ext uri="{BB962C8B-B14F-4D97-AF65-F5344CB8AC3E}">
        <p14:creationId xmlns:p14="http://schemas.microsoft.com/office/powerpoint/2010/main" val="31648462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21">
            <a:extLst>
              <a:ext uri="{FF2B5EF4-FFF2-40B4-BE49-F238E27FC236}">
                <a16:creationId xmlns:a16="http://schemas.microsoft.com/office/drawing/2014/main" id="{32B1F89A-0C3E-4B27-82AE-E0DFA5D57555}"/>
              </a:ext>
            </a:extLst>
          </p:cNvPr>
          <p:cNvSpPr/>
          <p:nvPr/>
        </p:nvSpPr>
        <p:spPr>
          <a:xfrm>
            <a:off x="5223201" y="1066784"/>
            <a:ext cx="1275341" cy="737201"/>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solidFill>
                  <a:schemeClr val="tx1"/>
                </a:solidFill>
              </a:rPr>
              <a:t>企業活動の停滞</a:t>
            </a:r>
          </a:p>
        </p:txBody>
      </p:sp>
      <p:grpSp>
        <p:nvGrpSpPr>
          <p:cNvPr id="385" name="グループ化 384">
            <a:extLst>
              <a:ext uri="{FF2B5EF4-FFF2-40B4-BE49-F238E27FC236}">
                <a16:creationId xmlns:a16="http://schemas.microsoft.com/office/drawing/2014/main" id="{FBC5A064-879C-4E18-9686-C3F3EB6C0901}"/>
              </a:ext>
            </a:extLst>
          </p:cNvPr>
          <p:cNvGrpSpPr/>
          <p:nvPr/>
        </p:nvGrpSpPr>
        <p:grpSpPr>
          <a:xfrm>
            <a:off x="6415979" y="3332749"/>
            <a:ext cx="2475629" cy="1508783"/>
            <a:chOff x="8554639" y="3300665"/>
            <a:chExt cx="3300838" cy="2011710"/>
          </a:xfrm>
        </p:grpSpPr>
        <p:sp>
          <p:nvSpPr>
            <p:cNvPr id="40" name="正方形/長方形 39">
              <a:extLst>
                <a:ext uri="{FF2B5EF4-FFF2-40B4-BE49-F238E27FC236}">
                  <a16:creationId xmlns:a16="http://schemas.microsoft.com/office/drawing/2014/main" id="{182ED433-272F-423E-AB07-E357A3A21234}"/>
                </a:ext>
              </a:extLst>
            </p:cNvPr>
            <p:cNvSpPr/>
            <p:nvPr/>
          </p:nvSpPr>
          <p:spPr>
            <a:xfrm>
              <a:off x="9633362" y="3300665"/>
              <a:ext cx="2222115" cy="2011710"/>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solidFill>
                    <a:schemeClr val="tx1"/>
                  </a:solidFill>
                </a:rPr>
                <a:t>休校</a:t>
              </a:r>
              <a:endParaRPr kumimoji="1" lang="en-US" altLang="ja-JP" sz="2100" b="1" dirty="0">
                <a:solidFill>
                  <a:schemeClr val="tx1"/>
                </a:solidFill>
              </a:endParaRPr>
            </a:p>
            <a:p>
              <a:pPr algn="ctr"/>
              <a:r>
                <a:rPr kumimoji="1" lang="ja-JP" altLang="en-US" sz="2100" b="1" dirty="0">
                  <a:solidFill>
                    <a:schemeClr val="tx1"/>
                  </a:solidFill>
                </a:rPr>
                <a:t>分散登校</a:t>
              </a:r>
              <a:endParaRPr kumimoji="1" lang="en-US" altLang="ja-JP" sz="2100" b="1" dirty="0">
                <a:solidFill>
                  <a:schemeClr val="tx1"/>
                </a:solidFill>
              </a:endParaRPr>
            </a:p>
            <a:p>
              <a:pPr algn="ctr"/>
              <a:r>
                <a:rPr kumimoji="1" lang="ja-JP" altLang="en-US" sz="2100" b="1" dirty="0">
                  <a:solidFill>
                    <a:schemeClr val="tx1"/>
                  </a:solidFill>
                </a:rPr>
                <a:t>授業再開</a:t>
              </a:r>
              <a:endParaRPr kumimoji="1" lang="en-US" altLang="ja-JP" sz="2100" b="1" dirty="0">
                <a:solidFill>
                  <a:schemeClr val="tx1"/>
                </a:solidFill>
              </a:endParaRPr>
            </a:p>
            <a:p>
              <a:pPr algn="ctr"/>
              <a:r>
                <a:rPr kumimoji="1" lang="ja-JP" altLang="en-US" sz="2100" b="1" dirty="0">
                  <a:solidFill>
                    <a:schemeClr val="tx1"/>
                  </a:solidFill>
                </a:rPr>
                <a:t>タブレット</a:t>
              </a:r>
            </a:p>
          </p:txBody>
        </p:sp>
        <p:cxnSp>
          <p:nvCxnSpPr>
            <p:cNvPr id="42" name="直線コネクタ 41">
              <a:extLst>
                <a:ext uri="{FF2B5EF4-FFF2-40B4-BE49-F238E27FC236}">
                  <a16:creationId xmlns:a16="http://schemas.microsoft.com/office/drawing/2014/main" id="{E663940E-013E-4A93-BA74-7AC0136E3D51}"/>
                </a:ext>
              </a:extLst>
            </p:cNvPr>
            <p:cNvCxnSpPr>
              <a:cxnSpLocks/>
              <a:endCxn id="40" idx="1"/>
            </p:cNvCxnSpPr>
            <p:nvPr/>
          </p:nvCxnSpPr>
          <p:spPr>
            <a:xfrm>
              <a:off x="8554639" y="3855863"/>
              <a:ext cx="1078723" cy="45065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389" name="グループ化 388">
            <a:extLst>
              <a:ext uri="{FF2B5EF4-FFF2-40B4-BE49-F238E27FC236}">
                <a16:creationId xmlns:a16="http://schemas.microsoft.com/office/drawing/2014/main" id="{22566DE0-C936-4F1C-A772-148B5B8185B6}"/>
              </a:ext>
            </a:extLst>
          </p:cNvPr>
          <p:cNvGrpSpPr/>
          <p:nvPr/>
        </p:nvGrpSpPr>
        <p:grpSpPr>
          <a:xfrm>
            <a:off x="5123300" y="4505532"/>
            <a:ext cx="1666586" cy="1291120"/>
            <a:chOff x="6831066" y="4864376"/>
            <a:chExt cx="2222115" cy="1721493"/>
          </a:xfrm>
        </p:grpSpPr>
        <p:sp>
          <p:nvSpPr>
            <p:cNvPr id="39" name="正方形/長方形 38">
              <a:extLst>
                <a:ext uri="{FF2B5EF4-FFF2-40B4-BE49-F238E27FC236}">
                  <a16:creationId xmlns:a16="http://schemas.microsoft.com/office/drawing/2014/main" id="{7FC74560-EF10-4E2B-970F-294847C11789}"/>
                </a:ext>
              </a:extLst>
            </p:cNvPr>
            <p:cNvSpPr/>
            <p:nvPr/>
          </p:nvSpPr>
          <p:spPr>
            <a:xfrm>
              <a:off x="6831066" y="5492398"/>
              <a:ext cx="2222115" cy="1093471"/>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solidFill>
                    <a:schemeClr val="tx1"/>
                  </a:solidFill>
                </a:rPr>
                <a:t>巣ごもり　対策</a:t>
              </a:r>
            </a:p>
          </p:txBody>
        </p:sp>
        <p:cxnSp>
          <p:nvCxnSpPr>
            <p:cNvPr id="44" name="直線コネクタ 43">
              <a:extLst>
                <a:ext uri="{FF2B5EF4-FFF2-40B4-BE49-F238E27FC236}">
                  <a16:creationId xmlns:a16="http://schemas.microsoft.com/office/drawing/2014/main" id="{09722CB3-C01A-436A-95AF-5B21C9C8FD60}"/>
                </a:ext>
              </a:extLst>
            </p:cNvPr>
            <p:cNvCxnSpPr>
              <a:cxnSpLocks/>
              <a:endCxn id="39" idx="0"/>
            </p:cNvCxnSpPr>
            <p:nvPr/>
          </p:nvCxnSpPr>
          <p:spPr>
            <a:xfrm>
              <a:off x="7466599" y="4864376"/>
              <a:ext cx="475525" cy="62802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cxnSp>
        <p:nvCxnSpPr>
          <p:cNvPr id="48" name="直線コネクタ 47">
            <a:extLst>
              <a:ext uri="{FF2B5EF4-FFF2-40B4-BE49-F238E27FC236}">
                <a16:creationId xmlns:a16="http://schemas.microsoft.com/office/drawing/2014/main" id="{970D51DD-E755-4A43-AEBF-24563076A9A5}"/>
              </a:ext>
            </a:extLst>
          </p:cNvPr>
          <p:cNvCxnSpPr>
            <a:cxnSpLocks/>
            <a:stCxn id="22" idx="2"/>
          </p:cNvCxnSpPr>
          <p:nvPr/>
        </p:nvCxnSpPr>
        <p:spPr>
          <a:xfrm flipH="1">
            <a:off x="5571976" y="1803985"/>
            <a:ext cx="288896" cy="57109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nvGrpSpPr>
          <p:cNvPr id="383" name="グループ化 382">
            <a:extLst>
              <a:ext uri="{FF2B5EF4-FFF2-40B4-BE49-F238E27FC236}">
                <a16:creationId xmlns:a16="http://schemas.microsoft.com/office/drawing/2014/main" id="{8ABFC950-8113-441D-A797-E45EE0F7680B}"/>
              </a:ext>
            </a:extLst>
          </p:cNvPr>
          <p:cNvGrpSpPr/>
          <p:nvPr/>
        </p:nvGrpSpPr>
        <p:grpSpPr>
          <a:xfrm>
            <a:off x="332226" y="3224367"/>
            <a:ext cx="3057520" cy="1180114"/>
            <a:chOff x="442967" y="3156155"/>
            <a:chExt cx="4076693" cy="1573485"/>
          </a:xfrm>
        </p:grpSpPr>
        <p:sp>
          <p:nvSpPr>
            <p:cNvPr id="188" name="正方形/長方形 187">
              <a:extLst>
                <a:ext uri="{FF2B5EF4-FFF2-40B4-BE49-F238E27FC236}">
                  <a16:creationId xmlns:a16="http://schemas.microsoft.com/office/drawing/2014/main" id="{F63538E0-F707-4B61-AB95-353B382F3FA1}"/>
                </a:ext>
              </a:extLst>
            </p:cNvPr>
            <p:cNvSpPr/>
            <p:nvPr/>
          </p:nvSpPr>
          <p:spPr>
            <a:xfrm>
              <a:off x="442967" y="3156155"/>
              <a:ext cx="2559011" cy="157348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100" b="1" dirty="0">
                  <a:solidFill>
                    <a:schemeClr val="tx1"/>
                  </a:solidFill>
                </a:rPr>
                <a:t>マスクと消毒、ソーシャルディスタンス</a:t>
              </a:r>
            </a:p>
          </p:txBody>
        </p:sp>
        <p:cxnSp>
          <p:nvCxnSpPr>
            <p:cNvPr id="191" name="直線コネクタ 190">
              <a:extLst>
                <a:ext uri="{FF2B5EF4-FFF2-40B4-BE49-F238E27FC236}">
                  <a16:creationId xmlns:a16="http://schemas.microsoft.com/office/drawing/2014/main" id="{4A46D8A5-1270-4FE5-9389-7F664238580B}"/>
                </a:ext>
              </a:extLst>
            </p:cNvPr>
            <p:cNvCxnSpPr>
              <a:cxnSpLocks/>
              <a:stCxn id="188" idx="3"/>
            </p:cNvCxnSpPr>
            <p:nvPr/>
          </p:nvCxnSpPr>
          <p:spPr>
            <a:xfrm flipV="1">
              <a:off x="3001978" y="3683570"/>
              <a:ext cx="1517682" cy="25932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382" name="グループ化 381">
            <a:extLst>
              <a:ext uri="{FF2B5EF4-FFF2-40B4-BE49-F238E27FC236}">
                <a16:creationId xmlns:a16="http://schemas.microsoft.com/office/drawing/2014/main" id="{34F9E3AC-FC12-4208-9EEB-2ED53521DF2D}"/>
              </a:ext>
            </a:extLst>
          </p:cNvPr>
          <p:cNvGrpSpPr/>
          <p:nvPr/>
        </p:nvGrpSpPr>
        <p:grpSpPr>
          <a:xfrm>
            <a:off x="266776" y="1023672"/>
            <a:ext cx="3338747" cy="1998566"/>
            <a:chOff x="355701" y="221895"/>
            <a:chExt cx="4451662" cy="2664755"/>
          </a:xfrm>
        </p:grpSpPr>
        <p:sp>
          <p:nvSpPr>
            <p:cNvPr id="196" name="正方形/長方形 195">
              <a:extLst>
                <a:ext uri="{FF2B5EF4-FFF2-40B4-BE49-F238E27FC236}">
                  <a16:creationId xmlns:a16="http://schemas.microsoft.com/office/drawing/2014/main" id="{B4FE936A-D297-4B80-AC68-0AA714F6F047}"/>
                </a:ext>
              </a:extLst>
            </p:cNvPr>
            <p:cNvSpPr/>
            <p:nvPr/>
          </p:nvSpPr>
          <p:spPr>
            <a:xfrm>
              <a:off x="355701" y="221895"/>
              <a:ext cx="2992261" cy="2655219"/>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100" b="1" dirty="0">
                  <a:solidFill>
                    <a:schemeClr val="tx1"/>
                  </a:solidFill>
                </a:rPr>
                <a:t>恐怖・ワクチンや薬が無く、医薬品の奪い合い、</a:t>
              </a:r>
              <a:endParaRPr kumimoji="1" lang="en-US" altLang="ja-JP" sz="2100" b="1" dirty="0">
                <a:solidFill>
                  <a:schemeClr val="tx1"/>
                </a:solidFill>
              </a:endParaRPr>
            </a:p>
            <a:p>
              <a:r>
                <a:rPr kumimoji="1" lang="ja-JP" altLang="en-US" sz="2100" b="1" dirty="0">
                  <a:solidFill>
                    <a:schemeClr val="tx1"/>
                  </a:solidFill>
                </a:rPr>
                <a:t>医療施設の不足</a:t>
              </a:r>
              <a:endParaRPr kumimoji="1" lang="en-US" altLang="ja-JP" sz="2100" b="1" dirty="0">
                <a:solidFill>
                  <a:schemeClr val="tx1"/>
                </a:solidFill>
              </a:endParaRPr>
            </a:p>
            <a:p>
              <a:r>
                <a:rPr kumimoji="1" lang="ja-JP" altLang="en-US" sz="2100" b="1" dirty="0">
                  <a:solidFill>
                    <a:schemeClr val="tx1"/>
                  </a:solidFill>
                </a:rPr>
                <a:t>医療従事者の負担</a:t>
              </a:r>
              <a:endParaRPr kumimoji="1" lang="en-US" altLang="ja-JP" sz="2100" b="1" dirty="0">
                <a:solidFill>
                  <a:schemeClr val="tx1"/>
                </a:solidFill>
              </a:endParaRPr>
            </a:p>
          </p:txBody>
        </p:sp>
        <p:cxnSp>
          <p:nvCxnSpPr>
            <p:cNvPr id="197" name="直線コネクタ 196">
              <a:extLst>
                <a:ext uri="{FF2B5EF4-FFF2-40B4-BE49-F238E27FC236}">
                  <a16:creationId xmlns:a16="http://schemas.microsoft.com/office/drawing/2014/main" id="{5312D7C1-4EDB-4FFE-ABD2-04AC2DAF0F3D}"/>
                </a:ext>
              </a:extLst>
            </p:cNvPr>
            <p:cNvCxnSpPr>
              <a:cxnSpLocks/>
            </p:cNvCxnSpPr>
            <p:nvPr/>
          </p:nvCxnSpPr>
          <p:spPr>
            <a:xfrm>
              <a:off x="3351094" y="1828460"/>
              <a:ext cx="1456269" cy="105819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384" name="グループ化 383">
            <a:extLst>
              <a:ext uri="{FF2B5EF4-FFF2-40B4-BE49-F238E27FC236}">
                <a16:creationId xmlns:a16="http://schemas.microsoft.com/office/drawing/2014/main" id="{6802907C-5D96-4330-BFC0-BA2BB5C4A3BD}"/>
              </a:ext>
            </a:extLst>
          </p:cNvPr>
          <p:cNvGrpSpPr/>
          <p:nvPr/>
        </p:nvGrpSpPr>
        <p:grpSpPr>
          <a:xfrm>
            <a:off x="6498542" y="1029265"/>
            <a:ext cx="2513568" cy="892163"/>
            <a:chOff x="8664722" y="229353"/>
            <a:chExt cx="3351424" cy="1189551"/>
          </a:xfrm>
        </p:grpSpPr>
        <p:sp>
          <p:nvSpPr>
            <p:cNvPr id="41" name="正方形/長方形 40">
              <a:extLst>
                <a:ext uri="{FF2B5EF4-FFF2-40B4-BE49-F238E27FC236}">
                  <a16:creationId xmlns:a16="http://schemas.microsoft.com/office/drawing/2014/main" id="{71F585E0-E595-42E5-8C0A-3BF157EED536}"/>
                </a:ext>
              </a:extLst>
            </p:cNvPr>
            <p:cNvSpPr/>
            <p:nvPr/>
          </p:nvSpPr>
          <p:spPr>
            <a:xfrm>
              <a:off x="9630285" y="229353"/>
              <a:ext cx="2385861" cy="456621"/>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solidFill>
                    <a:schemeClr val="tx1"/>
                  </a:solidFill>
                </a:rPr>
                <a:t>収入の減少</a:t>
              </a:r>
            </a:p>
          </p:txBody>
        </p:sp>
        <p:cxnSp>
          <p:nvCxnSpPr>
            <p:cNvPr id="59" name="直線コネクタ 58">
              <a:extLst>
                <a:ext uri="{FF2B5EF4-FFF2-40B4-BE49-F238E27FC236}">
                  <a16:creationId xmlns:a16="http://schemas.microsoft.com/office/drawing/2014/main" id="{B0B659FA-D61B-4C17-BF0E-C05941F59908}"/>
                </a:ext>
              </a:extLst>
            </p:cNvPr>
            <p:cNvCxnSpPr>
              <a:cxnSpLocks/>
              <a:stCxn id="22" idx="3"/>
              <a:endCxn id="41" idx="1"/>
            </p:cNvCxnSpPr>
            <p:nvPr/>
          </p:nvCxnSpPr>
          <p:spPr>
            <a:xfrm flipV="1">
              <a:off x="8664722" y="457664"/>
              <a:ext cx="965563" cy="31318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06" name="正方形/長方形 205">
              <a:extLst>
                <a:ext uri="{FF2B5EF4-FFF2-40B4-BE49-F238E27FC236}">
                  <a16:creationId xmlns:a16="http://schemas.microsoft.com/office/drawing/2014/main" id="{7742C745-BB43-4F29-AE28-772AAA06D216}"/>
                </a:ext>
              </a:extLst>
            </p:cNvPr>
            <p:cNvSpPr/>
            <p:nvPr/>
          </p:nvSpPr>
          <p:spPr>
            <a:xfrm>
              <a:off x="9630285" y="888220"/>
              <a:ext cx="2385861" cy="530684"/>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solidFill>
                    <a:schemeClr val="tx1"/>
                  </a:solidFill>
                </a:rPr>
                <a:t>持続支援金</a:t>
              </a:r>
            </a:p>
          </p:txBody>
        </p:sp>
        <p:cxnSp>
          <p:nvCxnSpPr>
            <p:cNvPr id="214" name="直線コネクタ 213">
              <a:extLst>
                <a:ext uri="{FF2B5EF4-FFF2-40B4-BE49-F238E27FC236}">
                  <a16:creationId xmlns:a16="http://schemas.microsoft.com/office/drawing/2014/main" id="{CB565B51-7424-43EA-B9BC-24888A435EB7}"/>
                </a:ext>
              </a:extLst>
            </p:cNvPr>
            <p:cNvCxnSpPr>
              <a:cxnSpLocks/>
              <a:stCxn id="22" idx="3"/>
              <a:endCxn id="206" idx="1"/>
            </p:cNvCxnSpPr>
            <p:nvPr/>
          </p:nvCxnSpPr>
          <p:spPr>
            <a:xfrm>
              <a:off x="8664722" y="770846"/>
              <a:ext cx="965563" cy="38271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387" name="グループ化 386">
            <a:extLst>
              <a:ext uri="{FF2B5EF4-FFF2-40B4-BE49-F238E27FC236}">
                <a16:creationId xmlns:a16="http://schemas.microsoft.com/office/drawing/2014/main" id="{26802B47-ADB7-4D2E-9011-2CCE4BC9E45D}"/>
              </a:ext>
            </a:extLst>
          </p:cNvPr>
          <p:cNvGrpSpPr/>
          <p:nvPr/>
        </p:nvGrpSpPr>
        <p:grpSpPr>
          <a:xfrm>
            <a:off x="327824" y="4035049"/>
            <a:ext cx="3338522" cy="1799280"/>
            <a:chOff x="437099" y="4237065"/>
            <a:chExt cx="4451362" cy="2399040"/>
          </a:xfrm>
        </p:grpSpPr>
        <p:cxnSp>
          <p:nvCxnSpPr>
            <p:cNvPr id="65" name="直線コネクタ 64">
              <a:extLst>
                <a:ext uri="{FF2B5EF4-FFF2-40B4-BE49-F238E27FC236}">
                  <a16:creationId xmlns:a16="http://schemas.microsoft.com/office/drawing/2014/main" id="{95518BBA-8E9F-4496-8B08-83F86B42025E}"/>
                </a:ext>
              </a:extLst>
            </p:cNvPr>
            <p:cNvCxnSpPr>
              <a:cxnSpLocks/>
            </p:cNvCxnSpPr>
            <p:nvPr/>
          </p:nvCxnSpPr>
          <p:spPr>
            <a:xfrm flipV="1">
              <a:off x="2932867" y="4237065"/>
              <a:ext cx="1955594" cy="98515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41" name="正方形/長方形 240">
              <a:extLst>
                <a:ext uri="{FF2B5EF4-FFF2-40B4-BE49-F238E27FC236}">
                  <a16:creationId xmlns:a16="http://schemas.microsoft.com/office/drawing/2014/main" id="{24E85889-19FC-4259-957A-B3C47FF8835B}"/>
                </a:ext>
              </a:extLst>
            </p:cNvPr>
            <p:cNvSpPr/>
            <p:nvPr/>
          </p:nvSpPr>
          <p:spPr>
            <a:xfrm>
              <a:off x="437099" y="4960479"/>
              <a:ext cx="2559010" cy="1675626"/>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100" b="1" dirty="0">
                  <a:solidFill>
                    <a:schemeClr val="tx1"/>
                  </a:solidFill>
                </a:rPr>
                <a:t>オリンピック</a:t>
              </a:r>
              <a:endParaRPr kumimoji="1" lang="en-US" altLang="ja-JP" sz="2100" b="1" dirty="0">
                <a:solidFill>
                  <a:schemeClr val="tx1"/>
                </a:solidFill>
              </a:endParaRPr>
            </a:p>
            <a:p>
              <a:r>
                <a:rPr kumimoji="1" lang="ja-JP" altLang="en-US" sz="2100" b="1" dirty="0">
                  <a:solidFill>
                    <a:schemeClr val="tx1"/>
                  </a:solidFill>
                </a:rPr>
                <a:t>パラリンピック、大会延期</a:t>
              </a:r>
            </a:p>
          </p:txBody>
        </p:sp>
      </p:grpSp>
      <p:grpSp>
        <p:nvGrpSpPr>
          <p:cNvPr id="388" name="グループ化 387">
            <a:extLst>
              <a:ext uri="{FF2B5EF4-FFF2-40B4-BE49-F238E27FC236}">
                <a16:creationId xmlns:a16="http://schemas.microsoft.com/office/drawing/2014/main" id="{E4B6112F-4D1C-4A11-A9B7-60BA593B1177}"/>
              </a:ext>
            </a:extLst>
          </p:cNvPr>
          <p:cNvGrpSpPr/>
          <p:nvPr/>
        </p:nvGrpSpPr>
        <p:grpSpPr>
          <a:xfrm>
            <a:off x="2960955" y="4474361"/>
            <a:ext cx="1666586" cy="1331286"/>
            <a:chOff x="3947939" y="4822814"/>
            <a:chExt cx="2222115" cy="1775048"/>
          </a:xfrm>
        </p:grpSpPr>
        <p:sp>
          <p:nvSpPr>
            <p:cNvPr id="242" name="正方形/長方形 241">
              <a:extLst>
                <a:ext uri="{FF2B5EF4-FFF2-40B4-BE49-F238E27FC236}">
                  <a16:creationId xmlns:a16="http://schemas.microsoft.com/office/drawing/2014/main" id="{2766A7BB-2696-42B6-879E-959D9AFEDD06}"/>
                </a:ext>
              </a:extLst>
            </p:cNvPr>
            <p:cNvSpPr/>
            <p:nvPr/>
          </p:nvSpPr>
          <p:spPr>
            <a:xfrm>
              <a:off x="3947939" y="5504391"/>
              <a:ext cx="2222115" cy="1093471"/>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solidFill>
                    <a:schemeClr val="tx1"/>
                  </a:solidFill>
                </a:rPr>
                <a:t>感染者数の変動・○波</a:t>
              </a:r>
            </a:p>
          </p:txBody>
        </p:sp>
        <p:cxnSp>
          <p:nvCxnSpPr>
            <p:cNvPr id="275" name="直線コネクタ 274">
              <a:extLst>
                <a:ext uri="{FF2B5EF4-FFF2-40B4-BE49-F238E27FC236}">
                  <a16:creationId xmlns:a16="http://schemas.microsoft.com/office/drawing/2014/main" id="{7A734DED-CAAB-48F2-9FD8-76A6533A1135}"/>
                </a:ext>
              </a:extLst>
            </p:cNvPr>
            <p:cNvCxnSpPr>
              <a:cxnSpLocks/>
              <a:stCxn id="242" idx="0"/>
            </p:cNvCxnSpPr>
            <p:nvPr/>
          </p:nvCxnSpPr>
          <p:spPr>
            <a:xfrm flipV="1">
              <a:off x="5058997" y="4822814"/>
              <a:ext cx="604384" cy="68157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sp>
        <p:nvSpPr>
          <p:cNvPr id="302" name="正方形/長方形 301">
            <a:extLst>
              <a:ext uri="{FF2B5EF4-FFF2-40B4-BE49-F238E27FC236}">
                <a16:creationId xmlns:a16="http://schemas.microsoft.com/office/drawing/2014/main" id="{4AF12F44-D7C6-4481-84D0-E1C8A1CDB48D}"/>
              </a:ext>
            </a:extLst>
          </p:cNvPr>
          <p:cNvSpPr/>
          <p:nvPr/>
        </p:nvSpPr>
        <p:spPr>
          <a:xfrm>
            <a:off x="2754261" y="1068306"/>
            <a:ext cx="1831269" cy="737201"/>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solidFill>
                  <a:schemeClr val="tx1"/>
                </a:solidFill>
              </a:rPr>
              <a:t>国際協力でワクチン入手</a:t>
            </a:r>
          </a:p>
        </p:txBody>
      </p:sp>
      <p:grpSp>
        <p:nvGrpSpPr>
          <p:cNvPr id="391" name="グループ化 390">
            <a:extLst>
              <a:ext uri="{FF2B5EF4-FFF2-40B4-BE49-F238E27FC236}">
                <a16:creationId xmlns:a16="http://schemas.microsoft.com/office/drawing/2014/main" id="{4A8F17B8-1683-4283-A769-224021B74908}"/>
              </a:ext>
            </a:extLst>
          </p:cNvPr>
          <p:cNvGrpSpPr/>
          <p:nvPr/>
        </p:nvGrpSpPr>
        <p:grpSpPr>
          <a:xfrm>
            <a:off x="6498542" y="1435385"/>
            <a:ext cx="2379006" cy="1466250"/>
            <a:chOff x="8664722" y="770846"/>
            <a:chExt cx="3172008" cy="1955000"/>
          </a:xfrm>
        </p:grpSpPr>
        <p:sp>
          <p:nvSpPr>
            <p:cNvPr id="282" name="正方形/長方形 281">
              <a:extLst>
                <a:ext uri="{FF2B5EF4-FFF2-40B4-BE49-F238E27FC236}">
                  <a16:creationId xmlns:a16="http://schemas.microsoft.com/office/drawing/2014/main" id="{F51388EA-F7A0-4DED-840E-0AB1D0F170EE}"/>
                </a:ext>
              </a:extLst>
            </p:cNvPr>
            <p:cNvSpPr/>
            <p:nvPr/>
          </p:nvSpPr>
          <p:spPr>
            <a:xfrm>
              <a:off x="9614615" y="1779928"/>
              <a:ext cx="2222115" cy="945918"/>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solidFill>
                    <a:schemeClr val="tx1"/>
                  </a:solidFill>
                </a:rPr>
                <a:t>貧困や</a:t>
              </a:r>
              <a:endParaRPr kumimoji="1" lang="en-US" altLang="ja-JP" sz="2100" b="1" dirty="0">
                <a:solidFill>
                  <a:schemeClr val="tx1"/>
                </a:solidFill>
              </a:endParaRPr>
            </a:p>
            <a:p>
              <a:pPr algn="ctr"/>
              <a:r>
                <a:rPr kumimoji="1" lang="ja-JP" altLang="en-US" sz="2100" b="1" dirty="0">
                  <a:solidFill>
                    <a:schemeClr val="tx1"/>
                  </a:solidFill>
                </a:rPr>
                <a:t>格差の拡大</a:t>
              </a:r>
            </a:p>
          </p:txBody>
        </p:sp>
        <p:cxnSp>
          <p:nvCxnSpPr>
            <p:cNvPr id="306" name="直線コネクタ 305">
              <a:extLst>
                <a:ext uri="{FF2B5EF4-FFF2-40B4-BE49-F238E27FC236}">
                  <a16:creationId xmlns:a16="http://schemas.microsoft.com/office/drawing/2014/main" id="{441406F2-5A8E-402B-8696-FF91BD663ADC}"/>
                </a:ext>
              </a:extLst>
            </p:cNvPr>
            <p:cNvCxnSpPr>
              <a:cxnSpLocks/>
              <a:stCxn id="282" idx="1"/>
              <a:endCxn id="22" idx="3"/>
            </p:cNvCxnSpPr>
            <p:nvPr/>
          </p:nvCxnSpPr>
          <p:spPr>
            <a:xfrm flipH="1" flipV="1">
              <a:off x="8664722" y="770846"/>
              <a:ext cx="949893" cy="148204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390" name="グループ化 389">
            <a:extLst>
              <a:ext uri="{FF2B5EF4-FFF2-40B4-BE49-F238E27FC236}">
                <a16:creationId xmlns:a16="http://schemas.microsoft.com/office/drawing/2014/main" id="{D1EF2D56-271B-48B4-814E-D09A77A5E1E2}"/>
              </a:ext>
            </a:extLst>
          </p:cNvPr>
          <p:cNvGrpSpPr/>
          <p:nvPr/>
        </p:nvGrpSpPr>
        <p:grpSpPr>
          <a:xfrm>
            <a:off x="6789886" y="4992038"/>
            <a:ext cx="2087662" cy="793204"/>
            <a:chOff x="9053181" y="5513050"/>
            <a:chExt cx="2783549" cy="1057605"/>
          </a:xfrm>
        </p:grpSpPr>
        <p:sp>
          <p:nvSpPr>
            <p:cNvPr id="248" name="正方形/長方形 247">
              <a:extLst>
                <a:ext uri="{FF2B5EF4-FFF2-40B4-BE49-F238E27FC236}">
                  <a16:creationId xmlns:a16="http://schemas.microsoft.com/office/drawing/2014/main" id="{8724D8A4-1956-4859-9784-E60C0D16612D}"/>
                </a:ext>
              </a:extLst>
            </p:cNvPr>
            <p:cNvSpPr/>
            <p:nvPr/>
          </p:nvSpPr>
          <p:spPr>
            <a:xfrm>
              <a:off x="9614615" y="5513050"/>
              <a:ext cx="2222115" cy="105760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solidFill>
                    <a:schemeClr val="tx1"/>
                  </a:solidFill>
                </a:rPr>
                <a:t>音楽・アニメの配信</a:t>
              </a:r>
            </a:p>
          </p:txBody>
        </p:sp>
        <p:cxnSp>
          <p:nvCxnSpPr>
            <p:cNvPr id="309" name="直線コネクタ 308">
              <a:extLst>
                <a:ext uri="{FF2B5EF4-FFF2-40B4-BE49-F238E27FC236}">
                  <a16:creationId xmlns:a16="http://schemas.microsoft.com/office/drawing/2014/main" id="{666EC4B4-1BE2-4C33-A117-86512772A95A}"/>
                </a:ext>
              </a:extLst>
            </p:cNvPr>
            <p:cNvCxnSpPr>
              <a:cxnSpLocks/>
              <a:stCxn id="248" idx="1"/>
              <a:endCxn id="39" idx="3"/>
            </p:cNvCxnSpPr>
            <p:nvPr/>
          </p:nvCxnSpPr>
          <p:spPr>
            <a:xfrm flipH="1" flipV="1">
              <a:off x="9053181" y="6039134"/>
              <a:ext cx="561434" cy="271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cxnSp>
        <p:nvCxnSpPr>
          <p:cNvPr id="312" name="直線コネクタ 311">
            <a:extLst>
              <a:ext uri="{FF2B5EF4-FFF2-40B4-BE49-F238E27FC236}">
                <a16:creationId xmlns:a16="http://schemas.microsoft.com/office/drawing/2014/main" id="{F67E85A0-6FD1-4C49-B529-761B0C51C081}"/>
              </a:ext>
            </a:extLst>
          </p:cNvPr>
          <p:cNvCxnSpPr>
            <a:cxnSpLocks/>
            <a:stCxn id="302" idx="2"/>
          </p:cNvCxnSpPr>
          <p:nvPr/>
        </p:nvCxnSpPr>
        <p:spPr>
          <a:xfrm>
            <a:off x="3669896" y="1805507"/>
            <a:ext cx="470166" cy="64951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nvGrpSpPr>
          <p:cNvPr id="381" name="グループ化 380">
            <a:extLst>
              <a:ext uri="{FF2B5EF4-FFF2-40B4-BE49-F238E27FC236}">
                <a16:creationId xmlns:a16="http://schemas.microsoft.com/office/drawing/2014/main" id="{E6EC0D27-E8B0-458D-B5DD-B078F088B3B9}"/>
              </a:ext>
            </a:extLst>
          </p:cNvPr>
          <p:cNvGrpSpPr/>
          <p:nvPr/>
        </p:nvGrpSpPr>
        <p:grpSpPr>
          <a:xfrm>
            <a:off x="3389745" y="2278941"/>
            <a:ext cx="3112380" cy="2312567"/>
            <a:chOff x="4519660" y="1895588"/>
            <a:chExt cx="4149840" cy="3083422"/>
          </a:xfrm>
        </p:grpSpPr>
        <p:sp>
          <p:nvSpPr>
            <p:cNvPr id="332" name="楕円 331">
              <a:extLst>
                <a:ext uri="{FF2B5EF4-FFF2-40B4-BE49-F238E27FC236}">
                  <a16:creationId xmlns:a16="http://schemas.microsoft.com/office/drawing/2014/main" id="{AEC32034-5D6D-4808-B83E-24B7ABB8EC1E}"/>
                </a:ext>
              </a:extLst>
            </p:cNvPr>
            <p:cNvSpPr/>
            <p:nvPr/>
          </p:nvSpPr>
          <p:spPr>
            <a:xfrm>
              <a:off x="4519660" y="1895588"/>
              <a:ext cx="4149840" cy="308342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49" name="正方形/長方形 48">
              <a:extLst>
                <a:ext uri="{FF2B5EF4-FFF2-40B4-BE49-F238E27FC236}">
                  <a16:creationId xmlns:a16="http://schemas.microsoft.com/office/drawing/2014/main" id="{136F294A-A909-48FF-9815-E2938BCBE718}"/>
                </a:ext>
              </a:extLst>
            </p:cNvPr>
            <p:cNvSpPr/>
            <p:nvPr/>
          </p:nvSpPr>
          <p:spPr>
            <a:xfrm>
              <a:off x="6976351" y="2023777"/>
              <a:ext cx="452949" cy="38192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100" b="1" dirty="0">
                  <a:solidFill>
                    <a:schemeClr val="tx1"/>
                  </a:solidFill>
                </a:rPr>
                <a:t>移</a:t>
              </a:r>
            </a:p>
          </p:txBody>
        </p:sp>
        <p:sp>
          <p:nvSpPr>
            <p:cNvPr id="335" name="正方形/長方形 334">
              <a:extLst>
                <a:ext uri="{FF2B5EF4-FFF2-40B4-BE49-F238E27FC236}">
                  <a16:creationId xmlns:a16="http://schemas.microsoft.com/office/drawing/2014/main" id="{6194CBE6-5E58-4221-A688-97D3EF8E17BB}"/>
                </a:ext>
              </a:extLst>
            </p:cNvPr>
            <p:cNvSpPr/>
            <p:nvPr/>
          </p:nvSpPr>
          <p:spPr>
            <a:xfrm>
              <a:off x="7720509" y="2530771"/>
              <a:ext cx="491936" cy="45662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100" b="1" dirty="0">
                  <a:solidFill>
                    <a:schemeClr val="tx1"/>
                  </a:solidFill>
                </a:rPr>
                <a:t>動</a:t>
              </a:r>
            </a:p>
          </p:txBody>
        </p:sp>
        <p:sp>
          <p:nvSpPr>
            <p:cNvPr id="336" name="正方形/長方形 335">
              <a:extLst>
                <a:ext uri="{FF2B5EF4-FFF2-40B4-BE49-F238E27FC236}">
                  <a16:creationId xmlns:a16="http://schemas.microsoft.com/office/drawing/2014/main" id="{CA7AE8B7-ACFD-4C33-988F-BFDB82EB9AC8}"/>
                </a:ext>
              </a:extLst>
            </p:cNvPr>
            <p:cNvSpPr/>
            <p:nvPr/>
          </p:nvSpPr>
          <p:spPr>
            <a:xfrm>
              <a:off x="8020681" y="3455260"/>
              <a:ext cx="506566" cy="45662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100" b="1" dirty="0">
                  <a:solidFill>
                    <a:schemeClr val="tx1"/>
                  </a:solidFill>
                </a:rPr>
                <a:t>制</a:t>
              </a:r>
            </a:p>
          </p:txBody>
        </p:sp>
        <p:sp>
          <p:nvSpPr>
            <p:cNvPr id="337" name="正方形/長方形 336">
              <a:extLst>
                <a:ext uri="{FF2B5EF4-FFF2-40B4-BE49-F238E27FC236}">
                  <a16:creationId xmlns:a16="http://schemas.microsoft.com/office/drawing/2014/main" id="{B81B5D8A-6D71-49E0-9DAD-6BC61B3A85A0}"/>
                </a:ext>
              </a:extLst>
            </p:cNvPr>
            <p:cNvSpPr/>
            <p:nvPr/>
          </p:nvSpPr>
          <p:spPr>
            <a:xfrm>
              <a:off x="7466599" y="4185873"/>
              <a:ext cx="352950" cy="40422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100" b="1" dirty="0">
                  <a:solidFill>
                    <a:schemeClr val="tx1"/>
                  </a:solidFill>
                </a:rPr>
                <a:t>限</a:t>
              </a:r>
            </a:p>
          </p:txBody>
        </p:sp>
      </p:grpSp>
      <p:grpSp>
        <p:nvGrpSpPr>
          <p:cNvPr id="380" name="グループ化 379">
            <a:extLst>
              <a:ext uri="{FF2B5EF4-FFF2-40B4-BE49-F238E27FC236}">
                <a16:creationId xmlns:a16="http://schemas.microsoft.com/office/drawing/2014/main" id="{59C271C4-D9BE-4354-B176-0BB9AF9E1905}"/>
              </a:ext>
            </a:extLst>
          </p:cNvPr>
          <p:cNvGrpSpPr/>
          <p:nvPr/>
        </p:nvGrpSpPr>
        <p:grpSpPr>
          <a:xfrm>
            <a:off x="3435538" y="2544907"/>
            <a:ext cx="2443516" cy="1750204"/>
            <a:chOff x="4983207" y="6202579"/>
            <a:chExt cx="3258021" cy="2333605"/>
          </a:xfrm>
        </p:grpSpPr>
        <p:sp>
          <p:nvSpPr>
            <p:cNvPr id="220" name="楕円 219">
              <a:extLst>
                <a:ext uri="{FF2B5EF4-FFF2-40B4-BE49-F238E27FC236}">
                  <a16:creationId xmlns:a16="http://schemas.microsoft.com/office/drawing/2014/main" id="{87964EE6-6F18-4FB8-B6BC-48D6A1C97B1F}"/>
                </a:ext>
              </a:extLst>
            </p:cNvPr>
            <p:cNvSpPr/>
            <p:nvPr/>
          </p:nvSpPr>
          <p:spPr>
            <a:xfrm>
              <a:off x="4983207" y="6202579"/>
              <a:ext cx="3258021" cy="233360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27" name="正方形/長方形 26">
              <a:extLst>
                <a:ext uri="{FF2B5EF4-FFF2-40B4-BE49-F238E27FC236}">
                  <a16:creationId xmlns:a16="http://schemas.microsoft.com/office/drawing/2014/main" id="{3E84613D-4B63-483F-BCEE-3134F6295486}"/>
                </a:ext>
              </a:extLst>
            </p:cNvPr>
            <p:cNvSpPr/>
            <p:nvPr/>
          </p:nvSpPr>
          <p:spPr>
            <a:xfrm>
              <a:off x="5452499" y="6747960"/>
              <a:ext cx="2489624" cy="1475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rPr>
                <a:t>新型コロナ</a:t>
              </a:r>
              <a:endParaRPr kumimoji="1" lang="en-US" altLang="ja-JP" sz="2400" b="1" dirty="0">
                <a:solidFill>
                  <a:schemeClr val="tx1"/>
                </a:solidFill>
              </a:endParaRPr>
            </a:p>
            <a:p>
              <a:pPr algn="ctr"/>
              <a:r>
                <a:rPr kumimoji="1" lang="ja-JP" altLang="en-US" sz="2400" b="1" dirty="0">
                  <a:solidFill>
                    <a:schemeClr val="tx1"/>
                  </a:solidFill>
                </a:rPr>
                <a:t>感染症の</a:t>
              </a:r>
              <a:endParaRPr kumimoji="1" lang="en-US" altLang="ja-JP" sz="2400" b="1" dirty="0">
                <a:solidFill>
                  <a:schemeClr val="tx1"/>
                </a:solidFill>
              </a:endParaRPr>
            </a:p>
            <a:p>
              <a:pPr algn="ctr"/>
              <a:r>
                <a:rPr kumimoji="1" lang="ja-JP" altLang="en-US" sz="2400" b="1" dirty="0">
                  <a:solidFill>
                    <a:schemeClr val="tx1"/>
                  </a:solidFill>
                </a:rPr>
                <a:t>大流行</a:t>
              </a:r>
            </a:p>
          </p:txBody>
        </p:sp>
      </p:grpSp>
    </p:spTree>
    <p:extLst>
      <p:ext uri="{BB962C8B-B14F-4D97-AF65-F5344CB8AC3E}">
        <p14:creationId xmlns:p14="http://schemas.microsoft.com/office/powerpoint/2010/main" val="2986028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2"/>
                                        </p:tgtEl>
                                        <p:attrNameLst>
                                          <p:attrName>style.visibility</p:attrName>
                                        </p:attrNameLst>
                                      </p:cBhvr>
                                      <p:to>
                                        <p:strVal val="visible"/>
                                      </p:to>
                                    </p:set>
                                    <p:animEffect transition="in" filter="fade">
                                      <p:cBhvr>
                                        <p:cTn id="7" dur="1000"/>
                                        <p:tgtEl>
                                          <p:spTgt spid="382"/>
                                        </p:tgtEl>
                                      </p:cBhvr>
                                    </p:animEffect>
                                    <p:anim calcmode="lin" valueType="num">
                                      <p:cBhvr>
                                        <p:cTn id="8" dur="1000" fill="hold"/>
                                        <p:tgtEl>
                                          <p:spTgt spid="382"/>
                                        </p:tgtEl>
                                        <p:attrNameLst>
                                          <p:attrName>ppt_x</p:attrName>
                                        </p:attrNameLst>
                                      </p:cBhvr>
                                      <p:tavLst>
                                        <p:tav tm="0">
                                          <p:val>
                                            <p:strVal val="#ppt_x"/>
                                          </p:val>
                                        </p:tav>
                                        <p:tav tm="100000">
                                          <p:val>
                                            <p:strVal val="#ppt_x"/>
                                          </p:val>
                                        </p:tav>
                                      </p:tavLst>
                                    </p:anim>
                                    <p:anim calcmode="lin" valueType="num">
                                      <p:cBhvr>
                                        <p:cTn id="9" dur="1000" fill="hold"/>
                                        <p:tgtEl>
                                          <p:spTgt spid="38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81"/>
                                        </p:tgtEl>
                                        <p:attrNameLst>
                                          <p:attrName>style.visibility</p:attrName>
                                        </p:attrNameLst>
                                      </p:cBhvr>
                                      <p:to>
                                        <p:strVal val="visible"/>
                                      </p:to>
                                    </p:set>
                                    <p:animEffect transition="in" filter="fade">
                                      <p:cBhvr>
                                        <p:cTn id="14" dur="1000"/>
                                        <p:tgtEl>
                                          <p:spTgt spid="381"/>
                                        </p:tgtEl>
                                      </p:cBhvr>
                                    </p:animEffect>
                                    <p:anim calcmode="lin" valueType="num">
                                      <p:cBhvr>
                                        <p:cTn id="15" dur="1000" fill="hold"/>
                                        <p:tgtEl>
                                          <p:spTgt spid="381"/>
                                        </p:tgtEl>
                                        <p:attrNameLst>
                                          <p:attrName>ppt_x</p:attrName>
                                        </p:attrNameLst>
                                      </p:cBhvr>
                                      <p:tavLst>
                                        <p:tav tm="0">
                                          <p:val>
                                            <p:strVal val="#ppt_x"/>
                                          </p:val>
                                        </p:tav>
                                        <p:tav tm="100000">
                                          <p:val>
                                            <p:strVal val="#ppt_x"/>
                                          </p:val>
                                        </p:tav>
                                      </p:tavLst>
                                    </p:anim>
                                    <p:anim calcmode="lin" valueType="num">
                                      <p:cBhvr>
                                        <p:cTn id="16" dur="1000" fill="hold"/>
                                        <p:tgtEl>
                                          <p:spTgt spid="38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83"/>
                                        </p:tgtEl>
                                        <p:attrNameLst>
                                          <p:attrName>style.visibility</p:attrName>
                                        </p:attrNameLst>
                                      </p:cBhvr>
                                      <p:to>
                                        <p:strVal val="visible"/>
                                      </p:to>
                                    </p:set>
                                    <p:animEffect transition="in" filter="fade">
                                      <p:cBhvr>
                                        <p:cTn id="21" dur="1000"/>
                                        <p:tgtEl>
                                          <p:spTgt spid="383"/>
                                        </p:tgtEl>
                                      </p:cBhvr>
                                    </p:animEffect>
                                    <p:anim calcmode="lin" valueType="num">
                                      <p:cBhvr>
                                        <p:cTn id="22" dur="1000" fill="hold"/>
                                        <p:tgtEl>
                                          <p:spTgt spid="383"/>
                                        </p:tgtEl>
                                        <p:attrNameLst>
                                          <p:attrName>ppt_x</p:attrName>
                                        </p:attrNameLst>
                                      </p:cBhvr>
                                      <p:tavLst>
                                        <p:tav tm="0">
                                          <p:val>
                                            <p:strVal val="#ppt_x"/>
                                          </p:val>
                                        </p:tav>
                                        <p:tav tm="100000">
                                          <p:val>
                                            <p:strVal val="#ppt_x"/>
                                          </p:val>
                                        </p:tav>
                                      </p:tavLst>
                                    </p:anim>
                                    <p:anim calcmode="lin" valueType="num">
                                      <p:cBhvr>
                                        <p:cTn id="23" dur="1000" fill="hold"/>
                                        <p:tgtEl>
                                          <p:spTgt spid="38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48"/>
                                        </p:tgtEl>
                                        <p:attrNameLst>
                                          <p:attrName>style.visibility</p:attrName>
                                        </p:attrNameLst>
                                      </p:cBhvr>
                                      <p:to>
                                        <p:strVal val="visible"/>
                                      </p:to>
                                    </p:set>
                                    <p:animEffect transition="in" filter="fade">
                                      <p:cBhvr>
                                        <p:cTn id="33" dur="1000"/>
                                        <p:tgtEl>
                                          <p:spTgt spid="48"/>
                                        </p:tgtEl>
                                      </p:cBhvr>
                                    </p:animEffect>
                                    <p:anim calcmode="lin" valueType="num">
                                      <p:cBhvr>
                                        <p:cTn id="34" dur="1000" fill="hold"/>
                                        <p:tgtEl>
                                          <p:spTgt spid="48"/>
                                        </p:tgtEl>
                                        <p:attrNameLst>
                                          <p:attrName>ppt_x</p:attrName>
                                        </p:attrNameLst>
                                      </p:cBhvr>
                                      <p:tavLst>
                                        <p:tav tm="0">
                                          <p:val>
                                            <p:strVal val="#ppt_x"/>
                                          </p:val>
                                        </p:tav>
                                        <p:tav tm="100000">
                                          <p:val>
                                            <p:strVal val="#ppt_x"/>
                                          </p:val>
                                        </p:tav>
                                      </p:tavLst>
                                    </p:anim>
                                    <p:anim calcmode="lin" valueType="num">
                                      <p:cBhvr>
                                        <p:cTn id="35"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nodeType="clickEffect">
                                  <p:stCondLst>
                                    <p:cond delay="0"/>
                                  </p:stCondLst>
                                  <p:childTnLst>
                                    <p:set>
                                      <p:cBhvr>
                                        <p:cTn id="39" dur="1" fill="hold">
                                          <p:stCondLst>
                                            <p:cond delay="0"/>
                                          </p:stCondLst>
                                        </p:cTn>
                                        <p:tgtEl>
                                          <p:spTgt spid="384"/>
                                        </p:tgtEl>
                                        <p:attrNameLst>
                                          <p:attrName>style.visibility</p:attrName>
                                        </p:attrNameLst>
                                      </p:cBhvr>
                                      <p:to>
                                        <p:strVal val="visible"/>
                                      </p:to>
                                    </p:set>
                                    <p:animEffect transition="in" filter="fade">
                                      <p:cBhvr>
                                        <p:cTn id="40" dur="1000"/>
                                        <p:tgtEl>
                                          <p:spTgt spid="384"/>
                                        </p:tgtEl>
                                      </p:cBhvr>
                                    </p:animEffect>
                                    <p:anim calcmode="lin" valueType="num">
                                      <p:cBhvr>
                                        <p:cTn id="41" dur="1000" fill="hold"/>
                                        <p:tgtEl>
                                          <p:spTgt spid="384"/>
                                        </p:tgtEl>
                                        <p:attrNameLst>
                                          <p:attrName>ppt_x</p:attrName>
                                        </p:attrNameLst>
                                      </p:cBhvr>
                                      <p:tavLst>
                                        <p:tav tm="0">
                                          <p:val>
                                            <p:strVal val="#ppt_x"/>
                                          </p:val>
                                        </p:tav>
                                        <p:tav tm="100000">
                                          <p:val>
                                            <p:strVal val="#ppt_x"/>
                                          </p:val>
                                        </p:tav>
                                      </p:tavLst>
                                    </p:anim>
                                    <p:anim calcmode="lin" valueType="num">
                                      <p:cBhvr>
                                        <p:cTn id="42" dur="1000" fill="hold"/>
                                        <p:tgtEl>
                                          <p:spTgt spid="384"/>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91"/>
                                        </p:tgtEl>
                                        <p:attrNameLst>
                                          <p:attrName>style.visibility</p:attrName>
                                        </p:attrNameLst>
                                      </p:cBhvr>
                                      <p:to>
                                        <p:strVal val="visible"/>
                                      </p:to>
                                    </p:set>
                                    <p:animEffect transition="in" filter="fade">
                                      <p:cBhvr>
                                        <p:cTn id="47" dur="1000"/>
                                        <p:tgtEl>
                                          <p:spTgt spid="391"/>
                                        </p:tgtEl>
                                      </p:cBhvr>
                                    </p:animEffect>
                                    <p:anim calcmode="lin" valueType="num">
                                      <p:cBhvr>
                                        <p:cTn id="48" dur="1000" fill="hold"/>
                                        <p:tgtEl>
                                          <p:spTgt spid="391"/>
                                        </p:tgtEl>
                                        <p:attrNameLst>
                                          <p:attrName>ppt_x</p:attrName>
                                        </p:attrNameLst>
                                      </p:cBhvr>
                                      <p:tavLst>
                                        <p:tav tm="0">
                                          <p:val>
                                            <p:strVal val="#ppt_x"/>
                                          </p:val>
                                        </p:tav>
                                        <p:tav tm="100000">
                                          <p:val>
                                            <p:strVal val="#ppt_x"/>
                                          </p:val>
                                        </p:tav>
                                      </p:tavLst>
                                    </p:anim>
                                    <p:anim calcmode="lin" valueType="num">
                                      <p:cBhvr>
                                        <p:cTn id="49" dur="1000" fill="hold"/>
                                        <p:tgtEl>
                                          <p:spTgt spid="391"/>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385"/>
                                        </p:tgtEl>
                                        <p:attrNameLst>
                                          <p:attrName>style.visibility</p:attrName>
                                        </p:attrNameLst>
                                      </p:cBhvr>
                                      <p:to>
                                        <p:strVal val="visible"/>
                                      </p:to>
                                    </p:set>
                                    <p:animEffect transition="in" filter="fade">
                                      <p:cBhvr>
                                        <p:cTn id="54" dur="1000"/>
                                        <p:tgtEl>
                                          <p:spTgt spid="385"/>
                                        </p:tgtEl>
                                      </p:cBhvr>
                                    </p:animEffect>
                                    <p:anim calcmode="lin" valueType="num">
                                      <p:cBhvr>
                                        <p:cTn id="55" dur="1000" fill="hold"/>
                                        <p:tgtEl>
                                          <p:spTgt spid="385"/>
                                        </p:tgtEl>
                                        <p:attrNameLst>
                                          <p:attrName>ppt_x</p:attrName>
                                        </p:attrNameLst>
                                      </p:cBhvr>
                                      <p:tavLst>
                                        <p:tav tm="0">
                                          <p:val>
                                            <p:strVal val="#ppt_x"/>
                                          </p:val>
                                        </p:tav>
                                        <p:tav tm="100000">
                                          <p:val>
                                            <p:strVal val="#ppt_x"/>
                                          </p:val>
                                        </p:tav>
                                      </p:tavLst>
                                    </p:anim>
                                    <p:anim calcmode="lin" valueType="num">
                                      <p:cBhvr>
                                        <p:cTn id="56" dur="1000" fill="hold"/>
                                        <p:tgtEl>
                                          <p:spTgt spid="385"/>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387"/>
                                        </p:tgtEl>
                                        <p:attrNameLst>
                                          <p:attrName>style.visibility</p:attrName>
                                        </p:attrNameLst>
                                      </p:cBhvr>
                                      <p:to>
                                        <p:strVal val="visible"/>
                                      </p:to>
                                    </p:set>
                                    <p:animEffect transition="in" filter="fade">
                                      <p:cBhvr>
                                        <p:cTn id="61" dur="1000"/>
                                        <p:tgtEl>
                                          <p:spTgt spid="387"/>
                                        </p:tgtEl>
                                      </p:cBhvr>
                                    </p:animEffect>
                                    <p:anim calcmode="lin" valueType="num">
                                      <p:cBhvr>
                                        <p:cTn id="62" dur="1000" fill="hold"/>
                                        <p:tgtEl>
                                          <p:spTgt spid="387"/>
                                        </p:tgtEl>
                                        <p:attrNameLst>
                                          <p:attrName>ppt_x</p:attrName>
                                        </p:attrNameLst>
                                      </p:cBhvr>
                                      <p:tavLst>
                                        <p:tav tm="0">
                                          <p:val>
                                            <p:strVal val="#ppt_x"/>
                                          </p:val>
                                        </p:tav>
                                        <p:tav tm="100000">
                                          <p:val>
                                            <p:strVal val="#ppt_x"/>
                                          </p:val>
                                        </p:tav>
                                      </p:tavLst>
                                    </p:anim>
                                    <p:anim calcmode="lin" valueType="num">
                                      <p:cBhvr>
                                        <p:cTn id="63" dur="1000" fill="hold"/>
                                        <p:tgtEl>
                                          <p:spTgt spid="387"/>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388"/>
                                        </p:tgtEl>
                                        <p:attrNameLst>
                                          <p:attrName>style.visibility</p:attrName>
                                        </p:attrNameLst>
                                      </p:cBhvr>
                                      <p:to>
                                        <p:strVal val="visible"/>
                                      </p:to>
                                    </p:set>
                                    <p:animEffect transition="in" filter="fade">
                                      <p:cBhvr>
                                        <p:cTn id="68" dur="1000"/>
                                        <p:tgtEl>
                                          <p:spTgt spid="388"/>
                                        </p:tgtEl>
                                      </p:cBhvr>
                                    </p:animEffect>
                                    <p:anim calcmode="lin" valueType="num">
                                      <p:cBhvr>
                                        <p:cTn id="69" dur="1000" fill="hold"/>
                                        <p:tgtEl>
                                          <p:spTgt spid="388"/>
                                        </p:tgtEl>
                                        <p:attrNameLst>
                                          <p:attrName>ppt_x</p:attrName>
                                        </p:attrNameLst>
                                      </p:cBhvr>
                                      <p:tavLst>
                                        <p:tav tm="0">
                                          <p:val>
                                            <p:strVal val="#ppt_x"/>
                                          </p:val>
                                        </p:tav>
                                        <p:tav tm="100000">
                                          <p:val>
                                            <p:strVal val="#ppt_x"/>
                                          </p:val>
                                        </p:tav>
                                      </p:tavLst>
                                    </p:anim>
                                    <p:anim calcmode="lin" valueType="num">
                                      <p:cBhvr>
                                        <p:cTn id="70" dur="1000" fill="hold"/>
                                        <p:tgtEl>
                                          <p:spTgt spid="388"/>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389"/>
                                        </p:tgtEl>
                                        <p:attrNameLst>
                                          <p:attrName>style.visibility</p:attrName>
                                        </p:attrNameLst>
                                      </p:cBhvr>
                                      <p:to>
                                        <p:strVal val="visible"/>
                                      </p:to>
                                    </p:set>
                                    <p:animEffect transition="in" filter="fade">
                                      <p:cBhvr>
                                        <p:cTn id="75" dur="1000"/>
                                        <p:tgtEl>
                                          <p:spTgt spid="389"/>
                                        </p:tgtEl>
                                      </p:cBhvr>
                                    </p:animEffect>
                                    <p:anim calcmode="lin" valueType="num">
                                      <p:cBhvr>
                                        <p:cTn id="76" dur="1000" fill="hold"/>
                                        <p:tgtEl>
                                          <p:spTgt spid="389"/>
                                        </p:tgtEl>
                                        <p:attrNameLst>
                                          <p:attrName>ppt_x</p:attrName>
                                        </p:attrNameLst>
                                      </p:cBhvr>
                                      <p:tavLst>
                                        <p:tav tm="0">
                                          <p:val>
                                            <p:strVal val="#ppt_x"/>
                                          </p:val>
                                        </p:tav>
                                        <p:tav tm="100000">
                                          <p:val>
                                            <p:strVal val="#ppt_x"/>
                                          </p:val>
                                        </p:tav>
                                      </p:tavLst>
                                    </p:anim>
                                    <p:anim calcmode="lin" valueType="num">
                                      <p:cBhvr>
                                        <p:cTn id="77" dur="1000" fill="hold"/>
                                        <p:tgtEl>
                                          <p:spTgt spid="389"/>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nodeType="clickEffect">
                                  <p:stCondLst>
                                    <p:cond delay="0"/>
                                  </p:stCondLst>
                                  <p:childTnLst>
                                    <p:set>
                                      <p:cBhvr>
                                        <p:cTn id="81" dur="1" fill="hold">
                                          <p:stCondLst>
                                            <p:cond delay="0"/>
                                          </p:stCondLst>
                                        </p:cTn>
                                        <p:tgtEl>
                                          <p:spTgt spid="390"/>
                                        </p:tgtEl>
                                        <p:attrNameLst>
                                          <p:attrName>style.visibility</p:attrName>
                                        </p:attrNameLst>
                                      </p:cBhvr>
                                      <p:to>
                                        <p:strVal val="visible"/>
                                      </p:to>
                                    </p:set>
                                    <p:animEffect transition="in" filter="fade">
                                      <p:cBhvr>
                                        <p:cTn id="82" dur="1000"/>
                                        <p:tgtEl>
                                          <p:spTgt spid="390"/>
                                        </p:tgtEl>
                                      </p:cBhvr>
                                    </p:animEffect>
                                    <p:anim calcmode="lin" valueType="num">
                                      <p:cBhvr>
                                        <p:cTn id="83" dur="1000" fill="hold"/>
                                        <p:tgtEl>
                                          <p:spTgt spid="390"/>
                                        </p:tgtEl>
                                        <p:attrNameLst>
                                          <p:attrName>ppt_x</p:attrName>
                                        </p:attrNameLst>
                                      </p:cBhvr>
                                      <p:tavLst>
                                        <p:tav tm="0">
                                          <p:val>
                                            <p:strVal val="#ppt_x"/>
                                          </p:val>
                                        </p:tav>
                                        <p:tav tm="100000">
                                          <p:val>
                                            <p:strVal val="#ppt_x"/>
                                          </p:val>
                                        </p:tav>
                                      </p:tavLst>
                                    </p:anim>
                                    <p:anim calcmode="lin" valueType="num">
                                      <p:cBhvr>
                                        <p:cTn id="84" dur="1000" fill="hold"/>
                                        <p:tgtEl>
                                          <p:spTgt spid="390"/>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nodeType="clickEffect">
                                  <p:stCondLst>
                                    <p:cond delay="0"/>
                                  </p:stCondLst>
                                  <p:childTnLst>
                                    <p:set>
                                      <p:cBhvr>
                                        <p:cTn id="88" dur="1" fill="hold">
                                          <p:stCondLst>
                                            <p:cond delay="0"/>
                                          </p:stCondLst>
                                        </p:cTn>
                                        <p:tgtEl>
                                          <p:spTgt spid="312"/>
                                        </p:tgtEl>
                                        <p:attrNameLst>
                                          <p:attrName>style.visibility</p:attrName>
                                        </p:attrNameLst>
                                      </p:cBhvr>
                                      <p:to>
                                        <p:strVal val="visible"/>
                                      </p:to>
                                    </p:set>
                                    <p:animEffect transition="in" filter="fade">
                                      <p:cBhvr>
                                        <p:cTn id="89" dur="1000"/>
                                        <p:tgtEl>
                                          <p:spTgt spid="312"/>
                                        </p:tgtEl>
                                      </p:cBhvr>
                                    </p:animEffect>
                                    <p:anim calcmode="lin" valueType="num">
                                      <p:cBhvr>
                                        <p:cTn id="90" dur="1000" fill="hold"/>
                                        <p:tgtEl>
                                          <p:spTgt spid="312"/>
                                        </p:tgtEl>
                                        <p:attrNameLst>
                                          <p:attrName>ppt_x</p:attrName>
                                        </p:attrNameLst>
                                      </p:cBhvr>
                                      <p:tavLst>
                                        <p:tav tm="0">
                                          <p:val>
                                            <p:strVal val="#ppt_x"/>
                                          </p:val>
                                        </p:tav>
                                        <p:tav tm="100000">
                                          <p:val>
                                            <p:strVal val="#ppt_x"/>
                                          </p:val>
                                        </p:tav>
                                      </p:tavLst>
                                    </p:anim>
                                    <p:anim calcmode="lin" valueType="num">
                                      <p:cBhvr>
                                        <p:cTn id="91" dur="1000" fill="hold"/>
                                        <p:tgtEl>
                                          <p:spTgt spid="312"/>
                                        </p:tgtEl>
                                        <p:attrNameLst>
                                          <p:attrName>ppt_y</p:attrName>
                                        </p:attrNameLst>
                                      </p:cBhvr>
                                      <p:tavLst>
                                        <p:tav tm="0">
                                          <p:val>
                                            <p:strVal val="#ppt_y+.1"/>
                                          </p:val>
                                        </p:tav>
                                        <p:tav tm="100000">
                                          <p:val>
                                            <p:strVal val="#ppt_y"/>
                                          </p:val>
                                        </p:tav>
                                      </p:tavLst>
                                    </p:anim>
                                  </p:childTnLst>
                                </p:cTn>
                              </p:par>
                              <p:par>
                                <p:cTn id="92" presetID="42" presetClass="entr" presetSubtype="0" fill="hold" grpId="0" nodeType="withEffect">
                                  <p:stCondLst>
                                    <p:cond delay="0"/>
                                  </p:stCondLst>
                                  <p:childTnLst>
                                    <p:set>
                                      <p:cBhvr>
                                        <p:cTn id="93" dur="1" fill="hold">
                                          <p:stCondLst>
                                            <p:cond delay="0"/>
                                          </p:stCondLst>
                                        </p:cTn>
                                        <p:tgtEl>
                                          <p:spTgt spid="302"/>
                                        </p:tgtEl>
                                        <p:attrNameLst>
                                          <p:attrName>style.visibility</p:attrName>
                                        </p:attrNameLst>
                                      </p:cBhvr>
                                      <p:to>
                                        <p:strVal val="visible"/>
                                      </p:to>
                                    </p:set>
                                    <p:animEffect transition="in" filter="fade">
                                      <p:cBhvr>
                                        <p:cTn id="94" dur="1000"/>
                                        <p:tgtEl>
                                          <p:spTgt spid="302"/>
                                        </p:tgtEl>
                                      </p:cBhvr>
                                    </p:animEffect>
                                    <p:anim calcmode="lin" valueType="num">
                                      <p:cBhvr>
                                        <p:cTn id="95" dur="1000" fill="hold"/>
                                        <p:tgtEl>
                                          <p:spTgt spid="302"/>
                                        </p:tgtEl>
                                        <p:attrNameLst>
                                          <p:attrName>ppt_x</p:attrName>
                                        </p:attrNameLst>
                                      </p:cBhvr>
                                      <p:tavLst>
                                        <p:tav tm="0">
                                          <p:val>
                                            <p:strVal val="#ppt_x"/>
                                          </p:val>
                                        </p:tav>
                                        <p:tav tm="100000">
                                          <p:val>
                                            <p:strVal val="#ppt_x"/>
                                          </p:val>
                                        </p:tav>
                                      </p:tavLst>
                                    </p:anim>
                                    <p:anim calcmode="lin" valueType="num">
                                      <p:cBhvr>
                                        <p:cTn id="96" dur="1000" fill="hold"/>
                                        <p:tgtEl>
                                          <p:spTgt spid="30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0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21">
            <a:extLst>
              <a:ext uri="{FF2B5EF4-FFF2-40B4-BE49-F238E27FC236}">
                <a16:creationId xmlns:a16="http://schemas.microsoft.com/office/drawing/2014/main" id="{32B1F89A-0C3E-4B27-82AE-E0DFA5D57555}"/>
              </a:ext>
            </a:extLst>
          </p:cNvPr>
          <p:cNvSpPr/>
          <p:nvPr/>
        </p:nvSpPr>
        <p:spPr>
          <a:xfrm>
            <a:off x="5223200" y="714971"/>
            <a:ext cx="1278925" cy="75706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solidFill>
                  <a:schemeClr val="tx1"/>
                </a:solidFill>
              </a:rPr>
              <a:t>企業活動の停滞</a:t>
            </a:r>
          </a:p>
        </p:txBody>
      </p:sp>
      <p:grpSp>
        <p:nvGrpSpPr>
          <p:cNvPr id="385" name="グループ化 384">
            <a:extLst>
              <a:ext uri="{FF2B5EF4-FFF2-40B4-BE49-F238E27FC236}">
                <a16:creationId xmlns:a16="http://schemas.microsoft.com/office/drawing/2014/main" id="{FBC5A064-879C-4E18-9686-C3F3EB6C0901}"/>
              </a:ext>
            </a:extLst>
          </p:cNvPr>
          <p:cNvGrpSpPr/>
          <p:nvPr/>
        </p:nvGrpSpPr>
        <p:grpSpPr>
          <a:xfrm>
            <a:off x="6415979" y="3332749"/>
            <a:ext cx="2475629" cy="1508783"/>
            <a:chOff x="8554639" y="3300665"/>
            <a:chExt cx="3300838" cy="2011710"/>
          </a:xfrm>
        </p:grpSpPr>
        <p:sp>
          <p:nvSpPr>
            <p:cNvPr id="40" name="正方形/長方形 39">
              <a:extLst>
                <a:ext uri="{FF2B5EF4-FFF2-40B4-BE49-F238E27FC236}">
                  <a16:creationId xmlns:a16="http://schemas.microsoft.com/office/drawing/2014/main" id="{182ED433-272F-423E-AB07-E357A3A21234}"/>
                </a:ext>
              </a:extLst>
            </p:cNvPr>
            <p:cNvSpPr/>
            <p:nvPr/>
          </p:nvSpPr>
          <p:spPr>
            <a:xfrm>
              <a:off x="9633362" y="3300665"/>
              <a:ext cx="2222115" cy="2011710"/>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solidFill>
                    <a:schemeClr val="tx1"/>
                  </a:solidFill>
                </a:rPr>
                <a:t>休校</a:t>
              </a:r>
              <a:endParaRPr kumimoji="1" lang="en-US" altLang="ja-JP" sz="2100" b="1" dirty="0">
                <a:solidFill>
                  <a:schemeClr val="tx1"/>
                </a:solidFill>
              </a:endParaRPr>
            </a:p>
            <a:p>
              <a:pPr algn="ctr"/>
              <a:r>
                <a:rPr kumimoji="1" lang="ja-JP" altLang="en-US" sz="2100" b="1" dirty="0">
                  <a:solidFill>
                    <a:schemeClr val="tx1"/>
                  </a:solidFill>
                </a:rPr>
                <a:t>分散登校</a:t>
              </a:r>
              <a:endParaRPr kumimoji="1" lang="en-US" altLang="ja-JP" sz="2100" b="1" dirty="0">
                <a:solidFill>
                  <a:schemeClr val="tx1"/>
                </a:solidFill>
              </a:endParaRPr>
            </a:p>
            <a:p>
              <a:pPr algn="ctr"/>
              <a:r>
                <a:rPr kumimoji="1" lang="ja-JP" altLang="en-US" sz="2100" b="1" dirty="0">
                  <a:solidFill>
                    <a:schemeClr val="tx1"/>
                  </a:solidFill>
                </a:rPr>
                <a:t>授業再開</a:t>
              </a:r>
              <a:endParaRPr kumimoji="1" lang="en-US" altLang="ja-JP" sz="2100" b="1" dirty="0">
                <a:solidFill>
                  <a:schemeClr val="tx1"/>
                </a:solidFill>
              </a:endParaRPr>
            </a:p>
            <a:p>
              <a:pPr algn="ctr"/>
              <a:r>
                <a:rPr kumimoji="1" lang="ja-JP" altLang="en-US" sz="2100" b="1" dirty="0">
                  <a:solidFill>
                    <a:schemeClr val="tx1"/>
                  </a:solidFill>
                </a:rPr>
                <a:t>タブレット</a:t>
              </a:r>
            </a:p>
          </p:txBody>
        </p:sp>
        <p:cxnSp>
          <p:nvCxnSpPr>
            <p:cNvPr id="42" name="直線コネクタ 41">
              <a:extLst>
                <a:ext uri="{FF2B5EF4-FFF2-40B4-BE49-F238E27FC236}">
                  <a16:creationId xmlns:a16="http://schemas.microsoft.com/office/drawing/2014/main" id="{E663940E-013E-4A93-BA74-7AC0136E3D51}"/>
                </a:ext>
              </a:extLst>
            </p:cNvPr>
            <p:cNvCxnSpPr>
              <a:cxnSpLocks/>
              <a:endCxn id="40" idx="1"/>
            </p:cNvCxnSpPr>
            <p:nvPr/>
          </p:nvCxnSpPr>
          <p:spPr>
            <a:xfrm>
              <a:off x="8554639" y="3855863"/>
              <a:ext cx="1078723" cy="45065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389" name="グループ化 388">
            <a:extLst>
              <a:ext uri="{FF2B5EF4-FFF2-40B4-BE49-F238E27FC236}">
                <a16:creationId xmlns:a16="http://schemas.microsoft.com/office/drawing/2014/main" id="{22566DE0-C936-4F1C-A772-148B5B8185B6}"/>
              </a:ext>
            </a:extLst>
          </p:cNvPr>
          <p:cNvGrpSpPr/>
          <p:nvPr/>
        </p:nvGrpSpPr>
        <p:grpSpPr>
          <a:xfrm>
            <a:off x="5123300" y="4507668"/>
            <a:ext cx="1666586" cy="1568092"/>
            <a:chOff x="6831066" y="4513838"/>
            <a:chExt cx="2222115" cy="2090789"/>
          </a:xfrm>
        </p:grpSpPr>
        <p:sp>
          <p:nvSpPr>
            <p:cNvPr id="39" name="正方形/長方形 38">
              <a:extLst>
                <a:ext uri="{FF2B5EF4-FFF2-40B4-BE49-F238E27FC236}">
                  <a16:creationId xmlns:a16="http://schemas.microsoft.com/office/drawing/2014/main" id="{7FC74560-EF10-4E2B-970F-294847C11789}"/>
                </a:ext>
              </a:extLst>
            </p:cNvPr>
            <p:cNvSpPr/>
            <p:nvPr/>
          </p:nvSpPr>
          <p:spPr>
            <a:xfrm>
              <a:off x="6831066" y="5511156"/>
              <a:ext cx="2222115" cy="1093471"/>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solidFill>
                    <a:schemeClr val="tx1"/>
                  </a:solidFill>
                </a:rPr>
                <a:t>巣ごもり　対策</a:t>
              </a:r>
            </a:p>
          </p:txBody>
        </p:sp>
        <p:cxnSp>
          <p:nvCxnSpPr>
            <p:cNvPr id="44" name="直線コネクタ 43">
              <a:extLst>
                <a:ext uri="{FF2B5EF4-FFF2-40B4-BE49-F238E27FC236}">
                  <a16:creationId xmlns:a16="http://schemas.microsoft.com/office/drawing/2014/main" id="{09722CB3-C01A-436A-95AF-5B21C9C8FD60}"/>
                </a:ext>
              </a:extLst>
            </p:cNvPr>
            <p:cNvCxnSpPr>
              <a:cxnSpLocks/>
              <a:endCxn id="39" idx="0"/>
            </p:cNvCxnSpPr>
            <p:nvPr/>
          </p:nvCxnSpPr>
          <p:spPr>
            <a:xfrm>
              <a:off x="7303586" y="4513838"/>
              <a:ext cx="638537" cy="99731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cxnSp>
        <p:nvCxnSpPr>
          <p:cNvPr id="48" name="直線コネクタ 47">
            <a:extLst>
              <a:ext uri="{FF2B5EF4-FFF2-40B4-BE49-F238E27FC236}">
                <a16:creationId xmlns:a16="http://schemas.microsoft.com/office/drawing/2014/main" id="{970D51DD-E755-4A43-AEBF-24563076A9A5}"/>
              </a:ext>
            </a:extLst>
          </p:cNvPr>
          <p:cNvCxnSpPr>
            <a:cxnSpLocks/>
            <a:stCxn id="22" idx="2"/>
          </p:cNvCxnSpPr>
          <p:nvPr/>
        </p:nvCxnSpPr>
        <p:spPr>
          <a:xfrm flipH="1">
            <a:off x="5357298" y="1472036"/>
            <a:ext cx="505365" cy="87438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nvGrpSpPr>
          <p:cNvPr id="383" name="グループ化 382">
            <a:extLst>
              <a:ext uri="{FF2B5EF4-FFF2-40B4-BE49-F238E27FC236}">
                <a16:creationId xmlns:a16="http://schemas.microsoft.com/office/drawing/2014/main" id="{8ABFC950-8113-441D-A797-E45EE0F7680B}"/>
              </a:ext>
            </a:extLst>
          </p:cNvPr>
          <p:cNvGrpSpPr/>
          <p:nvPr/>
        </p:nvGrpSpPr>
        <p:grpSpPr>
          <a:xfrm>
            <a:off x="332226" y="3224367"/>
            <a:ext cx="3057520" cy="1180114"/>
            <a:chOff x="442967" y="3156155"/>
            <a:chExt cx="4076693" cy="1573485"/>
          </a:xfrm>
        </p:grpSpPr>
        <p:sp>
          <p:nvSpPr>
            <p:cNvPr id="188" name="正方形/長方形 187">
              <a:extLst>
                <a:ext uri="{FF2B5EF4-FFF2-40B4-BE49-F238E27FC236}">
                  <a16:creationId xmlns:a16="http://schemas.microsoft.com/office/drawing/2014/main" id="{F63538E0-F707-4B61-AB95-353B382F3FA1}"/>
                </a:ext>
              </a:extLst>
            </p:cNvPr>
            <p:cNvSpPr/>
            <p:nvPr/>
          </p:nvSpPr>
          <p:spPr>
            <a:xfrm>
              <a:off x="442967" y="3156155"/>
              <a:ext cx="2559011" cy="157348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100" b="1" dirty="0">
                  <a:solidFill>
                    <a:schemeClr val="tx1"/>
                  </a:solidFill>
                </a:rPr>
                <a:t>マスクと消毒、ソーシャルディスタンス</a:t>
              </a:r>
            </a:p>
          </p:txBody>
        </p:sp>
        <p:cxnSp>
          <p:nvCxnSpPr>
            <p:cNvPr id="191" name="直線コネクタ 190">
              <a:extLst>
                <a:ext uri="{FF2B5EF4-FFF2-40B4-BE49-F238E27FC236}">
                  <a16:creationId xmlns:a16="http://schemas.microsoft.com/office/drawing/2014/main" id="{4A46D8A5-1270-4FE5-9389-7F664238580B}"/>
                </a:ext>
              </a:extLst>
            </p:cNvPr>
            <p:cNvCxnSpPr>
              <a:cxnSpLocks/>
              <a:stCxn id="188" idx="3"/>
            </p:cNvCxnSpPr>
            <p:nvPr/>
          </p:nvCxnSpPr>
          <p:spPr>
            <a:xfrm flipV="1">
              <a:off x="3001978" y="3683570"/>
              <a:ext cx="1517682" cy="25932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382" name="グループ化 381">
            <a:extLst>
              <a:ext uri="{FF2B5EF4-FFF2-40B4-BE49-F238E27FC236}">
                <a16:creationId xmlns:a16="http://schemas.microsoft.com/office/drawing/2014/main" id="{34F9E3AC-FC12-4208-9EEB-2ED53521DF2D}"/>
              </a:ext>
            </a:extLst>
          </p:cNvPr>
          <p:cNvGrpSpPr/>
          <p:nvPr/>
        </p:nvGrpSpPr>
        <p:grpSpPr>
          <a:xfrm>
            <a:off x="266776" y="689113"/>
            <a:ext cx="3338747" cy="2333125"/>
            <a:chOff x="355701" y="-224181"/>
            <a:chExt cx="4451662" cy="3110831"/>
          </a:xfrm>
        </p:grpSpPr>
        <p:sp>
          <p:nvSpPr>
            <p:cNvPr id="196" name="正方形/長方形 195">
              <a:extLst>
                <a:ext uri="{FF2B5EF4-FFF2-40B4-BE49-F238E27FC236}">
                  <a16:creationId xmlns:a16="http://schemas.microsoft.com/office/drawing/2014/main" id="{B4FE936A-D297-4B80-AC68-0AA714F6F047}"/>
                </a:ext>
              </a:extLst>
            </p:cNvPr>
            <p:cNvSpPr/>
            <p:nvPr/>
          </p:nvSpPr>
          <p:spPr>
            <a:xfrm>
              <a:off x="355701" y="-224181"/>
              <a:ext cx="2992261" cy="2959940"/>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100" b="1" dirty="0">
                  <a:solidFill>
                    <a:schemeClr val="tx1"/>
                  </a:solidFill>
                </a:rPr>
                <a:t>ワクチンや薬の開発と接種</a:t>
              </a:r>
              <a:endParaRPr kumimoji="1" lang="en-US" altLang="ja-JP" sz="2100" b="1" dirty="0">
                <a:solidFill>
                  <a:schemeClr val="tx1"/>
                </a:solidFill>
              </a:endParaRPr>
            </a:p>
            <a:p>
              <a:endParaRPr kumimoji="1" lang="en-US" altLang="ja-JP" sz="2100" b="1" dirty="0">
                <a:solidFill>
                  <a:schemeClr val="tx1"/>
                </a:solidFill>
              </a:endParaRPr>
            </a:p>
            <a:p>
              <a:endParaRPr kumimoji="1" lang="en-US" altLang="ja-JP" sz="2100" b="1" dirty="0">
                <a:solidFill>
                  <a:schemeClr val="tx1"/>
                </a:solidFill>
              </a:endParaRPr>
            </a:p>
            <a:p>
              <a:r>
                <a:rPr kumimoji="1" lang="ja-JP" altLang="en-US" sz="2100" b="1" dirty="0">
                  <a:solidFill>
                    <a:schemeClr val="tx1"/>
                  </a:solidFill>
                </a:rPr>
                <a:t>医療施設の不足</a:t>
              </a:r>
              <a:endParaRPr kumimoji="1" lang="en-US" altLang="ja-JP" sz="2100" b="1" dirty="0">
                <a:solidFill>
                  <a:schemeClr val="tx1"/>
                </a:solidFill>
              </a:endParaRPr>
            </a:p>
            <a:p>
              <a:r>
                <a:rPr kumimoji="1" lang="ja-JP" altLang="en-US" sz="2100" b="1" dirty="0">
                  <a:solidFill>
                    <a:schemeClr val="tx1"/>
                  </a:solidFill>
                </a:rPr>
                <a:t>医療従事者の負担</a:t>
              </a:r>
              <a:endParaRPr kumimoji="1" lang="en-US" altLang="ja-JP" sz="2100" b="1" dirty="0">
                <a:solidFill>
                  <a:schemeClr val="tx1"/>
                </a:solidFill>
              </a:endParaRPr>
            </a:p>
          </p:txBody>
        </p:sp>
        <p:cxnSp>
          <p:nvCxnSpPr>
            <p:cNvPr id="197" name="直線コネクタ 196">
              <a:extLst>
                <a:ext uri="{FF2B5EF4-FFF2-40B4-BE49-F238E27FC236}">
                  <a16:creationId xmlns:a16="http://schemas.microsoft.com/office/drawing/2014/main" id="{5312D7C1-4EDB-4FFE-ABD2-04AC2DAF0F3D}"/>
                </a:ext>
              </a:extLst>
            </p:cNvPr>
            <p:cNvCxnSpPr>
              <a:cxnSpLocks/>
            </p:cNvCxnSpPr>
            <p:nvPr/>
          </p:nvCxnSpPr>
          <p:spPr>
            <a:xfrm>
              <a:off x="3351094" y="1828460"/>
              <a:ext cx="1456269" cy="105819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384" name="グループ化 383">
            <a:extLst>
              <a:ext uri="{FF2B5EF4-FFF2-40B4-BE49-F238E27FC236}">
                <a16:creationId xmlns:a16="http://schemas.microsoft.com/office/drawing/2014/main" id="{6802907C-5D96-4330-BFC0-BA2BB5C4A3BD}"/>
              </a:ext>
            </a:extLst>
          </p:cNvPr>
          <p:cNvGrpSpPr/>
          <p:nvPr/>
        </p:nvGrpSpPr>
        <p:grpSpPr>
          <a:xfrm>
            <a:off x="6502125" y="711217"/>
            <a:ext cx="2509974" cy="892163"/>
            <a:chOff x="8669511" y="229353"/>
            <a:chExt cx="3346635" cy="1189551"/>
          </a:xfrm>
        </p:grpSpPr>
        <p:sp>
          <p:nvSpPr>
            <p:cNvPr id="41" name="正方形/長方形 40">
              <a:extLst>
                <a:ext uri="{FF2B5EF4-FFF2-40B4-BE49-F238E27FC236}">
                  <a16:creationId xmlns:a16="http://schemas.microsoft.com/office/drawing/2014/main" id="{71F585E0-E595-42E5-8C0A-3BF157EED536}"/>
                </a:ext>
              </a:extLst>
            </p:cNvPr>
            <p:cNvSpPr/>
            <p:nvPr/>
          </p:nvSpPr>
          <p:spPr>
            <a:xfrm>
              <a:off x="9630285" y="229353"/>
              <a:ext cx="2385861" cy="456621"/>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solidFill>
                    <a:schemeClr val="tx1"/>
                  </a:solidFill>
                </a:rPr>
                <a:t>収入の減少</a:t>
              </a:r>
            </a:p>
          </p:txBody>
        </p:sp>
        <p:cxnSp>
          <p:nvCxnSpPr>
            <p:cNvPr id="59" name="直線コネクタ 58">
              <a:extLst>
                <a:ext uri="{FF2B5EF4-FFF2-40B4-BE49-F238E27FC236}">
                  <a16:creationId xmlns:a16="http://schemas.microsoft.com/office/drawing/2014/main" id="{B0B659FA-D61B-4C17-BF0E-C05941F59908}"/>
                </a:ext>
              </a:extLst>
            </p:cNvPr>
            <p:cNvCxnSpPr>
              <a:cxnSpLocks/>
              <a:stCxn id="22" idx="3"/>
              <a:endCxn id="41" idx="1"/>
            </p:cNvCxnSpPr>
            <p:nvPr/>
          </p:nvCxnSpPr>
          <p:spPr>
            <a:xfrm flipV="1">
              <a:off x="8669511" y="457664"/>
              <a:ext cx="960774" cy="34035"/>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06" name="正方形/長方形 205">
              <a:extLst>
                <a:ext uri="{FF2B5EF4-FFF2-40B4-BE49-F238E27FC236}">
                  <a16:creationId xmlns:a16="http://schemas.microsoft.com/office/drawing/2014/main" id="{7742C745-BB43-4F29-AE28-772AAA06D216}"/>
                </a:ext>
              </a:extLst>
            </p:cNvPr>
            <p:cNvSpPr/>
            <p:nvPr/>
          </p:nvSpPr>
          <p:spPr>
            <a:xfrm>
              <a:off x="9630285" y="888220"/>
              <a:ext cx="2385861" cy="530684"/>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solidFill>
                    <a:schemeClr val="tx1"/>
                  </a:solidFill>
                </a:rPr>
                <a:t>持続支援金</a:t>
              </a:r>
            </a:p>
          </p:txBody>
        </p:sp>
        <p:cxnSp>
          <p:nvCxnSpPr>
            <p:cNvPr id="214" name="直線コネクタ 213">
              <a:extLst>
                <a:ext uri="{FF2B5EF4-FFF2-40B4-BE49-F238E27FC236}">
                  <a16:creationId xmlns:a16="http://schemas.microsoft.com/office/drawing/2014/main" id="{CB565B51-7424-43EA-B9BC-24888A435EB7}"/>
                </a:ext>
              </a:extLst>
            </p:cNvPr>
            <p:cNvCxnSpPr>
              <a:cxnSpLocks/>
              <a:stCxn id="22" idx="3"/>
              <a:endCxn id="206" idx="1"/>
            </p:cNvCxnSpPr>
            <p:nvPr/>
          </p:nvCxnSpPr>
          <p:spPr>
            <a:xfrm>
              <a:off x="8669511" y="491698"/>
              <a:ext cx="960774" cy="66186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387" name="グループ化 386">
            <a:extLst>
              <a:ext uri="{FF2B5EF4-FFF2-40B4-BE49-F238E27FC236}">
                <a16:creationId xmlns:a16="http://schemas.microsoft.com/office/drawing/2014/main" id="{26802B47-ADB7-4D2E-9011-2CCE4BC9E45D}"/>
              </a:ext>
            </a:extLst>
          </p:cNvPr>
          <p:cNvGrpSpPr/>
          <p:nvPr/>
        </p:nvGrpSpPr>
        <p:grpSpPr>
          <a:xfrm>
            <a:off x="327824" y="4157560"/>
            <a:ext cx="3409186" cy="1875549"/>
            <a:chOff x="437099" y="4135373"/>
            <a:chExt cx="4545581" cy="2500732"/>
          </a:xfrm>
        </p:grpSpPr>
        <p:cxnSp>
          <p:nvCxnSpPr>
            <p:cNvPr id="65" name="直線コネクタ 64">
              <a:extLst>
                <a:ext uri="{FF2B5EF4-FFF2-40B4-BE49-F238E27FC236}">
                  <a16:creationId xmlns:a16="http://schemas.microsoft.com/office/drawing/2014/main" id="{95518BBA-8E9F-4496-8B08-83F86B42025E}"/>
                </a:ext>
              </a:extLst>
            </p:cNvPr>
            <p:cNvCxnSpPr>
              <a:cxnSpLocks/>
            </p:cNvCxnSpPr>
            <p:nvPr/>
          </p:nvCxnSpPr>
          <p:spPr>
            <a:xfrm flipV="1">
              <a:off x="2932867" y="4135373"/>
              <a:ext cx="2049813" cy="108684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41" name="正方形/長方形 240">
              <a:extLst>
                <a:ext uri="{FF2B5EF4-FFF2-40B4-BE49-F238E27FC236}">
                  <a16:creationId xmlns:a16="http://schemas.microsoft.com/office/drawing/2014/main" id="{24E85889-19FC-4259-957A-B3C47FF8835B}"/>
                </a:ext>
              </a:extLst>
            </p:cNvPr>
            <p:cNvSpPr/>
            <p:nvPr/>
          </p:nvSpPr>
          <p:spPr>
            <a:xfrm>
              <a:off x="437099" y="4960479"/>
              <a:ext cx="2559010" cy="1675626"/>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100" b="1" dirty="0">
                  <a:solidFill>
                    <a:schemeClr val="tx1"/>
                  </a:solidFill>
                </a:rPr>
                <a:t>オリンピック</a:t>
              </a:r>
              <a:endParaRPr kumimoji="1" lang="en-US" altLang="ja-JP" sz="2100" b="1" dirty="0">
                <a:solidFill>
                  <a:schemeClr val="tx1"/>
                </a:solidFill>
              </a:endParaRPr>
            </a:p>
            <a:p>
              <a:r>
                <a:rPr kumimoji="1" lang="ja-JP" altLang="en-US" sz="2100" b="1" dirty="0">
                  <a:solidFill>
                    <a:schemeClr val="tx1"/>
                  </a:solidFill>
                </a:rPr>
                <a:t>パラリンピック、大会延期</a:t>
              </a:r>
            </a:p>
          </p:txBody>
        </p:sp>
      </p:grpSp>
      <p:grpSp>
        <p:nvGrpSpPr>
          <p:cNvPr id="388" name="グループ化 387">
            <a:extLst>
              <a:ext uri="{FF2B5EF4-FFF2-40B4-BE49-F238E27FC236}">
                <a16:creationId xmlns:a16="http://schemas.microsoft.com/office/drawing/2014/main" id="{E4B6112F-4D1C-4A11-A9B7-60BA593B1177}"/>
              </a:ext>
            </a:extLst>
          </p:cNvPr>
          <p:cNvGrpSpPr/>
          <p:nvPr/>
        </p:nvGrpSpPr>
        <p:grpSpPr>
          <a:xfrm>
            <a:off x="2960955" y="4492574"/>
            <a:ext cx="1666586" cy="1551608"/>
            <a:chOff x="3947939" y="4529051"/>
            <a:chExt cx="2222115" cy="2068811"/>
          </a:xfrm>
        </p:grpSpPr>
        <p:sp>
          <p:nvSpPr>
            <p:cNvPr id="242" name="正方形/長方形 241">
              <a:extLst>
                <a:ext uri="{FF2B5EF4-FFF2-40B4-BE49-F238E27FC236}">
                  <a16:creationId xmlns:a16="http://schemas.microsoft.com/office/drawing/2014/main" id="{2766A7BB-2696-42B6-879E-959D9AFEDD06}"/>
                </a:ext>
              </a:extLst>
            </p:cNvPr>
            <p:cNvSpPr/>
            <p:nvPr/>
          </p:nvSpPr>
          <p:spPr>
            <a:xfrm>
              <a:off x="3947939" y="5504391"/>
              <a:ext cx="2222115" cy="1093471"/>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solidFill>
                    <a:schemeClr val="tx1"/>
                  </a:solidFill>
                </a:rPr>
                <a:t>感染者数の変動・○波</a:t>
              </a:r>
            </a:p>
          </p:txBody>
        </p:sp>
        <p:cxnSp>
          <p:nvCxnSpPr>
            <p:cNvPr id="275" name="直線コネクタ 274">
              <a:extLst>
                <a:ext uri="{FF2B5EF4-FFF2-40B4-BE49-F238E27FC236}">
                  <a16:creationId xmlns:a16="http://schemas.microsoft.com/office/drawing/2014/main" id="{7A734DED-CAAB-48F2-9FD8-76A6533A1135}"/>
                </a:ext>
              </a:extLst>
            </p:cNvPr>
            <p:cNvCxnSpPr>
              <a:cxnSpLocks/>
              <a:stCxn id="242" idx="0"/>
            </p:cNvCxnSpPr>
            <p:nvPr/>
          </p:nvCxnSpPr>
          <p:spPr>
            <a:xfrm flipV="1">
              <a:off x="5058997" y="4529051"/>
              <a:ext cx="613465" cy="97534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sp>
        <p:nvSpPr>
          <p:cNvPr id="302" name="正方形/長方形 301">
            <a:extLst>
              <a:ext uri="{FF2B5EF4-FFF2-40B4-BE49-F238E27FC236}">
                <a16:creationId xmlns:a16="http://schemas.microsoft.com/office/drawing/2014/main" id="{4AF12F44-D7C6-4481-84D0-E1C8A1CDB48D}"/>
              </a:ext>
            </a:extLst>
          </p:cNvPr>
          <p:cNvSpPr/>
          <p:nvPr/>
        </p:nvSpPr>
        <p:spPr>
          <a:xfrm>
            <a:off x="2765999" y="711217"/>
            <a:ext cx="1817739" cy="785300"/>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solidFill>
                  <a:schemeClr val="tx1"/>
                </a:solidFill>
              </a:rPr>
              <a:t>国際協力で　ワクチン入手</a:t>
            </a:r>
          </a:p>
        </p:txBody>
      </p:sp>
      <p:grpSp>
        <p:nvGrpSpPr>
          <p:cNvPr id="391" name="グループ化 390">
            <a:extLst>
              <a:ext uri="{FF2B5EF4-FFF2-40B4-BE49-F238E27FC236}">
                <a16:creationId xmlns:a16="http://schemas.microsoft.com/office/drawing/2014/main" id="{4A8F17B8-1683-4283-A769-224021B74908}"/>
              </a:ext>
            </a:extLst>
          </p:cNvPr>
          <p:cNvGrpSpPr/>
          <p:nvPr/>
        </p:nvGrpSpPr>
        <p:grpSpPr>
          <a:xfrm>
            <a:off x="6502125" y="1093504"/>
            <a:ext cx="2375412" cy="1808131"/>
            <a:chOff x="8669511" y="315008"/>
            <a:chExt cx="3167219" cy="2410838"/>
          </a:xfrm>
        </p:grpSpPr>
        <p:sp>
          <p:nvSpPr>
            <p:cNvPr id="282" name="正方形/長方形 281">
              <a:extLst>
                <a:ext uri="{FF2B5EF4-FFF2-40B4-BE49-F238E27FC236}">
                  <a16:creationId xmlns:a16="http://schemas.microsoft.com/office/drawing/2014/main" id="{F51388EA-F7A0-4DED-840E-0AB1D0F170EE}"/>
                </a:ext>
              </a:extLst>
            </p:cNvPr>
            <p:cNvSpPr/>
            <p:nvPr/>
          </p:nvSpPr>
          <p:spPr>
            <a:xfrm>
              <a:off x="9614615" y="1779928"/>
              <a:ext cx="2222115" cy="945918"/>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solidFill>
                    <a:schemeClr val="tx1"/>
                  </a:solidFill>
                </a:rPr>
                <a:t>貧困や</a:t>
              </a:r>
              <a:endParaRPr kumimoji="1" lang="en-US" altLang="ja-JP" sz="2100" b="1" dirty="0">
                <a:solidFill>
                  <a:schemeClr val="tx1"/>
                </a:solidFill>
              </a:endParaRPr>
            </a:p>
            <a:p>
              <a:pPr algn="ctr"/>
              <a:r>
                <a:rPr kumimoji="1" lang="ja-JP" altLang="en-US" sz="2100" b="1" dirty="0">
                  <a:solidFill>
                    <a:schemeClr val="tx1"/>
                  </a:solidFill>
                </a:rPr>
                <a:t>格差の拡大</a:t>
              </a:r>
            </a:p>
          </p:txBody>
        </p:sp>
        <p:cxnSp>
          <p:nvCxnSpPr>
            <p:cNvPr id="306" name="直線コネクタ 305">
              <a:extLst>
                <a:ext uri="{FF2B5EF4-FFF2-40B4-BE49-F238E27FC236}">
                  <a16:creationId xmlns:a16="http://schemas.microsoft.com/office/drawing/2014/main" id="{441406F2-5A8E-402B-8696-FF91BD663ADC}"/>
                </a:ext>
              </a:extLst>
            </p:cNvPr>
            <p:cNvCxnSpPr>
              <a:cxnSpLocks/>
              <a:stCxn id="282" idx="1"/>
              <a:endCxn id="22" idx="3"/>
            </p:cNvCxnSpPr>
            <p:nvPr/>
          </p:nvCxnSpPr>
          <p:spPr>
            <a:xfrm flipH="1" flipV="1">
              <a:off x="8669511" y="315008"/>
              <a:ext cx="945104" cy="193788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390" name="グループ化 389">
            <a:extLst>
              <a:ext uri="{FF2B5EF4-FFF2-40B4-BE49-F238E27FC236}">
                <a16:creationId xmlns:a16="http://schemas.microsoft.com/office/drawing/2014/main" id="{D1EF2D56-271B-48B4-814E-D09A77A5E1E2}"/>
              </a:ext>
            </a:extLst>
          </p:cNvPr>
          <p:cNvGrpSpPr/>
          <p:nvPr/>
        </p:nvGrpSpPr>
        <p:grpSpPr>
          <a:xfrm>
            <a:off x="6789886" y="5257078"/>
            <a:ext cx="2087662" cy="793204"/>
            <a:chOff x="9053181" y="5866430"/>
            <a:chExt cx="2783549" cy="1057605"/>
          </a:xfrm>
        </p:grpSpPr>
        <p:sp>
          <p:nvSpPr>
            <p:cNvPr id="248" name="正方形/長方形 247">
              <a:extLst>
                <a:ext uri="{FF2B5EF4-FFF2-40B4-BE49-F238E27FC236}">
                  <a16:creationId xmlns:a16="http://schemas.microsoft.com/office/drawing/2014/main" id="{8724D8A4-1956-4859-9784-E60C0D16612D}"/>
                </a:ext>
              </a:extLst>
            </p:cNvPr>
            <p:cNvSpPr/>
            <p:nvPr/>
          </p:nvSpPr>
          <p:spPr>
            <a:xfrm>
              <a:off x="9614616" y="5866430"/>
              <a:ext cx="2222114" cy="105760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solidFill>
                    <a:schemeClr val="tx1"/>
                  </a:solidFill>
                </a:rPr>
                <a:t>音楽・アニメの配信</a:t>
              </a:r>
            </a:p>
          </p:txBody>
        </p:sp>
        <p:cxnSp>
          <p:nvCxnSpPr>
            <p:cNvPr id="309" name="直線コネクタ 308">
              <a:extLst>
                <a:ext uri="{FF2B5EF4-FFF2-40B4-BE49-F238E27FC236}">
                  <a16:creationId xmlns:a16="http://schemas.microsoft.com/office/drawing/2014/main" id="{666EC4B4-1BE2-4C33-A117-86512772A95A}"/>
                </a:ext>
              </a:extLst>
            </p:cNvPr>
            <p:cNvCxnSpPr>
              <a:cxnSpLocks/>
              <a:stCxn id="248" idx="1"/>
              <a:endCxn id="39" idx="3"/>
            </p:cNvCxnSpPr>
            <p:nvPr/>
          </p:nvCxnSpPr>
          <p:spPr>
            <a:xfrm flipH="1">
              <a:off x="9053181" y="6395233"/>
              <a:ext cx="561435" cy="1603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cxnSp>
        <p:nvCxnSpPr>
          <p:cNvPr id="312" name="直線コネクタ 311">
            <a:extLst>
              <a:ext uri="{FF2B5EF4-FFF2-40B4-BE49-F238E27FC236}">
                <a16:creationId xmlns:a16="http://schemas.microsoft.com/office/drawing/2014/main" id="{F67E85A0-6FD1-4C49-B529-761B0C51C081}"/>
              </a:ext>
            </a:extLst>
          </p:cNvPr>
          <p:cNvCxnSpPr>
            <a:cxnSpLocks/>
            <a:stCxn id="302" idx="2"/>
          </p:cNvCxnSpPr>
          <p:nvPr/>
        </p:nvCxnSpPr>
        <p:spPr>
          <a:xfrm>
            <a:off x="3674869" y="1496517"/>
            <a:ext cx="301435" cy="73200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nvGrpSpPr>
          <p:cNvPr id="381" name="グループ化 380">
            <a:extLst>
              <a:ext uri="{FF2B5EF4-FFF2-40B4-BE49-F238E27FC236}">
                <a16:creationId xmlns:a16="http://schemas.microsoft.com/office/drawing/2014/main" id="{E6EC0D27-E8B0-458D-B5DD-B078F088B3B9}"/>
              </a:ext>
            </a:extLst>
          </p:cNvPr>
          <p:cNvGrpSpPr/>
          <p:nvPr/>
        </p:nvGrpSpPr>
        <p:grpSpPr>
          <a:xfrm>
            <a:off x="3389745" y="2278941"/>
            <a:ext cx="3112380" cy="2312567"/>
            <a:chOff x="4519660" y="1895588"/>
            <a:chExt cx="4149840" cy="3083422"/>
          </a:xfrm>
        </p:grpSpPr>
        <p:sp>
          <p:nvSpPr>
            <p:cNvPr id="332" name="楕円 331">
              <a:extLst>
                <a:ext uri="{FF2B5EF4-FFF2-40B4-BE49-F238E27FC236}">
                  <a16:creationId xmlns:a16="http://schemas.microsoft.com/office/drawing/2014/main" id="{AEC32034-5D6D-4808-B83E-24B7ABB8EC1E}"/>
                </a:ext>
              </a:extLst>
            </p:cNvPr>
            <p:cNvSpPr/>
            <p:nvPr/>
          </p:nvSpPr>
          <p:spPr>
            <a:xfrm>
              <a:off x="4519660" y="1895588"/>
              <a:ext cx="4149840" cy="308342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49" name="正方形/長方形 48">
              <a:extLst>
                <a:ext uri="{FF2B5EF4-FFF2-40B4-BE49-F238E27FC236}">
                  <a16:creationId xmlns:a16="http://schemas.microsoft.com/office/drawing/2014/main" id="{136F294A-A909-48FF-9815-E2938BCBE718}"/>
                </a:ext>
              </a:extLst>
            </p:cNvPr>
            <p:cNvSpPr/>
            <p:nvPr/>
          </p:nvSpPr>
          <p:spPr>
            <a:xfrm>
              <a:off x="6976351" y="2023777"/>
              <a:ext cx="452949" cy="38192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100" b="1" dirty="0">
                  <a:solidFill>
                    <a:schemeClr val="tx1"/>
                  </a:solidFill>
                </a:rPr>
                <a:t>移</a:t>
              </a:r>
            </a:p>
          </p:txBody>
        </p:sp>
        <p:sp>
          <p:nvSpPr>
            <p:cNvPr id="335" name="正方形/長方形 334">
              <a:extLst>
                <a:ext uri="{FF2B5EF4-FFF2-40B4-BE49-F238E27FC236}">
                  <a16:creationId xmlns:a16="http://schemas.microsoft.com/office/drawing/2014/main" id="{6194CBE6-5E58-4221-A688-97D3EF8E17BB}"/>
                </a:ext>
              </a:extLst>
            </p:cNvPr>
            <p:cNvSpPr/>
            <p:nvPr/>
          </p:nvSpPr>
          <p:spPr>
            <a:xfrm>
              <a:off x="7720509" y="2530771"/>
              <a:ext cx="491936" cy="45662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100" b="1" dirty="0">
                  <a:solidFill>
                    <a:schemeClr val="tx1"/>
                  </a:solidFill>
                </a:rPr>
                <a:t>動</a:t>
              </a:r>
            </a:p>
          </p:txBody>
        </p:sp>
        <p:sp>
          <p:nvSpPr>
            <p:cNvPr id="336" name="正方形/長方形 335">
              <a:extLst>
                <a:ext uri="{FF2B5EF4-FFF2-40B4-BE49-F238E27FC236}">
                  <a16:creationId xmlns:a16="http://schemas.microsoft.com/office/drawing/2014/main" id="{CA7AE8B7-ACFD-4C33-988F-BFDB82EB9AC8}"/>
                </a:ext>
              </a:extLst>
            </p:cNvPr>
            <p:cNvSpPr/>
            <p:nvPr/>
          </p:nvSpPr>
          <p:spPr>
            <a:xfrm>
              <a:off x="8020681" y="3455260"/>
              <a:ext cx="506566" cy="45662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100" b="1" dirty="0">
                  <a:solidFill>
                    <a:schemeClr val="tx1"/>
                  </a:solidFill>
                </a:rPr>
                <a:t>制</a:t>
              </a:r>
            </a:p>
          </p:txBody>
        </p:sp>
        <p:sp>
          <p:nvSpPr>
            <p:cNvPr id="337" name="正方形/長方形 336">
              <a:extLst>
                <a:ext uri="{FF2B5EF4-FFF2-40B4-BE49-F238E27FC236}">
                  <a16:creationId xmlns:a16="http://schemas.microsoft.com/office/drawing/2014/main" id="{B81B5D8A-6D71-49E0-9DAD-6BC61B3A85A0}"/>
                </a:ext>
              </a:extLst>
            </p:cNvPr>
            <p:cNvSpPr/>
            <p:nvPr/>
          </p:nvSpPr>
          <p:spPr>
            <a:xfrm>
              <a:off x="7466599" y="4185873"/>
              <a:ext cx="352950" cy="40422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100" b="1" dirty="0">
                  <a:solidFill>
                    <a:schemeClr val="tx1"/>
                  </a:solidFill>
                </a:rPr>
                <a:t>限</a:t>
              </a:r>
            </a:p>
          </p:txBody>
        </p:sp>
      </p:grpSp>
      <p:grpSp>
        <p:nvGrpSpPr>
          <p:cNvPr id="380" name="グループ化 379">
            <a:extLst>
              <a:ext uri="{FF2B5EF4-FFF2-40B4-BE49-F238E27FC236}">
                <a16:creationId xmlns:a16="http://schemas.microsoft.com/office/drawing/2014/main" id="{59C271C4-D9BE-4354-B176-0BB9AF9E1905}"/>
              </a:ext>
            </a:extLst>
          </p:cNvPr>
          <p:cNvGrpSpPr/>
          <p:nvPr/>
        </p:nvGrpSpPr>
        <p:grpSpPr>
          <a:xfrm>
            <a:off x="3435538" y="2544907"/>
            <a:ext cx="2443516" cy="1750204"/>
            <a:chOff x="4983207" y="6202579"/>
            <a:chExt cx="3258021" cy="2333605"/>
          </a:xfrm>
        </p:grpSpPr>
        <p:sp>
          <p:nvSpPr>
            <p:cNvPr id="220" name="楕円 219">
              <a:extLst>
                <a:ext uri="{FF2B5EF4-FFF2-40B4-BE49-F238E27FC236}">
                  <a16:creationId xmlns:a16="http://schemas.microsoft.com/office/drawing/2014/main" id="{87964EE6-6F18-4FB8-B6BC-48D6A1C97B1F}"/>
                </a:ext>
              </a:extLst>
            </p:cNvPr>
            <p:cNvSpPr/>
            <p:nvPr/>
          </p:nvSpPr>
          <p:spPr>
            <a:xfrm>
              <a:off x="4983207" y="6202579"/>
              <a:ext cx="3258021" cy="233360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27" name="正方形/長方形 26">
              <a:extLst>
                <a:ext uri="{FF2B5EF4-FFF2-40B4-BE49-F238E27FC236}">
                  <a16:creationId xmlns:a16="http://schemas.microsoft.com/office/drawing/2014/main" id="{3E84613D-4B63-483F-BCEE-3134F6295486}"/>
                </a:ext>
              </a:extLst>
            </p:cNvPr>
            <p:cNvSpPr/>
            <p:nvPr/>
          </p:nvSpPr>
          <p:spPr>
            <a:xfrm>
              <a:off x="5452499" y="6747960"/>
              <a:ext cx="2489624" cy="1475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rPr>
                <a:t>新型コロナ</a:t>
              </a:r>
              <a:endParaRPr kumimoji="1" lang="en-US" altLang="ja-JP" sz="2400" b="1" dirty="0">
                <a:solidFill>
                  <a:schemeClr val="tx1"/>
                </a:solidFill>
              </a:endParaRPr>
            </a:p>
            <a:p>
              <a:pPr algn="ctr"/>
              <a:r>
                <a:rPr kumimoji="1" lang="ja-JP" altLang="en-US" sz="2400" b="1" dirty="0">
                  <a:solidFill>
                    <a:schemeClr val="tx1"/>
                  </a:solidFill>
                </a:rPr>
                <a:t>感染症の</a:t>
              </a:r>
              <a:endParaRPr kumimoji="1" lang="en-US" altLang="ja-JP" sz="2400" b="1" dirty="0">
                <a:solidFill>
                  <a:schemeClr val="tx1"/>
                </a:solidFill>
              </a:endParaRPr>
            </a:p>
            <a:p>
              <a:pPr algn="ctr"/>
              <a:r>
                <a:rPr kumimoji="1" lang="ja-JP" altLang="en-US" sz="2400" b="1" dirty="0">
                  <a:solidFill>
                    <a:schemeClr val="tx1"/>
                  </a:solidFill>
                </a:rPr>
                <a:t>大流行</a:t>
              </a:r>
            </a:p>
          </p:txBody>
        </p:sp>
      </p:grpSp>
      <p:sp>
        <p:nvSpPr>
          <p:cNvPr id="2" name="楕円 1">
            <a:extLst>
              <a:ext uri="{FF2B5EF4-FFF2-40B4-BE49-F238E27FC236}">
                <a16:creationId xmlns:a16="http://schemas.microsoft.com/office/drawing/2014/main" id="{81C6E12C-5797-40D1-A033-7511501A15CC}"/>
              </a:ext>
            </a:extLst>
          </p:cNvPr>
          <p:cNvSpPr/>
          <p:nvPr/>
        </p:nvSpPr>
        <p:spPr>
          <a:xfrm>
            <a:off x="419053" y="1374873"/>
            <a:ext cx="2244195" cy="542004"/>
          </a:xfrm>
          <a:prstGeom prst="ellipse">
            <a:avLst/>
          </a:prstGeom>
          <a:solidFill>
            <a:srgbClr val="92D050">
              <a:alpha val="8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t>科学・薬学</a:t>
            </a:r>
          </a:p>
        </p:txBody>
      </p:sp>
      <p:sp>
        <p:nvSpPr>
          <p:cNvPr id="56" name="楕円 55">
            <a:extLst>
              <a:ext uri="{FF2B5EF4-FFF2-40B4-BE49-F238E27FC236}">
                <a16:creationId xmlns:a16="http://schemas.microsoft.com/office/drawing/2014/main" id="{57D0092A-35AA-4D0F-9693-C5E8A9225AD8}"/>
              </a:ext>
            </a:extLst>
          </p:cNvPr>
          <p:cNvSpPr/>
          <p:nvPr/>
        </p:nvSpPr>
        <p:spPr>
          <a:xfrm>
            <a:off x="2168090" y="1844378"/>
            <a:ext cx="1039669" cy="5420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t>政治</a:t>
            </a:r>
          </a:p>
        </p:txBody>
      </p:sp>
      <p:sp>
        <p:nvSpPr>
          <p:cNvPr id="57" name="楕円 56">
            <a:extLst>
              <a:ext uri="{FF2B5EF4-FFF2-40B4-BE49-F238E27FC236}">
                <a16:creationId xmlns:a16="http://schemas.microsoft.com/office/drawing/2014/main" id="{A286057D-486D-4978-BC99-AEC44B23696E}"/>
              </a:ext>
            </a:extLst>
          </p:cNvPr>
          <p:cNvSpPr/>
          <p:nvPr/>
        </p:nvSpPr>
        <p:spPr>
          <a:xfrm>
            <a:off x="1583171" y="2636564"/>
            <a:ext cx="1229296" cy="491736"/>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t>医学</a:t>
            </a:r>
          </a:p>
        </p:txBody>
      </p:sp>
      <p:sp>
        <p:nvSpPr>
          <p:cNvPr id="58" name="楕円 57">
            <a:extLst>
              <a:ext uri="{FF2B5EF4-FFF2-40B4-BE49-F238E27FC236}">
                <a16:creationId xmlns:a16="http://schemas.microsoft.com/office/drawing/2014/main" id="{029AEF6F-B15D-46A1-B00E-60E8D92CC44A}"/>
              </a:ext>
            </a:extLst>
          </p:cNvPr>
          <p:cNvSpPr/>
          <p:nvPr/>
        </p:nvSpPr>
        <p:spPr>
          <a:xfrm>
            <a:off x="1768951" y="3592061"/>
            <a:ext cx="1059193" cy="491736"/>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t>保健</a:t>
            </a:r>
          </a:p>
        </p:txBody>
      </p:sp>
      <p:sp>
        <p:nvSpPr>
          <p:cNvPr id="60" name="楕円 59">
            <a:extLst>
              <a:ext uri="{FF2B5EF4-FFF2-40B4-BE49-F238E27FC236}">
                <a16:creationId xmlns:a16="http://schemas.microsoft.com/office/drawing/2014/main" id="{DCC689FC-C974-4561-97CE-C97FA242B6F8}"/>
              </a:ext>
            </a:extLst>
          </p:cNvPr>
          <p:cNvSpPr/>
          <p:nvPr/>
        </p:nvSpPr>
        <p:spPr>
          <a:xfrm>
            <a:off x="1654119" y="4343612"/>
            <a:ext cx="1164295" cy="4917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t>体育</a:t>
            </a:r>
          </a:p>
        </p:txBody>
      </p:sp>
      <p:sp>
        <p:nvSpPr>
          <p:cNvPr id="61" name="楕円 60">
            <a:extLst>
              <a:ext uri="{FF2B5EF4-FFF2-40B4-BE49-F238E27FC236}">
                <a16:creationId xmlns:a16="http://schemas.microsoft.com/office/drawing/2014/main" id="{74EC19C4-FB44-436A-9C33-67287A11AACB}"/>
              </a:ext>
            </a:extLst>
          </p:cNvPr>
          <p:cNvSpPr/>
          <p:nvPr/>
        </p:nvSpPr>
        <p:spPr>
          <a:xfrm>
            <a:off x="1768951" y="4851476"/>
            <a:ext cx="1128053" cy="4917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t>総合</a:t>
            </a:r>
          </a:p>
        </p:txBody>
      </p:sp>
      <p:sp>
        <p:nvSpPr>
          <p:cNvPr id="62" name="楕円 61">
            <a:extLst>
              <a:ext uri="{FF2B5EF4-FFF2-40B4-BE49-F238E27FC236}">
                <a16:creationId xmlns:a16="http://schemas.microsoft.com/office/drawing/2014/main" id="{6159475A-52BE-4BC3-96FE-4FD6E8939417}"/>
              </a:ext>
            </a:extLst>
          </p:cNvPr>
          <p:cNvSpPr/>
          <p:nvPr/>
        </p:nvSpPr>
        <p:spPr>
          <a:xfrm>
            <a:off x="2825474" y="4745813"/>
            <a:ext cx="2285104" cy="4917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t>数学・情報</a:t>
            </a:r>
          </a:p>
        </p:txBody>
      </p:sp>
      <p:sp>
        <p:nvSpPr>
          <p:cNvPr id="63" name="楕円 62">
            <a:extLst>
              <a:ext uri="{FF2B5EF4-FFF2-40B4-BE49-F238E27FC236}">
                <a16:creationId xmlns:a16="http://schemas.microsoft.com/office/drawing/2014/main" id="{78102678-F5E2-436A-9468-E0589E740AAA}"/>
              </a:ext>
            </a:extLst>
          </p:cNvPr>
          <p:cNvSpPr/>
          <p:nvPr/>
        </p:nvSpPr>
        <p:spPr>
          <a:xfrm>
            <a:off x="5321332" y="4745813"/>
            <a:ext cx="1069428" cy="4917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t>家庭</a:t>
            </a:r>
          </a:p>
        </p:txBody>
      </p:sp>
      <p:sp>
        <p:nvSpPr>
          <p:cNvPr id="64" name="楕円 63">
            <a:extLst>
              <a:ext uri="{FF2B5EF4-FFF2-40B4-BE49-F238E27FC236}">
                <a16:creationId xmlns:a16="http://schemas.microsoft.com/office/drawing/2014/main" id="{BD7474E6-B66D-4282-8181-694075F6E3A4}"/>
              </a:ext>
            </a:extLst>
          </p:cNvPr>
          <p:cNvSpPr/>
          <p:nvPr/>
        </p:nvSpPr>
        <p:spPr>
          <a:xfrm>
            <a:off x="6789886" y="4793965"/>
            <a:ext cx="2284360" cy="4917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t>音楽・美術</a:t>
            </a:r>
          </a:p>
        </p:txBody>
      </p:sp>
      <p:sp>
        <p:nvSpPr>
          <p:cNvPr id="66" name="楕円 65">
            <a:extLst>
              <a:ext uri="{FF2B5EF4-FFF2-40B4-BE49-F238E27FC236}">
                <a16:creationId xmlns:a16="http://schemas.microsoft.com/office/drawing/2014/main" id="{97D05F59-B9B0-4018-84C2-6AEB6041D7B7}"/>
              </a:ext>
            </a:extLst>
          </p:cNvPr>
          <p:cNvSpPr/>
          <p:nvPr/>
        </p:nvSpPr>
        <p:spPr>
          <a:xfrm>
            <a:off x="6717587" y="3245333"/>
            <a:ext cx="1127699" cy="4917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a:t>教育</a:t>
            </a:r>
            <a:endParaRPr kumimoji="1" lang="ja-JP" altLang="en-US" sz="2100" b="1" dirty="0"/>
          </a:p>
        </p:txBody>
      </p:sp>
      <p:sp>
        <p:nvSpPr>
          <p:cNvPr id="67" name="楕円 66">
            <a:extLst>
              <a:ext uri="{FF2B5EF4-FFF2-40B4-BE49-F238E27FC236}">
                <a16:creationId xmlns:a16="http://schemas.microsoft.com/office/drawing/2014/main" id="{30B16F64-A2EA-446C-B6AF-40F5A6D225CB}"/>
              </a:ext>
            </a:extLst>
          </p:cNvPr>
          <p:cNvSpPr/>
          <p:nvPr/>
        </p:nvSpPr>
        <p:spPr>
          <a:xfrm>
            <a:off x="5331690" y="1742248"/>
            <a:ext cx="2200041" cy="5488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t>政治・経済</a:t>
            </a:r>
          </a:p>
        </p:txBody>
      </p:sp>
      <p:sp>
        <p:nvSpPr>
          <p:cNvPr id="68" name="楕円 67">
            <a:extLst>
              <a:ext uri="{FF2B5EF4-FFF2-40B4-BE49-F238E27FC236}">
                <a16:creationId xmlns:a16="http://schemas.microsoft.com/office/drawing/2014/main" id="{1FA1CB68-B832-48B9-B23F-7D6BD0FFEE08}"/>
              </a:ext>
            </a:extLst>
          </p:cNvPr>
          <p:cNvSpPr/>
          <p:nvPr/>
        </p:nvSpPr>
        <p:spPr>
          <a:xfrm>
            <a:off x="2903533" y="1418303"/>
            <a:ext cx="2623059" cy="8162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t>外国語・宗教</a:t>
            </a:r>
            <a:endParaRPr kumimoji="1" lang="en-US" altLang="ja-JP" sz="2100" b="1" dirty="0"/>
          </a:p>
          <a:p>
            <a:pPr algn="ctr"/>
            <a:r>
              <a:rPr kumimoji="1" lang="ja-JP" altLang="en-US" sz="2100" b="1" dirty="0"/>
              <a:t>政治・公民</a:t>
            </a:r>
          </a:p>
        </p:txBody>
      </p:sp>
      <p:sp>
        <p:nvSpPr>
          <p:cNvPr id="3" name="テキスト ボックス 2">
            <a:extLst>
              <a:ext uri="{FF2B5EF4-FFF2-40B4-BE49-F238E27FC236}">
                <a16:creationId xmlns:a16="http://schemas.microsoft.com/office/drawing/2014/main" id="{8D93FAA3-FFF1-2F3C-115F-89C0ACF7A487}"/>
              </a:ext>
            </a:extLst>
          </p:cNvPr>
          <p:cNvSpPr txBox="1"/>
          <p:nvPr/>
        </p:nvSpPr>
        <p:spPr>
          <a:xfrm flipH="1">
            <a:off x="218528" y="133391"/>
            <a:ext cx="8877536" cy="430887"/>
          </a:xfrm>
          <a:prstGeom prst="rect">
            <a:avLst/>
          </a:prstGeom>
          <a:solidFill>
            <a:srgbClr val="FFFF81"/>
          </a:solidFill>
        </p:spPr>
        <p:txBody>
          <a:bodyPr wrap="square" rtlCol="0">
            <a:spAutoFit/>
          </a:bodyPr>
          <a:lstStyle/>
          <a:p>
            <a:r>
              <a:rPr kumimoji="1" lang="ja-JP" altLang="en-US" sz="2200" dirty="0">
                <a:latin typeface="AR丸ゴシック体E" panose="020F0909000000000000" pitchFamily="49" charset="-128"/>
                <a:ea typeface="AR丸ゴシック体E" panose="020F0909000000000000" pitchFamily="49" charset="-128"/>
              </a:rPr>
              <a:t>コロナは健康や福祉の問題だったのに、それだけで対応できない現状</a:t>
            </a:r>
          </a:p>
        </p:txBody>
      </p:sp>
    </p:spTree>
    <p:extLst>
      <p:ext uri="{BB962C8B-B14F-4D97-AF65-F5344CB8AC3E}">
        <p14:creationId xmlns:p14="http://schemas.microsoft.com/office/powerpoint/2010/main" val="818980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6"/>
                                        </p:tgtEl>
                                        <p:attrNameLst>
                                          <p:attrName>style.visibility</p:attrName>
                                        </p:attrNameLst>
                                      </p:cBhvr>
                                      <p:to>
                                        <p:strVal val="visible"/>
                                      </p:to>
                                    </p:set>
                                    <p:animEffect transition="in" filter="fade">
                                      <p:cBhvr>
                                        <p:cTn id="14" dur="1000"/>
                                        <p:tgtEl>
                                          <p:spTgt spid="56"/>
                                        </p:tgtEl>
                                      </p:cBhvr>
                                    </p:animEffect>
                                    <p:anim calcmode="lin" valueType="num">
                                      <p:cBhvr>
                                        <p:cTn id="15" dur="1000" fill="hold"/>
                                        <p:tgtEl>
                                          <p:spTgt spid="56"/>
                                        </p:tgtEl>
                                        <p:attrNameLst>
                                          <p:attrName>ppt_x</p:attrName>
                                        </p:attrNameLst>
                                      </p:cBhvr>
                                      <p:tavLst>
                                        <p:tav tm="0">
                                          <p:val>
                                            <p:strVal val="#ppt_x"/>
                                          </p:val>
                                        </p:tav>
                                        <p:tav tm="100000">
                                          <p:val>
                                            <p:strVal val="#ppt_x"/>
                                          </p:val>
                                        </p:tav>
                                      </p:tavLst>
                                    </p:anim>
                                    <p:anim calcmode="lin" valueType="num">
                                      <p:cBhvr>
                                        <p:cTn id="16"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7"/>
                                        </p:tgtEl>
                                        <p:attrNameLst>
                                          <p:attrName>style.visibility</p:attrName>
                                        </p:attrNameLst>
                                      </p:cBhvr>
                                      <p:to>
                                        <p:strVal val="visible"/>
                                      </p:to>
                                    </p:set>
                                    <p:animEffect transition="in" filter="fade">
                                      <p:cBhvr>
                                        <p:cTn id="21" dur="1000"/>
                                        <p:tgtEl>
                                          <p:spTgt spid="57"/>
                                        </p:tgtEl>
                                      </p:cBhvr>
                                    </p:animEffect>
                                    <p:anim calcmode="lin" valueType="num">
                                      <p:cBhvr>
                                        <p:cTn id="22" dur="1000" fill="hold"/>
                                        <p:tgtEl>
                                          <p:spTgt spid="57"/>
                                        </p:tgtEl>
                                        <p:attrNameLst>
                                          <p:attrName>ppt_x</p:attrName>
                                        </p:attrNameLst>
                                      </p:cBhvr>
                                      <p:tavLst>
                                        <p:tav tm="0">
                                          <p:val>
                                            <p:strVal val="#ppt_x"/>
                                          </p:val>
                                        </p:tav>
                                        <p:tav tm="100000">
                                          <p:val>
                                            <p:strVal val="#ppt_x"/>
                                          </p:val>
                                        </p:tav>
                                      </p:tavLst>
                                    </p:anim>
                                    <p:anim calcmode="lin" valueType="num">
                                      <p:cBhvr>
                                        <p:cTn id="23"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8"/>
                                        </p:tgtEl>
                                        <p:attrNameLst>
                                          <p:attrName>style.visibility</p:attrName>
                                        </p:attrNameLst>
                                      </p:cBhvr>
                                      <p:to>
                                        <p:strVal val="visible"/>
                                      </p:to>
                                    </p:set>
                                    <p:animEffect transition="in" filter="fade">
                                      <p:cBhvr>
                                        <p:cTn id="28" dur="1000"/>
                                        <p:tgtEl>
                                          <p:spTgt spid="58"/>
                                        </p:tgtEl>
                                      </p:cBhvr>
                                    </p:animEffect>
                                    <p:anim calcmode="lin" valueType="num">
                                      <p:cBhvr>
                                        <p:cTn id="29" dur="1000" fill="hold"/>
                                        <p:tgtEl>
                                          <p:spTgt spid="58"/>
                                        </p:tgtEl>
                                        <p:attrNameLst>
                                          <p:attrName>ppt_x</p:attrName>
                                        </p:attrNameLst>
                                      </p:cBhvr>
                                      <p:tavLst>
                                        <p:tav tm="0">
                                          <p:val>
                                            <p:strVal val="#ppt_x"/>
                                          </p:val>
                                        </p:tav>
                                        <p:tav tm="100000">
                                          <p:val>
                                            <p:strVal val="#ppt_x"/>
                                          </p:val>
                                        </p:tav>
                                      </p:tavLst>
                                    </p:anim>
                                    <p:anim calcmode="lin" valueType="num">
                                      <p:cBhvr>
                                        <p:cTn id="30"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fade">
                                      <p:cBhvr>
                                        <p:cTn id="35" dur="1000"/>
                                        <p:tgtEl>
                                          <p:spTgt spid="60"/>
                                        </p:tgtEl>
                                      </p:cBhvr>
                                    </p:animEffect>
                                    <p:anim calcmode="lin" valueType="num">
                                      <p:cBhvr>
                                        <p:cTn id="36" dur="1000" fill="hold"/>
                                        <p:tgtEl>
                                          <p:spTgt spid="60"/>
                                        </p:tgtEl>
                                        <p:attrNameLst>
                                          <p:attrName>ppt_x</p:attrName>
                                        </p:attrNameLst>
                                      </p:cBhvr>
                                      <p:tavLst>
                                        <p:tav tm="0">
                                          <p:val>
                                            <p:strVal val="#ppt_x"/>
                                          </p:val>
                                        </p:tav>
                                        <p:tav tm="100000">
                                          <p:val>
                                            <p:strVal val="#ppt_x"/>
                                          </p:val>
                                        </p:tav>
                                      </p:tavLst>
                                    </p:anim>
                                    <p:anim calcmode="lin" valueType="num">
                                      <p:cBhvr>
                                        <p:cTn id="37"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61"/>
                                        </p:tgtEl>
                                        <p:attrNameLst>
                                          <p:attrName>style.visibility</p:attrName>
                                        </p:attrNameLst>
                                      </p:cBhvr>
                                      <p:to>
                                        <p:strVal val="visible"/>
                                      </p:to>
                                    </p:set>
                                    <p:animEffect transition="in" filter="fade">
                                      <p:cBhvr>
                                        <p:cTn id="42" dur="1000"/>
                                        <p:tgtEl>
                                          <p:spTgt spid="61"/>
                                        </p:tgtEl>
                                      </p:cBhvr>
                                    </p:animEffect>
                                    <p:anim calcmode="lin" valueType="num">
                                      <p:cBhvr>
                                        <p:cTn id="43" dur="1000" fill="hold"/>
                                        <p:tgtEl>
                                          <p:spTgt spid="61"/>
                                        </p:tgtEl>
                                        <p:attrNameLst>
                                          <p:attrName>ppt_x</p:attrName>
                                        </p:attrNameLst>
                                      </p:cBhvr>
                                      <p:tavLst>
                                        <p:tav tm="0">
                                          <p:val>
                                            <p:strVal val="#ppt_x"/>
                                          </p:val>
                                        </p:tav>
                                        <p:tav tm="100000">
                                          <p:val>
                                            <p:strVal val="#ppt_x"/>
                                          </p:val>
                                        </p:tav>
                                      </p:tavLst>
                                    </p:anim>
                                    <p:anim calcmode="lin" valueType="num">
                                      <p:cBhvr>
                                        <p:cTn id="44"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62"/>
                                        </p:tgtEl>
                                        <p:attrNameLst>
                                          <p:attrName>style.visibility</p:attrName>
                                        </p:attrNameLst>
                                      </p:cBhvr>
                                      <p:to>
                                        <p:strVal val="visible"/>
                                      </p:to>
                                    </p:set>
                                    <p:animEffect transition="in" filter="fade">
                                      <p:cBhvr>
                                        <p:cTn id="49" dur="1000"/>
                                        <p:tgtEl>
                                          <p:spTgt spid="62"/>
                                        </p:tgtEl>
                                      </p:cBhvr>
                                    </p:animEffect>
                                    <p:anim calcmode="lin" valueType="num">
                                      <p:cBhvr>
                                        <p:cTn id="50" dur="1000" fill="hold"/>
                                        <p:tgtEl>
                                          <p:spTgt spid="62"/>
                                        </p:tgtEl>
                                        <p:attrNameLst>
                                          <p:attrName>ppt_x</p:attrName>
                                        </p:attrNameLst>
                                      </p:cBhvr>
                                      <p:tavLst>
                                        <p:tav tm="0">
                                          <p:val>
                                            <p:strVal val="#ppt_x"/>
                                          </p:val>
                                        </p:tav>
                                        <p:tav tm="100000">
                                          <p:val>
                                            <p:strVal val="#ppt_x"/>
                                          </p:val>
                                        </p:tav>
                                      </p:tavLst>
                                    </p:anim>
                                    <p:anim calcmode="lin" valueType="num">
                                      <p:cBhvr>
                                        <p:cTn id="51"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63"/>
                                        </p:tgtEl>
                                        <p:attrNameLst>
                                          <p:attrName>style.visibility</p:attrName>
                                        </p:attrNameLst>
                                      </p:cBhvr>
                                      <p:to>
                                        <p:strVal val="visible"/>
                                      </p:to>
                                    </p:set>
                                    <p:animEffect transition="in" filter="fade">
                                      <p:cBhvr>
                                        <p:cTn id="56" dur="1000"/>
                                        <p:tgtEl>
                                          <p:spTgt spid="63"/>
                                        </p:tgtEl>
                                      </p:cBhvr>
                                    </p:animEffect>
                                    <p:anim calcmode="lin" valueType="num">
                                      <p:cBhvr>
                                        <p:cTn id="57" dur="1000" fill="hold"/>
                                        <p:tgtEl>
                                          <p:spTgt spid="63"/>
                                        </p:tgtEl>
                                        <p:attrNameLst>
                                          <p:attrName>ppt_x</p:attrName>
                                        </p:attrNameLst>
                                      </p:cBhvr>
                                      <p:tavLst>
                                        <p:tav tm="0">
                                          <p:val>
                                            <p:strVal val="#ppt_x"/>
                                          </p:val>
                                        </p:tav>
                                        <p:tav tm="100000">
                                          <p:val>
                                            <p:strVal val="#ppt_x"/>
                                          </p:val>
                                        </p:tav>
                                      </p:tavLst>
                                    </p:anim>
                                    <p:anim calcmode="lin" valueType="num">
                                      <p:cBhvr>
                                        <p:cTn id="58"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64"/>
                                        </p:tgtEl>
                                        <p:attrNameLst>
                                          <p:attrName>style.visibility</p:attrName>
                                        </p:attrNameLst>
                                      </p:cBhvr>
                                      <p:to>
                                        <p:strVal val="visible"/>
                                      </p:to>
                                    </p:set>
                                    <p:animEffect transition="in" filter="fade">
                                      <p:cBhvr>
                                        <p:cTn id="63" dur="1000"/>
                                        <p:tgtEl>
                                          <p:spTgt spid="64"/>
                                        </p:tgtEl>
                                      </p:cBhvr>
                                    </p:animEffect>
                                    <p:anim calcmode="lin" valueType="num">
                                      <p:cBhvr>
                                        <p:cTn id="64" dur="1000" fill="hold"/>
                                        <p:tgtEl>
                                          <p:spTgt spid="64"/>
                                        </p:tgtEl>
                                        <p:attrNameLst>
                                          <p:attrName>ppt_x</p:attrName>
                                        </p:attrNameLst>
                                      </p:cBhvr>
                                      <p:tavLst>
                                        <p:tav tm="0">
                                          <p:val>
                                            <p:strVal val="#ppt_x"/>
                                          </p:val>
                                        </p:tav>
                                        <p:tav tm="100000">
                                          <p:val>
                                            <p:strVal val="#ppt_x"/>
                                          </p:val>
                                        </p:tav>
                                      </p:tavLst>
                                    </p:anim>
                                    <p:anim calcmode="lin" valueType="num">
                                      <p:cBhvr>
                                        <p:cTn id="65"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66"/>
                                        </p:tgtEl>
                                        <p:attrNameLst>
                                          <p:attrName>style.visibility</p:attrName>
                                        </p:attrNameLst>
                                      </p:cBhvr>
                                      <p:to>
                                        <p:strVal val="visible"/>
                                      </p:to>
                                    </p:set>
                                    <p:animEffect transition="in" filter="fade">
                                      <p:cBhvr>
                                        <p:cTn id="70" dur="1000"/>
                                        <p:tgtEl>
                                          <p:spTgt spid="66"/>
                                        </p:tgtEl>
                                      </p:cBhvr>
                                    </p:animEffect>
                                    <p:anim calcmode="lin" valueType="num">
                                      <p:cBhvr>
                                        <p:cTn id="71" dur="1000" fill="hold"/>
                                        <p:tgtEl>
                                          <p:spTgt spid="66"/>
                                        </p:tgtEl>
                                        <p:attrNameLst>
                                          <p:attrName>ppt_x</p:attrName>
                                        </p:attrNameLst>
                                      </p:cBhvr>
                                      <p:tavLst>
                                        <p:tav tm="0">
                                          <p:val>
                                            <p:strVal val="#ppt_x"/>
                                          </p:val>
                                        </p:tav>
                                        <p:tav tm="100000">
                                          <p:val>
                                            <p:strVal val="#ppt_x"/>
                                          </p:val>
                                        </p:tav>
                                      </p:tavLst>
                                    </p:anim>
                                    <p:anim calcmode="lin" valueType="num">
                                      <p:cBhvr>
                                        <p:cTn id="72"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67"/>
                                        </p:tgtEl>
                                        <p:attrNameLst>
                                          <p:attrName>style.visibility</p:attrName>
                                        </p:attrNameLst>
                                      </p:cBhvr>
                                      <p:to>
                                        <p:strVal val="visible"/>
                                      </p:to>
                                    </p:set>
                                    <p:animEffect transition="in" filter="fade">
                                      <p:cBhvr>
                                        <p:cTn id="77" dur="1000"/>
                                        <p:tgtEl>
                                          <p:spTgt spid="67"/>
                                        </p:tgtEl>
                                      </p:cBhvr>
                                    </p:animEffect>
                                    <p:anim calcmode="lin" valueType="num">
                                      <p:cBhvr>
                                        <p:cTn id="78" dur="1000" fill="hold"/>
                                        <p:tgtEl>
                                          <p:spTgt spid="67"/>
                                        </p:tgtEl>
                                        <p:attrNameLst>
                                          <p:attrName>ppt_x</p:attrName>
                                        </p:attrNameLst>
                                      </p:cBhvr>
                                      <p:tavLst>
                                        <p:tav tm="0">
                                          <p:val>
                                            <p:strVal val="#ppt_x"/>
                                          </p:val>
                                        </p:tav>
                                        <p:tav tm="100000">
                                          <p:val>
                                            <p:strVal val="#ppt_x"/>
                                          </p:val>
                                        </p:tav>
                                      </p:tavLst>
                                    </p:anim>
                                    <p:anim calcmode="lin" valueType="num">
                                      <p:cBhvr>
                                        <p:cTn id="79"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68"/>
                                        </p:tgtEl>
                                        <p:attrNameLst>
                                          <p:attrName>style.visibility</p:attrName>
                                        </p:attrNameLst>
                                      </p:cBhvr>
                                      <p:to>
                                        <p:strVal val="visible"/>
                                      </p:to>
                                    </p:set>
                                    <p:animEffect transition="in" filter="fade">
                                      <p:cBhvr>
                                        <p:cTn id="84" dur="1000"/>
                                        <p:tgtEl>
                                          <p:spTgt spid="68"/>
                                        </p:tgtEl>
                                      </p:cBhvr>
                                    </p:animEffect>
                                    <p:anim calcmode="lin" valueType="num">
                                      <p:cBhvr>
                                        <p:cTn id="85" dur="1000" fill="hold"/>
                                        <p:tgtEl>
                                          <p:spTgt spid="68"/>
                                        </p:tgtEl>
                                        <p:attrNameLst>
                                          <p:attrName>ppt_x</p:attrName>
                                        </p:attrNameLst>
                                      </p:cBhvr>
                                      <p:tavLst>
                                        <p:tav tm="0">
                                          <p:val>
                                            <p:strVal val="#ppt_x"/>
                                          </p:val>
                                        </p:tav>
                                        <p:tav tm="100000">
                                          <p:val>
                                            <p:strVal val="#ppt_x"/>
                                          </p:val>
                                        </p:tav>
                                      </p:tavLst>
                                    </p:anim>
                                    <p:anim calcmode="lin" valueType="num">
                                      <p:cBhvr>
                                        <p:cTn id="86"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3"/>
                                        </p:tgtEl>
                                        <p:attrNameLst>
                                          <p:attrName>style.visibility</p:attrName>
                                        </p:attrNameLst>
                                      </p:cBhvr>
                                      <p:to>
                                        <p:strVal val="visible"/>
                                      </p:to>
                                    </p:set>
                                    <p:animEffect transition="in" filter="fade">
                                      <p:cBhvr>
                                        <p:cTn id="91" dur="1000"/>
                                        <p:tgtEl>
                                          <p:spTgt spid="3"/>
                                        </p:tgtEl>
                                      </p:cBhvr>
                                    </p:animEffect>
                                    <p:anim calcmode="lin" valueType="num">
                                      <p:cBhvr>
                                        <p:cTn id="92" dur="1000" fill="hold"/>
                                        <p:tgtEl>
                                          <p:spTgt spid="3"/>
                                        </p:tgtEl>
                                        <p:attrNameLst>
                                          <p:attrName>ppt_x</p:attrName>
                                        </p:attrNameLst>
                                      </p:cBhvr>
                                      <p:tavLst>
                                        <p:tav tm="0">
                                          <p:val>
                                            <p:strVal val="#ppt_x"/>
                                          </p:val>
                                        </p:tav>
                                        <p:tav tm="100000">
                                          <p:val>
                                            <p:strVal val="#ppt_x"/>
                                          </p:val>
                                        </p:tav>
                                      </p:tavLst>
                                    </p:anim>
                                    <p:anim calcmode="lin" valueType="num">
                                      <p:cBhvr>
                                        <p:cTn id="9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6" grpId="0" animBg="1"/>
      <p:bldP spid="57" grpId="0" animBg="1"/>
      <p:bldP spid="58" grpId="0" animBg="1"/>
      <p:bldP spid="60" grpId="0" animBg="1"/>
      <p:bldP spid="61" grpId="0" animBg="1"/>
      <p:bldP spid="62" grpId="0" animBg="1"/>
      <p:bldP spid="63" grpId="0" animBg="1"/>
      <p:bldP spid="64" grpId="0" animBg="1"/>
      <p:bldP spid="66" grpId="0" animBg="1"/>
      <p:bldP spid="67" grpId="0" animBg="1"/>
      <p:bldP spid="68"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8291CE5A-A2FA-C955-E93C-40C5B02CE4AC}"/>
              </a:ext>
            </a:extLst>
          </p:cNvPr>
          <p:cNvPicPr>
            <a:picLocks noChangeAspect="1"/>
          </p:cNvPicPr>
          <p:nvPr/>
        </p:nvPicPr>
        <p:blipFill rotWithShape="1">
          <a:blip r:embed="rId2">
            <a:extLst>
              <a:ext uri="{28A0092B-C50C-407E-A947-70E740481C1C}">
                <a14:useLocalDpi xmlns:a14="http://schemas.microsoft.com/office/drawing/2010/main" val="0"/>
              </a:ext>
            </a:extLst>
          </a:blip>
          <a:srcRect l="12029" t="64557" r="28066" b="25949"/>
          <a:stretch/>
        </p:blipFill>
        <p:spPr>
          <a:xfrm>
            <a:off x="149598" y="3"/>
            <a:ext cx="8844806" cy="1981244"/>
          </a:xfrm>
          <a:prstGeom prst="rect">
            <a:avLst/>
          </a:prstGeom>
        </p:spPr>
      </p:pic>
      <p:sp>
        <p:nvSpPr>
          <p:cNvPr id="2" name="四角形: 角を丸くする 1">
            <a:extLst>
              <a:ext uri="{FF2B5EF4-FFF2-40B4-BE49-F238E27FC236}">
                <a16:creationId xmlns:a16="http://schemas.microsoft.com/office/drawing/2014/main" id="{D48CD356-02B6-4BE6-3201-049F4D0B288A}"/>
              </a:ext>
            </a:extLst>
          </p:cNvPr>
          <p:cNvSpPr/>
          <p:nvPr/>
        </p:nvSpPr>
        <p:spPr>
          <a:xfrm>
            <a:off x="149597" y="-80680"/>
            <a:ext cx="6829427" cy="4572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四角形: 角を丸くする 3">
            <a:extLst>
              <a:ext uri="{FF2B5EF4-FFF2-40B4-BE49-F238E27FC236}">
                <a16:creationId xmlns:a16="http://schemas.microsoft.com/office/drawing/2014/main" id="{DB3EFAEA-F890-6F97-0353-E01FCCF33445}"/>
              </a:ext>
            </a:extLst>
          </p:cNvPr>
          <p:cNvSpPr/>
          <p:nvPr/>
        </p:nvSpPr>
        <p:spPr>
          <a:xfrm>
            <a:off x="8106678" y="-80680"/>
            <a:ext cx="1131451" cy="4572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四角形: 角を丸くする 4">
            <a:extLst>
              <a:ext uri="{FF2B5EF4-FFF2-40B4-BE49-F238E27FC236}">
                <a16:creationId xmlns:a16="http://schemas.microsoft.com/office/drawing/2014/main" id="{DA0601AC-BE0F-FFE9-C352-BBC33A394818}"/>
              </a:ext>
            </a:extLst>
          </p:cNvPr>
          <p:cNvSpPr/>
          <p:nvPr/>
        </p:nvSpPr>
        <p:spPr>
          <a:xfrm>
            <a:off x="7103739" y="2976285"/>
            <a:ext cx="2040261" cy="275216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a:extLst>
              <a:ext uri="{FF2B5EF4-FFF2-40B4-BE49-F238E27FC236}">
                <a16:creationId xmlns:a16="http://schemas.microsoft.com/office/drawing/2014/main" id="{4B475EE2-E3B5-2866-0DD0-4A2C2B152C8D}"/>
              </a:ext>
            </a:extLst>
          </p:cNvPr>
          <p:cNvPicPr>
            <a:picLocks noChangeAspect="1"/>
          </p:cNvPicPr>
          <p:nvPr/>
        </p:nvPicPr>
        <p:blipFill rotWithShape="1">
          <a:blip r:embed="rId2">
            <a:extLst>
              <a:ext uri="{28A0092B-C50C-407E-A947-70E740481C1C}">
                <a14:useLocalDpi xmlns:a14="http://schemas.microsoft.com/office/drawing/2010/main" val="0"/>
              </a:ext>
            </a:extLst>
          </a:blip>
          <a:srcRect l="12029" t="77144" r="40653" b="7992"/>
          <a:stretch/>
        </p:blipFill>
        <p:spPr>
          <a:xfrm>
            <a:off x="-117458" y="2693938"/>
            <a:ext cx="9378916" cy="4164060"/>
          </a:xfrm>
          <a:prstGeom prst="rect">
            <a:avLst/>
          </a:prstGeom>
        </p:spPr>
      </p:pic>
      <p:sp>
        <p:nvSpPr>
          <p:cNvPr id="8" name="楕円 7">
            <a:extLst>
              <a:ext uri="{FF2B5EF4-FFF2-40B4-BE49-F238E27FC236}">
                <a16:creationId xmlns:a16="http://schemas.microsoft.com/office/drawing/2014/main" id="{E473F197-E917-0BD6-C93C-642550358766}"/>
              </a:ext>
            </a:extLst>
          </p:cNvPr>
          <p:cNvSpPr/>
          <p:nvPr/>
        </p:nvSpPr>
        <p:spPr>
          <a:xfrm>
            <a:off x="1675583" y="2140395"/>
            <a:ext cx="5792834" cy="880761"/>
          </a:xfrm>
          <a:prstGeom prst="ellipse">
            <a:avLst/>
          </a:prstGeom>
          <a:solidFill>
            <a:srgbClr val="FFFF81"/>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3200" dirty="0">
                <a:solidFill>
                  <a:schemeClr val="tx1"/>
                </a:solidFill>
                <a:latin typeface="AR P丸ゴシック体E" panose="020F0900000000000000" pitchFamily="50" charset="-128"/>
                <a:ea typeface="AR P丸ゴシック体E" panose="020F0900000000000000" pitchFamily="50" charset="-128"/>
              </a:rPr>
              <a:t>ESD</a:t>
            </a:r>
            <a:r>
              <a:rPr kumimoji="1" lang="ja-JP" altLang="en-US" sz="3200" dirty="0">
                <a:solidFill>
                  <a:schemeClr val="tx1"/>
                </a:solidFill>
                <a:latin typeface="AR P丸ゴシック体E" panose="020F0900000000000000" pitchFamily="50" charset="-128"/>
                <a:ea typeface="AR P丸ゴシック体E" panose="020F0900000000000000" pitchFamily="50" charset="-128"/>
              </a:rPr>
              <a:t>で</a:t>
            </a:r>
            <a:r>
              <a:rPr kumimoji="1" lang="en-US" altLang="ja-JP" sz="3200" dirty="0">
                <a:solidFill>
                  <a:schemeClr val="tx1"/>
                </a:solidFill>
                <a:latin typeface="AR P丸ゴシック体E" panose="020F0900000000000000" pitchFamily="50" charset="-128"/>
                <a:ea typeface="AR P丸ゴシック体E" panose="020F0900000000000000" pitchFamily="50" charset="-128"/>
              </a:rPr>
              <a:t>SDG</a:t>
            </a:r>
            <a:r>
              <a:rPr kumimoji="1" lang="ja-JP" altLang="en-US" sz="3200" dirty="0">
                <a:solidFill>
                  <a:schemeClr val="tx1"/>
                </a:solidFill>
                <a:latin typeface="AR P丸ゴシック体E" panose="020F0900000000000000" pitchFamily="50" charset="-128"/>
                <a:ea typeface="AR P丸ゴシック体E" panose="020F0900000000000000" pitchFamily="50" charset="-128"/>
              </a:rPr>
              <a:t>ｓを実現</a:t>
            </a:r>
          </a:p>
        </p:txBody>
      </p:sp>
    </p:spTree>
    <p:extLst>
      <p:ext uri="{BB962C8B-B14F-4D97-AF65-F5344CB8AC3E}">
        <p14:creationId xmlns:p14="http://schemas.microsoft.com/office/powerpoint/2010/main" val="2896866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49FA5C1-60E6-47B2-B2AC-4F3989FA2D00}"/>
              </a:ext>
            </a:extLst>
          </p:cNvPr>
          <p:cNvSpPr txBox="1"/>
          <p:nvPr/>
        </p:nvSpPr>
        <p:spPr>
          <a:xfrm>
            <a:off x="124980" y="974894"/>
            <a:ext cx="8887105" cy="2985433"/>
          </a:xfrm>
          <a:prstGeom prst="rect">
            <a:avLst/>
          </a:prstGeom>
          <a:noFill/>
          <a:ln w="57150">
            <a:solidFill>
              <a:srgbClr val="FF0000"/>
            </a:solidFill>
          </a:ln>
        </p:spPr>
        <p:txBody>
          <a:bodyPr wrap="square" rtlCol="0">
            <a:spAutoFit/>
          </a:bodyPr>
          <a:lstStyle/>
          <a:p>
            <a:pPr algn="ctr"/>
            <a:endParaRPr kumimoji="1" lang="en-US" altLang="ja-JP" sz="2800" dirty="0">
              <a:highlight>
                <a:srgbClr val="00FFFF"/>
              </a:highlight>
              <a:latin typeface="AR丸ゴシック体E" panose="020F0909000000000000" pitchFamily="49" charset="-128"/>
              <a:ea typeface="AR丸ゴシック体E" panose="020F0909000000000000" pitchFamily="49" charset="-128"/>
            </a:endParaRPr>
          </a:p>
          <a:p>
            <a:pPr algn="ctr"/>
            <a:r>
              <a:rPr kumimoji="1" lang="ja-JP" altLang="en-US" sz="2800" dirty="0">
                <a:highlight>
                  <a:srgbClr val="00FFFF"/>
                </a:highlight>
                <a:latin typeface="AR丸ゴシック体E" panose="020F0909000000000000" pitchFamily="49" charset="-128"/>
                <a:ea typeface="AR丸ゴシック体E" panose="020F0909000000000000" pitchFamily="49" charset="-128"/>
              </a:rPr>
              <a:t>旧来の教科枠では、対応ができない</a:t>
            </a:r>
            <a:r>
              <a:rPr kumimoji="1" lang="ja-JP" altLang="en-US" sz="2800" dirty="0">
                <a:highlight>
                  <a:srgbClr val="FDC3F7"/>
                </a:highlight>
                <a:latin typeface="AR丸ゴシック体E" panose="020F0909000000000000" pitchFamily="49" charset="-128"/>
                <a:ea typeface="AR丸ゴシック体E" panose="020F0909000000000000" pitchFamily="49" charset="-128"/>
              </a:rPr>
              <a:t>現実</a:t>
            </a:r>
            <a:endParaRPr kumimoji="1" lang="en-US" altLang="ja-JP" sz="2800" dirty="0">
              <a:highlight>
                <a:srgbClr val="FDC3F7"/>
              </a:highlight>
              <a:latin typeface="AR丸ゴシック体E" panose="020F0909000000000000" pitchFamily="49" charset="-128"/>
              <a:ea typeface="AR丸ゴシック体E" panose="020F0909000000000000" pitchFamily="49" charset="-128"/>
            </a:endParaRPr>
          </a:p>
          <a:p>
            <a:pPr algn="ctr"/>
            <a:endParaRPr kumimoji="1" lang="en-US" altLang="ja-JP" sz="2400" dirty="0">
              <a:highlight>
                <a:srgbClr val="00FFFF"/>
              </a:highlight>
              <a:latin typeface="AR丸ゴシック体E" panose="020F0909000000000000" pitchFamily="49" charset="-128"/>
              <a:ea typeface="AR丸ゴシック体E" panose="020F0909000000000000" pitchFamily="49" charset="-128"/>
            </a:endParaRPr>
          </a:p>
          <a:p>
            <a:pPr algn="ctr"/>
            <a:r>
              <a:rPr kumimoji="1" lang="ja-JP" altLang="en-US" sz="2800" dirty="0">
                <a:highlight>
                  <a:srgbClr val="00FFFF"/>
                </a:highlight>
                <a:latin typeface="AR丸ゴシック体E" panose="020F0909000000000000" pitchFamily="49" charset="-128"/>
                <a:ea typeface="AR丸ゴシック体E" panose="020F0909000000000000" pitchFamily="49" charset="-128"/>
              </a:rPr>
              <a:t>広い視野・・・</a:t>
            </a:r>
            <a:r>
              <a:rPr kumimoji="1" lang="ja-JP" altLang="en-US" sz="2800" dirty="0">
                <a:highlight>
                  <a:srgbClr val="FDC3F7"/>
                </a:highlight>
                <a:latin typeface="AR丸ゴシック体E" panose="020F0909000000000000" pitchFamily="49" charset="-128"/>
                <a:ea typeface="AR丸ゴシック体E" panose="020F0909000000000000" pitchFamily="49" charset="-128"/>
              </a:rPr>
              <a:t>問題の予測や早期発見</a:t>
            </a:r>
            <a:r>
              <a:rPr kumimoji="1" lang="ja-JP" altLang="en-US" sz="2800" dirty="0">
                <a:highlight>
                  <a:srgbClr val="00FFFF"/>
                </a:highlight>
                <a:latin typeface="AR丸ゴシック体E" panose="020F0909000000000000" pitchFamily="49" charset="-128"/>
                <a:ea typeface="AR丸ゴシック体E" panose="020F0909000000000000" pitchFamily="49" charset="-128"/>
              </a:rPr>
              <a:t>の重要性</a:t>
            </a:r>
            <a:endParaRPr kumimoji="1" lang="en-US" altLang="ja-JP" sz="2800" dirty="0">
              <a:highlight>
                <a:srgbClr val="00FFFF"/>
              </a:highlight>
              <a:latin typeface="AR丸ゴシック体E" panose="020F0909000000000000" pitchFamily="49" charset="-128"/>
              <a:ea typeface="AR丸ゴシック体E" panose="020F0909000000000000" pitchFamily="49" charset="-128"/>
            </a:endParaRPr>
          </a:p>
          <a:p>
            <a:pPr algn="ctr"/>
            <a:endParaRPr kumimoji="1" lang="en-US" altLang="ja-JP" sz="2400" dirty="0">
              <a:highlight>
                <a:srgbClr val="00FFFF"/>
              </a:highlight>
              <a:latin typeface="AR丸ゴシック体E" panose="020F0909000000000000" pitchFamily="49" charset="-128"/>
              <a:ea typeface="AR丸ゴシック体E" panose="020F0909000000000000" pitchFamily="49" charset="-128"/>
            </a:endParaRPr>
          </a:p>
          <a:p>
            <a:pPr algn="ctr"/>
            <a:r>
              <a:rPr kumimoji="1" lang="ja-JP" altLang="en-US" sz="2800" dirty="0">
                <a:highlight>
                  <a:srgbClr val="00FFFF"/>
                </a:highlight>
                <a:latin typeface="AR丸ゴシック体E" panose="020F0909000000000000" pitchFamily="49" charset="-128"/>
                <a:ea typeface="AR丸ゴシック体E" panose="020F0909000000000000" pitchFamily="49" charset="-128"/>
              </a:rPr>
              <a:t>国境や分野を越えて</a:t>
            </a:r>
            <a:r>
              <a:rPr kumimoji="1" lang="ja-JP" altLang="en-US" sz="2800" dirty="0">
                <a:highlight>
                  <a:srgbClr val="FDC3F7"/>
                </a:highlight>
                <a:latin typeface="AR丸ゴシック体E" panose="020F0909000000000000" pitchFamily="49" charset="-128"/>
                <a:ea typeface="AR丸ゴシック体E" panose="020F0909000000000000" pitchFamily="49" charset="-128"/>
              </a:rPr>
              <a:t>横断的に連携</a:t>
            </a:r>
            <a:r>
              <a:rPr kumimoji="1" lang="ja-JP" altLang="en-US" sz="2800" dirty="0">
                <a:highlight>
                  <a:srgbClr val="00FFFF"/>
                </a:highlight>
                <a:latin typeface="AR丸ゴシック体E" panose="020F0909000000000000" pitchFamily="49" charset="-128"/>
                <a:ea typeface="AR丸ゴシック体E" panose="020F0909000000000000" pitchFamily="49" charset="-128"/>
              </a:rPr>
              <a:t>していく必要性</a:t>
            </a:r>
            <a:endParaRPr kumimoji="1" lang="en-US" altLang="ja-JP" sz="2800" dirty="0">
              <a:highlight>
                <a:srgbClr val="00FFFF"/>
              </a:highlight>
              <a:latin typeface="AR丸ゴシック体E" panose="020F0909000000000000" pitchFamily="49" charset="-128"/>
              <a:ea typeface="AR丸ゴシック体E" panose="020F0909000000000000" pitchFamily="49" charset="-128"/>
            </a:endParaRPr>
          </a:p>
          <a:p>
            <a:pPr algn="ctr"/>
            <a:endParaRPr kumimoji="1" lang="en-US" altLang="ja-JP" sz="2800" dirty="0">
              <a:highlight>
                <a:srgbClr val="00FFFF"/>
              </a:highlight>
              <a:latin typeface="AR丸ゴシック体E" panose="020F0909000000000000" pitchFamily="49" charset="-128"/>
              <a:ea typeface="AR丸ゴシック体E" panose="020F0909000000000000" pitchFamily="49" charset="-128"/>
            </a:endParaRPr>
          </a:p>
        </p:txBody>
      </p:sp>
      <p:sp>
        <p:nvSpPr>
          <p:cNvPr id="4" name="テキスト ボックス 3">
            <a:extLst>
              <a:ext uri="{FF2B5EF4-FFF2-40B4-BE49-F238E27FC236}">
                <a16:creationId xmlns:a16="http://schemas.microsoft.com/office/drawing/2014/main" id="{EDC2B13E-23B7-4ED3-9268-E250D233CFDB}"/>
              </a:ext>
            </a:extLst>
          </p:cNvPr>
          <p:cNvSpPr txBox="1"/>
          <p:nvPr/>
        </p:nvSpPr>
        <p:spPr>
          <a:xfrm>
            <a:off x="524797" y="4800750"/>
            <a:ext cx="7665881" cy="1077218"/>
          </a:xfrm>
          <a:prstGeom prst="rect">
            <a:avLst/>
          </a:prstGeom>
          <a:solidFill>
            <a:srgbClr val="FFFF79"/>
          </a:solidFill>
          <a:ln w="28575">
            <a:solidFill>
              <a:schemeClr val="tx1"/>
            </a:solidFill>
          </a:ln>
        </p:spPr>
        <p:txBody>
          <a:bodyPr wrap="none" rtlCol="0">
            <a:spAutoFit/>
          </a:bodyPr>
          <a:lstStyle/>
          <a:p>
            <a:r>
              <a:rPr kumimoji="1" lang="en-US" altLang="ja-JP" sz="3200" b="1" dirty="0"/>
              <a:t>※</a:t>
            </a:r>
            <a:r>
              <a:rPr kumimoji="1" lang="ja-JP" altLang="en-US" sz="3200" b="1" dirty="0"/>
              <a:t> でも、カリキュラム・マネジメントは</a:t>
            </a:r>
            <a:endParaRPr kumimoji="1" lang="en-US" altLang="ja-JP" sz="3200" b="1" dirty="0"/>
          </a:p>
          <a:p>
            <a:r>
              <a:rPr kumimoji="1" lang="ja-JP" altLang="en-US" sz="3200" b="1" dirty="0"/>
              <a:t>誤解されていることが多いのです。</a:t>
            </a:r>
          </a:p>
        </p:txBody>
      </p:sp>
    </p:spTree>
    <p:extLst>
      <p:ext uri="{BB962C8B-B14F-4D97-AF65-F5344CB8AC3E}">
        <p14:creationId xmlns:p14="http://schemas.microsoft.com/office/powerpoint/2010/main" val="3135863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1750"/>
                                  </p:stCondLst>
                                  <p:childTnLst>
                                    <p:set>
                                      <p:cBhvr>
                                        <p:cTn id="11" dur="1" fill="hold">
                                          <p:stCondLst>
                                            <p:cond delay="0"/>
                                          </p:stCondLst>
                                        </p:cTn>
                                        <p:tgtEl>
                                          <p:spTgt spid="2">
                                            <p:txEl>
                                              <p:pRg st="3" end="3"/>
                                            </p:txEl>
                                          </p:spTgt>
                                        </p:tgtEl>
                                        <p:attrNameLst>
                                          <p:attrName>style.visibility</p:attrName>
                                        </p:attrNameLst>
                                      </p:cBhvr>
                                      <p:to>
                                        <p:strVal val="visible"/>
                                      </p:to>
                                    </p:set>
                                    <p:anim calcmode="lin" valueType="num">
                                      <p:cBhvr additive="base">
                                        <p:cTn id="12"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par>
                          <p:cTn id="14" fill="hold">
                            <p:stCondLst>
                              <p:cond delay="2750"/>
                            </p:stCondLst>
                            <p:childTnLst>
                              <p:par>
                                <p:cTn id="15" presetID="2" presetClass="entr" presetSubtype="4" fill="hold" nodeType="afterEffect">
                                  <p:stCondLst>
                                    <p:cond delay="1750"/>
                                  </p:stCondLst>
                                  <p:childTnLst>
                                    <p:set>
                                      <p:cBhvr>
                                        <p:cTn id="16" dur="1" fill="hold">
                                          <p:stCondLst>
                                            <p:cond delay="0"/>
                                          </p:stCondLst>
                                        </p:cTn>
                                        <p:tgtEl>
                                          <p:spTgt spid="2">
                                            <p:txEl>
                                              <p:pRg st="5" end="5"/>
                                            </p:txEl>
                                          </p:spTgt>
                                        </p:tgtEl>
                                        <p:attrNameLst>
                                          <p:attrName>style.visibility</p:attrName>
                                        </p:attrNameLst>
                                      </p:cBhvr>
                                      <p:to>
                                        <p:strVal val="visible"/>
                                      </p:to>
                                    </p:set>
                                    <p:anim calcmode="lin" valueType="num">
                                      <p:cBhvr additive="base">
                                        <p:cTn id="17" dur="45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18" dur="45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C270D72D-A8D7-429D-BE10-498ECC06868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231"/>
          <a:stretch/>
        </p:blipFill>
        <p:spPr>
          <a:xfrm>
            <a:off x="0" y="-77576"/>
            <a:ext cx="8658647" cy="4215843"/>
          </a:xfrm>
          <a:prstGeom prst="rect">
            <a:avLst/>
          </a:prstGeom>
        </p:spPr>
      </p:pic>
      <p:sp>
        <p:nvSpPr>
          <p:cNvPr id="6" name="正方形/長方形 5">
            <a:extLst>
              <a:ext uri="{FF2B5EF4-FFF2-40B4-BE49-F238E27FC236}">
                <a16:creationId xmlns:a16="http://schemas.microsoft.com/office/drawing/2014/main" id="{61B71194-F8A7-492B-9D24-0AA34A92D207}"/>
              </a:ext>
            </a:extLst>
          </p:cNvPr>
          <p:cNvSpPr/>
          <p:nvPr/>
        </p:nvSpPr>
        <p:spPr>
          <a:xfrm>
            <a:off x="1304111" y="2301958"/>
            <a:ext cx="5677523" cy="56276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7" name="図 16">
            <a:extLst>
              <a:ext uri="{FF2B5EF4-FFF2-40B4-BE49-F238E27FC236}">
                <a16:creationId xmlns:a16="http://schemas.microsoft.com/office/drawing/2014/main" id="{F9705C6D-C5BD-4511-9CF8-9014AD90E7C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2231"/>
          <a:stretch/>
        </p:blipFill>
        <p:spPr>
          <a:xfrm>
            <a:off x="0" y="4294278"/>
            <a:ext cx="8658647" cy="1294027"/>
          </a:xfrm>
          <a:prstGeom prst="rect">
            <a:avLst/>
          </a:prstGeom>
        </p:spPr>
      </p:pic>
      <p:sp>
        <p:nvSpPr>
          <p:cNvPr id="7" name="正方形/長方形 6">
            <a:extLst>
              <a:ext uri="{FF2B5EF4-FFF2-40B4-BE49-F238E27FC236}">
                <a16:creationId xmlns:a16="http://schemas.microsoft.com/office/drawing/2014/main" id="{1FC72F96-ED1E-4826-B06B-DFC146A1DDC8}"/>
              </a:ext>
            </a:extLst>
          </p:cNvPr>
          <p:cNvSpPr/>
          <p:nvPr/>
        </p:nvSpPr>
        <p:spPr>
          <a:xfrm>
            <a:off x="819498" y="4355753"/>
            <a:ext cx="5850128" cy="56276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吹き出し: 角を丸めた四角形 12">
            <a:extLst>
              <a:ext uri="{FF2B5EF4-FFF2-40B4-BE49-F238E27FC236}">
                <a16:creationId xmlns:a16="http://schemas.microsoft.com/office/drawing/2014/main" id="{DA08BB7D-2F87-49DB-8EDF-D7FC161518A4}"/>
              </a:ext>
            </a:extLst>
          </p:cNvPr>
          <p:cNvSpPr/>
          <p:nvPr/>
        </p:nvSpPr>
        <p:spPr>
          <a:xfrm>
            <a:off x="6599780" y="5570347"/>
            <a:ext cx="2490432" cy="1180535"/>
          </a:xfrm>
          <a:prstGeom prst="wedgeRoundRectCallout">
            <a:avLst>
              <a:gd name="adj1" fmla="val -45452"/>
              <a:gd name="adj2" fmla="val -108270"/>
              <a:gd name="adj3" fmla="val 16667"/>
            </a:avLst>
          </a:prstGeom>
          <a:solidFill>
            <a:schemeClr val="accent5">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rgbClr val="0070C0"/>
                </a:solidFill>
                <a:latin typeface="AR丸ゴシック体E" panose="020F0909000000000000" pitchFamily="49" charset="-128"/>
                <a:ea typeface="AR丸ゴシック体E" panose="020F0909000000000000" pitchFamily="49" charset="-128"/>
              </a:rPr>
              <a:t>働き方改革と</a:t>
            </a:r>
            <a:endParaRPr kumimoji="1" lang="en-US" altLang="ja-JP" sz="2800" b="1" dirty="0">
              <a:solidFill>
                <a:srgbClr val="0070C0"/>
              </a:solidFill>
              <a:latin typeface="AR丸ゴシック体E" panose="020F0909000000000000" pitchFamily="49" charset="-128"/>
              <a:ea typeface="AR丸ゴシック体E" panose="020F0909000000000000" pitchFamily="49" charset="-128"/>
            </a:endParaRPr>
          </a:p>
          <a:p>
            <a:pPr algn="ctr"/>
            <a:r>
              <a:rPr kumimoji="1" lang="ja-JP" altLang="en-US" sz="2800" b="1" dirty="0">
                <a:solidFill>
                  <a:srgbClr val="0070C0"/>
                </a:solidFill>
                <a:latin typeface="AR丸ゴシック体E" panose="020F0909000000000000" pitchFamily="49" charset="-128"/>
                <a:ea typeface="AR丸ゴシック体E" panose="020F0909000000000000" pitchFamily="49" charset="-128"/>
              </a:rPr>
              <a:t>混同されがち</a:t>
            </a:r>
            <a:endParaRPr kumimoji="1" lang="en-US" altLang="ja-JP" sz="2800" b="1" dirty="0">
              <a:solidFill>
                <a:srgbClr val="0070C0"/>
              </a:solidFill>
              <a:latin typeface="AR丸ゴシック体E" panose="020F0909000000000000" pitchFamily="49" charset="-128"/>
              <a:ea typeface="AR丸ゴシック体E" panose="020F0909000000000000" pitchFamily="49" charset="-128"/>
            </a:endParaRPr>
          </a:p>
        </p:txBody>
      </p:sp>
      <p:sp>
        <p:nvSpPr>
          <p:cNvPr id="18" name="テキスト ボックス 17">
            <a:extLst>
              <a:ext uri="{FF2B5EF4-FFF2-40B4-BE49-F238E27FC236}">
                <a16:creationId xmlns:a16="http://schemas.microsoft.com/office/drawing/2014/main" id="{2A8A84B1-F495-4AC3-97B1-C27A3BC80AEE}"/>
              </a:ext>
            </a:extLst>
          </p:cNvPr>
          <p:cNvSpPr txBox="1"/>
          <p:nvPr/>
        </p:nvSpPr>
        <p:spPr>
          <a:xfrm>
            <a:off x="1314132" y="2261987"/>
            <a:ext cx="7560297" cy="584775"/>
          </a:xfrm>
          <a:prstGeom prst="rect">
            <a:avLst/>
          </a:prstGeom>
          <a:solidFill>
            <a:schemeClr val="bg1"/>
          </a:solidFill>
          <a:ln w="57150">
            <a:solidFill>
              <a:srgbClr val="C00000"/>
            </a:solidFill>
          </a:ln>
        </p:spPr>
        <p:txBody>
          <a:bodyPr wrap="square">
            <a:spAutoFit/>
          </a:bodyPr>
          <a:lstStyle/>
          <a:p>
            <a:r>
              <a:rPr kumimoji="1" lang="en-US" altLang="ja-JP" sz="3200" b="1" dirty="0">
                <a:solidFill>
                  <a:srgbClr val="C00000"/>
                </a:solidFill>
              </a:rPr>
              <a:t>SDG</a:t>
            </a:r>
            <a:r>
              <a:rPr kumimoji="1" lang="ja-JP" altLang="en-US" sz="3200" b="1" dirty="0">
                <a:solidFill>
                  <a:srgbClr val="C00000"/>
                </a:solidFill>
              </a:rPr>
              <a:t>ｓ</a:t>
            </a:r>
            <a:r>
              <a:rPr kumimoji="1" lang="ja-JP" altLang="en-US" sz="2800" b="1" dirty="0">
                <a:solidFill>
                  <a:srgbClr val="C00000"/>
                </a:solidFill>
              </a:rPr>
              <a:t>の視点から学びを再構築することです。</a:t>
            </a:r>
            <a:endParaRPr lang="ja-JP" altLang="en-US" sz="2800" dirty="0"/>
          </a:p>
        </p:txBody>
      </p:sp>
      <p:sp>
        <p:nvSpPr>
          <p:cNvPr id="19" name="テキスト ボックス 18">
            <a:extLst>
              <a:ext uri="{FF2B5EF4-FFF2-40B4-BE49-F238E27FC236}">
                <a16:creationId xmlns:a16="http://schemas.microsoft.com/office/drawing/2014/main" id="{58B96C04-84DE-4BD7-A3A0-8C6692829B3B}"/>
              </a:ext>
            </a:extLst>
          </p:cNvPr>
          <p:cNvSpPr txBox="1"/>
          <p:nvPr/>
        </p:nvSpPr>
        <p:spPr>
          <a:xfrm>
            <a:off x="188259" y="4375524"/>
            <a:ext cx="6481367" cy="530915"/>
          </a:xfrm>
          <a:prstGeom prst="rect">
            <a:avLst/>
          </a:prstGeom>
          <a:solidFill>
            <a:schemeClr val="bg1"/>
          </a:solidFill>
          <a:ln w="57150">
            <a:solidFill>
              <a:srgbClr val="C00000"/>
            </a:solidFill>
          </a:ln>
        </p:spPr>
        <p:txBody>
          <a:bodyPr wrap="square">
            <a:spAutoFit/>
          </a:bodyPr>
          <a:lstStyle/>
          <a:p>
            <a:r>
              <a:rPr kumimoji="1" lang="ja-JP" altLang="en-US" sz="2850" b="1" dirty="0">
                <a:solidFill>
                  <a:srgbClr val="C00000"/>
                </a:solidFill>
              </a:rPr>
              <a:t>教科等横断的な学びを構築することで</a:t>
            </a:r>
            <a:endParaRPr lang="ja-JP" altLang="en-US" sz="2850" dirty="0"/>
          </a:p>
        </p:txBody>
      </p:sp>
      <p:sp>
        <p:nvSpPr>
          <p:cNvPr id="4" name="正方形/長方形 3">
            <a:extLst>
              <a:ext uri="{FF2B5EF4-FFF2-40B4-BE49-F238E27FC236}">
                <a16:creationId xmlns:a16="http://schemas.microsoft.com/office/drawing/2014/main" id="{BC03011A-59D9-355D-F004-FF3E202F3885}"/>
              </a:ext>
            </a:extLst>
          </p:cNvPr>
          <p:cNvSpPr/>
          <p:nvPr/>
        </p:nvSpPr>
        <p:spPr>
          <a:xfrm>
            <a:off x="4970189" y="81674"/>
            <a:ext cx="4120023" cy="11768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64A11409-FD46-F541-E188-558FB94A34F0}"/>
              </a:ext>
            </a:extLst>
          </p:cNvPr>
          <p:cNvSpPr txBox="1"/>
          <p:nvPr/>
        </p:nvSpPr>
        <p:spPr>
          <a:xfrm>
            <a:off x="5344963" y="322105"/>
            <a:ext cx="3273343" cy="646331"/>
          </a:xfrm>
          <a:prstGeom prst="rect">
            <a:avLst/>
          </a:prstGeom>
          <a:solidFill>
            <a:srgbClr val="FFFF00"/>
          </a:solidFill>
        </p:spPr>
        <p:txBody>
          <a:bodyPr wrap="square" rtlCol="0">
            <a:spAutoFit/>
          </a:bodyPr>
          <a:lstStyle/>
          <a:p>
            <a:r>
              <a:rPr kumimoji="1" lang="ja-JP" altLang="en-US" b="1" dirty="0"/>
              <a:t>この文部科学省の説明資料の中にも誤解の元があります。</a:t>
            </a:r>
          </a:p>
        </p:txBody>
      </p:sp>
    </p:spTree>
    <p:extLst>
      <p:ext uri="{BB962C8B-B14F-4D97-AF65-F5344CB8AC3E}">
        <p14:creationId xmlns:p14="http://schemas.microsoft.com/office/powerpoint/2010/main" val="1494383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3" grpId="0" animBg="1"/>
      <p:bldP spid="18" grpId="0" animBg="1"/>
      <p:bldP spid="19"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正方形/長方形 36">
            <a:extLst>
              <a:ext uri="{FF2B5EF4-FFF2-40B4-BE49-F238E27FC236}">
                <a16:creationId xmlns:a16="http://schemas.microsoft.com/office/drawing/2014/main" id="{83AA89E3-21C5-4381-AEB0-BBDB3AC2B048}"/>
              </a:ext>
            </a:extLst>
          </p:cNvPr>
          <p:cNvSpPr/>
          <p:nvPr/>
        </p:nvSpPr>
        <p:spPr>
          <a:xfrm>
            <a:off x="351693" y="263769"/>
            <a:ext cx="8440615" cy="6330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a:p>
        </p:txBody>
      </p:sp>
      <p:pic>
        <p:nvPicPr>
          <p:cNvPr id="91" name="図 90">
            <a:extLst>
              <a:ext uri="{FF2B5EF4-FFF2-40B4-BE49-F238E27FC236}">
                <a16:creationId xmlns:a16="http://schemas.microsoft.com/office/drawing/2014/main" id="{76C24E8E-4DC5-4E2B-94DD-6E9EFA03981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1692" y="926766"/>
            <a:ext cx="8031195" cy="5087173"/>
          </a:xfrm>
          <a:prstGeom prst="rect">
            <a:avLst/>
          </a:prstGeom>
        </p:spPr>
      </p:pic>
      <p:cxnSp>
        <p:nvCxnSpPr>
          <p:cNvPr id="57" name="直線コネクタ 56">
            <a:extLst>
              <a:ext uri="{FF2B5EF4-FFF2-40B4-BE49-F238E27FC236}">
                <a16:creationId xmlns:a16="http://schemas.microsoft.com/office/drawing/2014/main" id="{C3345B00-6C6D-4C82-B18B-111527C1CD2E}"/>
              </a:ext>
            </a:extLst>
          </p:cNvPr>
          <p:cNvCxnSpPr/>
          <p:nvPr/>
        </p:nvCxnSpPr>
        <p:spPr>
          <a:xfrm flipV="1">
            <a:off x="5727175" y="3589970"/>
            <a:ext cx="8116" cy="1566383"/>
          </a:xfrm>
          <a:prstGeom prst="line">
            <a:avLst/>
          </a:prstGeom>
          <a:ln w="254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D2C0A5AB-6CB5-4BC1-9AB7-0B3C827F2DF5}"/>
              </a:ext>
            </a:extLst>
          </p:cNvPr>
          <p:cNvCxnSpPr>
            <a:cxnSpLocks/>
          </p:cNvCxnSpPr>
          <p:nvPr/>
        </p:nvCxnSpPr>
        <p:spPr>
          <a:xfrm>
            <a:off x="5789396" y="2848710"/>
            <a:ext cx="0" cy="4571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直線コネクタ 58">
            <a:extLst>
              <a:ext uri="{FF2B5EF4-FFF2-40B4-BE49-F238E27FC236}">
                <a16:creationId xmlns:a16="http://schemas.microsoft.com/office/drawing/2014/main" id="{26A8D8BA-E96F-43F9-8319-843C0F0DC938}"/>
              </a:ext>
            </a:extLst>
          </p:cNvPr>
          <p:cNvCxnSpPr/>
          <p:nvPr/>
        </p:nvCxnSpPr>
        <p:spPr>
          <a:xfrm>
            <a:off x="6646986" y="3422238"/>
            <a:ext cx="194783" cy="0"/>
          </a:xfrm>
          <a:prstGeom prst="line">
            <a:avLst/>
          </a:prstGeom>
          <a:ln w="31750" cmpd="dbl">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A86FB7B1-AD82-446D-AFD8-6754F817D85D}"/>
              </a:ext>
            </a:extLst>
          </p:cNvPr>
          <p:cNvCxnSpPr/>
          <p:nvPr/>
        </p:nvCxnSpPr>
        <p:spPr>
          <a:xfrm>
            <a:off x="6181669" y="3614847"/>
            <a:ext cx="0" cy="478842"/>
          </a:xfrm>
          <a:prstGeom prst="line">
            <a:avLst/>
          </a:prstGeom>
          <a:ln w="47625"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テキスト ボックス 1">
            <a:extLst>
              <a:ext uri="{FF2B5EF4-FFF2-40B4-BE49-F238E27FC236}">
                <a16:creationId xmlns:a16="http://schemas.microsoft.com/office/drawing/2014/main" id="{9D13385A-CA0E-4F34-B8A2-F2D3646CBD02}"/>
              </a:ext>
            </a:extLst>
          </p:cNvPr>
          <p:cNvSpPr txBox="1"/>
          <p:nvPr/>
        </p:nvSpPr>
        <p:spPr>
          <a:xfrm>
            <a:off x="6103301" y="4091556"/>
            <a:ext cx="1252566" cy="359808"/>
          </a:xfrm>
          <a:prstGeom prst="rect">
            <a:avLst/>
          </a:prstGeom>
          <a:solidFill>
            <a:schemeClr val="lt1"/>
          </a:solidFill>
          <a:ln w="34925" cmpd="thickThin">
            <a:solidFill>
              <a:schemeClr val="tx1"/>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363" b="1">
                <a:latin typeface="HGS創英角ﾎﾟｯﾌﾟ体" panose="040B0A00000000000000" pitchFamily="50" charset="-128"/>
                <a:ea typeface="HGS創英角ﾎﾟｯﾌﾟ体" panose="040B0A00000000000000" pitchFamily="50" charset="-128"/>
              </a:rPr>
              <a:t>八名川まつり</a:t>
            </a:r>
          </a:p>
        </p:txBody>
      </p:sp>
      <p:sp>
        <p:nvSpPr>
          <p:cNvPr id="62" name="テキスト ボックス 2">
            <a:extLst>
              <a:ext uri="{FF2B5EF4-FFF2-40B4-BE49-F238E27FC236}">
                <a16:creationId xmlns:a16="http://schemas.microsoft.com/office/drawing/2014/main" id="{77CDD923-B523-4F0C-9A95-E32563D6341B}"/>
              </a:ext>
            </a:extLst>
          </p:cNvPr>
          <p:cNvSpPr txBox="1"/>
          <p:nvPr/>
        </p:nvSpPr>
        <p:spPr>
          <a:xfrm>
            <a:off x="2651219" y="6013939"/>
            <a:ext cx="957685" cy="215073"/>
          </a:xfrm>
          <a:prstGeom prst="rect">
            <a:avLst/>
          </a:prstGeom>
          <a:solidFill>
            <a:srgbClr val="92D050"/>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023" b="1"/>
              <a:t>環境の教育</a:t>
            </a:r>
          </a:p>
        </p:txBody>
      </p:sp>
      <p:sp>
        <p:nvSpPr>
          <p:cNvPr id="63" name="テキスト ボックス 3">
            <a:extLst>
              <a:ext uri="{FF2B5EF4-FFF2-40B4-BE49-F238E27FC236}">
                <a16:creationId xmlns:a16="http://schemas.microsoft.com/office/drawing/2014/main" id="{8E470BCB-1603-42E7-8F82-45F761C45BF3}"/>
              </a:ext>
            </a:extLst>
          </p:cNvPr>
          <p:cNvSpPr txBox="1"/>
          <p:nvPr/>
        </p:nvSpPr>
        <p:spPr>
          <a:xfrm>
            <a:off x="3752290" y="6013939"/>
            <a:ext cx="933337" cy="215073"/>
          </a:xfrm>
          <a:prstGeom prst="rect">
            <a:avLst/>
          </a:prstGeom>
          <a:solidFill>
            <a:srgbClr val="FFFF99"/>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023" b="1"/>
              <a:t>多文化理解</a:t>
            </a:r>
          </a:p>
        </p:txBody>
      </p:sp>
      <p:sp>
        <p:nvSpPr>
          <p:cNvPr id="64" name="テキスト ボックス 4">
            <a:extLst>
              <a:ext uri="{FF2B5EF4-FFF2-40B4-BE49-F238E27FC236}">
                <a16:creationId xmlns:a16="http://schemas.microsoft.com/office/drawing/2014/main" id="{AA017D03-7DDD-48EB-A9A2-97AF596C772C}"/>
              </a:ext>
            </a:extLst>
          </p:cNvPr>
          <p:cNvSpPr txBox="1"/>
          <p:nvPr/>
        </p:nvSpPr>
        <p:spPr>
          <a:xfrm>
            <a:off x="4764079" y="6013942"/>
            <a:ext cx="1216025" cy="211014"/>
          </a:xfrm>
          <a:prstGeom prst="rect">
            <a:avLst/>
          </a:prstGeom>
          <a:solidFill>
            <a:srgbClr val="FCC8F5"/>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023" b="1"/>
              <a:t>人権・命の教育</a:t>
            </a:r>
          </a:p>
        </p:txBody>
      </p:sp>
      <p:sp>
        <p:nvSpPr>
          <p:cNvPr id="65" name="テキスト ボックス 5">
            <a:extLst>
              <a:ext uri="{FF2B5EF4-FFF2-40B4-BE49-F238E27FC236}">
                <a16:creationId xmlns:a16="http://schemas.microsoft.com/office/drawing/2014/main" id="{76D5BCC5-8376-4BC6-81C5-38875ECC55D9}"/>
              </a:ext>
            </a:extLst>
          </p:cNvPr>
          <p:cNvSpPr txBox="1"/>
          <p:nvPr/>
        </p:nvSpPr>
        <p:spPr>
          <a:xfrm>
            <a:off x="6033112" y="6013939"/>
            <a:ext cx="982033" cy="215073"/>
          </a:xfrm>
          <a:prstGeom prst="rect">
            <a:avLst/>
          </a:prstGeom>
          <a:solidFill>
            <a:schemeClr val="bg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023" b="1" dirty="0"/>
              <a:t>学習スキル</a:t>
            </a:r>
          </a:p>
        </p:txBody>
      </p:sp>
      <p:cxnSp>
        <p:nvCxnSpPr>
          <p:cNvPr id="66" name="直線コネクタ 65">
            <a:extLst>
              <a:ext uri="{FF2B5EF4-FFF2-40B4-BE49-F238E27FC236}">
                <a16:creationId xmlns:a16="http://schemas.microsoft.com/office/drawing/2014/main" id="{E2380EF6-4176-4FA3-B9BA-038764497468}"/>
              </a:ext>
            </a:extLst>
          </p:cNvPr>
          <p:cNvCxnSpPr/>
          <p:nvPr/>
        </p:nvCxnSpPr>
        <p:spPr>
          <a:xfrm flipH="1">
            <a:off x="4726204" y="1520396"/>
            <a:ext cx="8116" cy="1030729"/>
          </a:xfrm>
          <a:prstGeom prst="line">
            <a:avLst/>
          </a:prstGeom>
          <a:ln w="254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直線コネクタ 69">
            <a:extLst>
              <a:ext uri="{FF2B5EF4-FFF2-40B4-BE49-F238E27FC236}">
                <a16:creationId xmlns:a16="http://schemas.microsoft.com/office/drawing/2014/main" id="{82EAD775-D89C-466C-8FBE-09E806A313E1}"/>
              </a:ext>
            </a:extLst>
          </p:cNvPr>
          <p:cNvCxnSpPr/>
          <p:nvPr/>
        </p:nvCxnSpPr>
        <p:spPr>
          <a:xfrm>
            <a:off x="4792486" y="3029965"/>
            <a:ext cx="666862" cy="275943"/>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テキスト ボックス 90">
            <a:extLst>
              <a:ext uri="{FF2B5EF4-FFF2-40B4-BE49-F238E27FC236}">
                <a16:creationId xmlns:a16="http://schemas.microsoft.com/office/drawing/2014/main" id="{8AA9F2B7-99EB-49A3-A4CF-3782A981E682}"/>
              </a:ext>
            </a:extLst>
          </p:cNvPr>
          <p:cNvSpPr txBox="1"/>
          <p:nvPr/>
        </p:nvSpPr>
        <p:spPr>
          <a:xfrm>
            <a:off x="6847875" y="3194991"/>
            <a:ext cx="1252565" cy="503190"/>
          </a:xfrm>
          <a:prstGeom prst="rect">
            <a:avLst/>
          </a:prstGeom>
          <a:solidFill>
            <a:srgbClr val="FCC8F5"/>
          </a:solidFill>
          <a:ln w="9525"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b"/>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193" b="1" dirty="0"/>
              <a:t>世界が１００人の村だったら</a:t>
            </a:r>
          </a:p>
        </p:txBody>
      </p:sp>
      <p:cxnSp>
        <p:nvCxnSpPr>
          <p:cNvPr id="72" name="直線コネクタ 71">
            <a:extLst>
              <a:ext uri="{FF2B5EF4-FFF2-40B4-BE49-F238E27FC236}">
                <a16:creationId xmlns:a16="http://schemas.microsoft.com/office/drawing/2014/main" id="{58FF4F9E-66F5-4357-8184-20824830CFF4}"/>
              </a:ext>
            </a:extLst>
          </p:cNvPr>
          <p:cNvCxnSpPr>
            <a:cxnSpLocks/>
          </p:cNvCxnSpPr>
          <p:nvPr/>
        </p:nvCxnSpPr>
        <p:spPr>
          <a:xfrm flipV="1">
            <a:off x="5303158" y="2751318"/>
            <a:ext cx="408677" cy="9097"/>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73" name="円形吹き出し 8">
            <a:extLst>
              <a:ext uri="{FF2B5EF4-FFF2-40B4-BE49-F238E27FC236}">
                <a16:creationId xmlns:a16="http://schemas.microsoft.com/office/drawing/2014/main" id="{999A0B74-FA40-484F-A323-1D0A248EB872}"/>
              </a:ext>
            </a:extLst>
          </p:cNvPr>
          <p:cNvSpPr/>
          <p:nvPr/>
        </p:nvSpPr>
        <p:spPr>
          <a:xfrm>
            <a:off x="1819101" y="1203872"/>
            <a:ext cx="2014347" cy="711500"/>
          </a:xfrm>
          <a:prstGeom prst="wedgeEllipseCallout">
            <a:avLst>
              <a:gd name="adj1" fmla="val 61688"/>
              <a:gd name="adj2" fmla="val -23668"/>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ts val="1108"/>
              </a:lnSpc>
            </a:pPr>
            <a:r>
              <a:rPr lang="ja-JP" altLang="en-US" sz="1193" b="1" dirty="0">
                <a:latin typeface="+mn-ea"/>
              </a:rPr>
              <a:t>①　</a:t>
            </a:r>
            <a:r>
              <a:rPr lang="en-US" altLang="ja-JP" sz="1193" b="1" dirty="0">
                <a:latin typeface="+mn-ea"/>
              </a:rPr>
              <a:t>SDGs</a:t>
            </a:r>
            <a:r>
              <a:rPr lang="ja-JP" altLang="en-US" sz="1193" b="1" dirty="0">
                <a:latin typeface="+mn-ea"/>
              </a:rPr>
              <a:t>の視点から未来について、自分の考えをもつ</a:t>
            </a:r>
            <a:endParaRPr lang="en-US" altLang="ja-JP" sz="1193" b="1" dirty="0">
              <a:latin typeface="+mn-ea"/>
            </a:endParaRPr>
          </a:p>
        </p:txBody>
      </p:sp>
      <p:sp>
        <p:nvSpPr>
          <p:cNvPr id="74" name="円形吹き出し 26">
            <a:extLst>
              <a:ext uri="{FF2B5EF4-FFF2-40B4-BE49-F238E27FC236}">
                <a16:creationId xmlns:a16="http://schemas.microsoft.com/office/drawing/2014/main" id="{766C939F-2EEF-4004-823B-8B36CBB251D8}"/>
              </a:ext>
            </a:extLst>
          </p:cNvPr>
          <p:cNvSpPr/>
          <p:nvPr/>
        </p:nvSpPr>
        <p:spPr>
          <a:xfrm>
            <a:off x="5213164" y="1569089"/>
            <a:ext cx="1988756" cy="795366"/>
          </a:xfrm>
          <a:prstGeom prst="wedgeEllipseCallout">
            <a:avLst>
              <a:gd name="adj1" fmla="val -1122"/>
              <a:gd name="adj2" fmla="val 70806"/>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ts val="1193"/>
              </a:lnSpc>
            </a:pPr>
            <a:r>
              <a:rPr lang="ja-JP" altLang="en-US" sz="1193" b="1" dirty="0">
                <a:latin typeface="+mn-ea"/>
              </a:rPr>
              <a:t>⑤　戦後の焼け跡から立ち上がった先人の勇気を思う。</a:t>
            </a:r>
            <a:endParaRPr lang="en-US" altLang="ja-JP" sz="1193" b="1" dirty="0">
              <a:latin typeface="+mn-ea"/>
            </a:endParaRPr>
          </a:p>
        </p:txBody>
      </p:sp>
      <p:sp>
        <p:nvSpPr>
          <p:cNvPr id="75" name="円形吹き出し 27">
            <a:extLst>
              <a:ext uri="{FF2B5EF4-FFF2-40B4-BE49-F238E27FC236}">
                <a16:creationId xmlns:a16="http://schemas.microsoft.com/office/drawing/2014/main" id="{980492D1-4170-4DE1-91A2-9E8A442C0C05}"/>
              </a:ext>
            </a:extLst>
          </p:cNvPr>
          <p:cNvSpPr/>
          <p:nvPr/>
        </p:nvSpPr>
        <p:spPr>
          <a:xfrm>
            <a:off x="2540300" y="2242718"/>
            <a:ext cx="1358073" cy="819714"/>
          </a:xfrm>
          <a:prstGeom prst="wedgeEllipseCallout">
            <a:avLst>
              <a:gd name="adj1" fmla="val 62854"/>
              <a:gd name="adj2" fmla="val 7675"/>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ts val="1193"/>
              </a:lnSpc>
            </a:pPr>
            <a:r>
              <a:rPr lang="ja-JP" altLang="en-US" sz="1193" b="1">
                <a:latin typeface="+mn-ea"/>
              </a:rPr>
              <a:t>②　戦争中の生活や人々の願いを知る</a:t>
            </a:r>
            <a:endParaRPr lang="en-US" altLang="ja-JP" sz="1193" b="1">
              <a:latin typeface="+mn-ea"/>
            </a:endParaRPr>
          </a:p>
        </p:txBody>
      </p:sp>
      <p:sp>
        <p:nvSpPr>
          <p:cNvPr id="76" name="円形吹き出し 28">
            <a:extLst>
              <a:ext uri="{FF2B5EF4-FFF2-40B4-BE49-F238E27FC236}">
                <a16:creationId xmlns:a16="http://schemas.microsoft.com/office/drawing/2014/main" id="{0ADCE918-5FA4-4B41-8FA4-42ABC25AA333}"/>
              </a:ext>
            </a:extLst>
          </p:cNvPr>
          <p:cNvSpPr/>
          <p:nvPr/>
        </p:nvSpPr>
        <p:spPr>
          <a:xfrm>
            <a:off x="3133685" y="3146296"/>
            <a:ext cx="1930686" cy="873820"/>
          </a:xfrm>
          <a:prstGeom prst="wedgeEllipseCallout">
            <a:avLst>
              <a:gd name="adj1" fmla="val 74664"/>
              <a:gd name="adj2" fmla="val -14845"/>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ja-JP" altLang="en-US" sz="1193" b="1" dirty="0">
                <a:latin typeface="+mn-ea"/>
              </a:rPr>
              <a:t>③　キャリアについて考え、自分を見つめる</a:t>
            </a:r>
            <a:endParaRPr lang="en-US" altLang="ja-JP" sz="1193" b="1" dirty="0">
              <a:latin typeface="+mn-ea"/>
            </a:endParaRPr>
          </a:p>
        </p:txBody>
      </p:sp>
      <p:sp>
        <p:nvSpPr>
          <p:cNvPr id="77" name="円形吹き出し 29">
            <a:extLst>
              <a:ext uri="{FF2B5EF4-FFF2-40B4-BE49-F238E27FC236}">
                <a16:creationId xmlns:a16="http://schemas.microsoft.com/office/drawing/2014/main" id="{4AC1AAAA-5B09-484C-9CAC-BD7AE12F31F0}"/>
              </a:ext>
            </a:extLst>
          </p:cNvPr>
          <p:cNvSpPr/>
          <p:nvPr/>
        </p:nvSpPr>
        <p:spPr>
          <a:xfrm>
            <a:off x="3464593" y="4120213"/>
            <a:ext cx="2192246" cy="754786"/>
          </a:xfrm>
          <a:prstGeom prst="wedgeEllipseCallout">
            <a:avLst>
              <a:gd name="adj1" fmla="val 47518"/>
              <a:gd name="adj2" fmla="val -107286"/>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ts val="1193"/>
              </a:lnSpc>
            </a:pPr>
            <a:r>
              <a:rPr lang="ja-JP" altLang="en-US" sz="1193" b="1" dirty="0">
                <a:latin typeface="+mn-ea"/>
              </a:rPr>
              <a:t>⑥　自分がなりたい職業を選び、実現への道筋を調べる</a:t>
            </a:r>
            <a:endParaRPr lang="en-US" altLang="ja-JP" sz="1193" b="1" dirty="0">
              <a:latin typeface="+mn-ea"/>
            </a:endParaRPr>
          </a:p>
        </p:txBody>
      </p:sp>
      <p:sp>
        <p:nvSpPr>
          <p:cNvPr id="78" name="円形吹き出し 31">
            <a:extLst>
              <a:ext uri="{FF2B5EF4-FFF2-40B4-BE49-F238E27FC236}">
                <a16:creationId xmlns:a16="http://schemas.microsoft.com/office/drawing/2014/main" id="{60C9646B-A2A3-456F-A326-31C981DE47A1}"/>
              </a:ext>
            </a:extLst>
          </p:cNvPr>
          <p:cNvSpPr/>
          <p:nvPr/>
        </p:nvSpPr>
        <p:spPr>
          <a:xfrm>
            <a:off x="6630366" y="4494898"/>
            <a:ext cx="1829187" cy="684449"/>
          </a:xfrm>
          <a:prstGeom prst="wedgeEllipseCallout">
            <a:avLst>
              <a:gd name="adj1" fmla="val -37344"/>
              <a:gd name="adj2" fmla="val -54736"/>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ts val="1193"/>
              </a:lnSpc>
            </a:pPr>
            <a:r>
              <a:rPr lang="ja-JP" altLang="en-US" sz="1193" b="1" dirty="0">
                <a:latin typeface="+mn-ea"/>
              </a:rPr>
              <a:t>⑦　調べたことを地域・保護者に発表する</a:t>
            </a:r>
            <a:endParaRPr lang="en-US" altLang="ja-JP" sz="1193" b="1" dirty="0">
              <a:latin typeface="+mn-ea"/>
            </a:endParaRPr>
          </a:p>
        </p:txBody>
      </p:sp>
      <p:sp>
        <p:nvSpPr>
          <p:cNvPr id="79" name="円形吹き出し 32">
            <a:extLst>
              <a:ext uri="{FF2B5EF4-FFF2-40B4-BE49-F238E27FC236}">
                <a16:creationId xmlns:a16="http://schemas.microsoft.com/office/drawing/2014/main" id="{B54B538D-1C17-47BD-9AAB-47C80D364FA0}"/>
              </a:ext>
            </a:extLst>
          </p:cNvPr>
          <p:cNvSpPr/>
          <p:nvPr/>
        </p:nvSpPr>
        <p:spPr>
          <a:xfrm>
            <a:off x="3443881" y="4956159"/>
            <a:ext cx="1815273" cy="741259"/>
          </a:xfrm>
          <a:prstGeom prst="wedgeEllipseCallout">
            <a:avLst>
              <a:gd name="adj1" fmla="val 62855"/>
              <a:gd name="adj2" fmla="val -708"/>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ts val="1108"/>
              </a:lnSpc>
            </a:pPr>
            <a:r>
              <a:rPr lang="ja-JP" altLang="en-US" sz="1193" b="1" dirty="0">
                <a:latin typeface="+mn-ea"/>
              </a:rPr>
              <a:t>④　将来の自分の姿を想像し、立体作品を作る</a:t>
            </a:r>
            <a:endParaRPr lang="en-US" altLang="ja-JP" sz="1193" b="1" dirty="0">
              <a:latin typeface="+mn-ea"/>
            </a:endParaRPr>
          </a:p>
          <a:p>
            <a:pPr>
              <a:lnSpc>
                <a:spcPts val="1108"/>
              </a:lnSpc>
            </a:pPr>
            <a:endParaRPr lang="en-US" altLang="ja-JP" sz="1193" b="1" dirty="0">
              <a:latin typeface="+mn-ea"/>
            </a:endParaRPr>
          </a:p>
          <a:p>
            <a:pPr>
              <a:lnSpc>
                <a:spcPts val="1108"/>
              </a:lnSpc>
            </a:pPr>
            <a:endParaRPr lang="en-US" altLang="ja-JP" sz="1193" b="1" dirty="0">
              <a:latin typeface="+mn-ea"/>
            </a:endParaRPr>
          </a:p>
        </p:txBody>
      </p:sp>
      <p:sp>
        <p:nvSpPr>
          <p:cNvPr id="81" name="テキスト ボックス 58">
            <a:extLst>
              <a:ext uri="{FF2B5EF4-FFF2-40B4-BE49-F238E27FC236}">
                <a16:creationId xmlns:a16="http://schemas.microsoft.com/office/drawing/2014/main" id="{02E215E8-0DFB-4F65-8725-94513ED33A0B}"/>
              </a:ext>
            </a:extLst>
          </p:cNvPr>
          <p:cNvSpPr txBox="1"/>
          <p:nvPr/>
        </p:nvSpPr>
        <p:spPr>
          <a:xfrm>
            <a:off x="5475580" y="2529481"/>
            <a:ext cx="1214691" cy="462611"/>
          </a:xfrm>
          <a:prstGeom prst="rect">
            <a:avLst/>
          </a:prstGeom>
          <a:solidFill>
            <a:srgbClr val="FFFF99"/>
          </a:solidFill>
          <a:ln w="9525"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779173" eaLnBrk="1" fontAlgn="auto" hangingPunct="1">
              <a:spcBef>
                <a:spcPts val="0"/>
              </a:spcBef>
              <a:spcAft>
                <a:spcPts val="0"/>
              </a:spcAft>
              <a:defRPr/>
            </a:pPr>
            <a:r>
              <a:rPr lang="ja-JP" altLang="en-US" sz="1193" b="1" dirty="0"/>
              <a:t>新しい日本、平和な日本へ</a:t>
            </a:r>
            <a:endParaRPr lang="en-US" altLang="ja-JP" sz="1193" b="1" dirty="0"/>
          </a:p>
        </p:txBody>
      </p:sp>
      <p:sp>
        <p:nvSpPr>
          <p:cNvPr id="80" name="円形吹き出し 35">
            <a:extLst>
              <a:ext uri="{FF2B5EF4-FFF2-40B4-BE49-F238E27FC236}">
                <a16:creationId xmlns:a16="http://schemas.microsoft.com/office/drawing/2014/main" id="{EC79716B-7669-4218-89B2-B48E66077CB8}"/>
              </a:ext>
            </a:extLst>
          </p:cNvPr>
          <p:cNvSpPr/>
          <p:nvPr/>
        </p:nvSpPr>
        <p:spPr>
          <a:xfrm>
            <a:off x="6762121" y="2142620"/>
            <a:ext cx="1842327" cy="968505"/>
          </a:xfrm>
          <a:prstGeom prst="wedgeEllipseCallout">
            <a:avLst>
              <a:gd name="adj1" fmla="val 4905"/>
              <a:gd name="adj2" fmla="val 60489"/>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ja-JP" altLang="en-US" sz="1193" b="1" dirty="0">
                <a:latin typeface="+mn-ea"/>
              </a:rPr>
              <a:t>⑧　世界の現状を見つめ自分の生き方・学び方について考える</a:t>
            </a:r>
            <a:endParaRPr lang="en-US" altLang="ja-JP" sz="1193" b="1" dirty="0">
              <a:latin typeface="+mn-ea"/>
            </a:endParaRPr>
          </a:p>
        </p:txBody>
      </p:sp>
      <p:sp>
        <p:nvSpPr>
          <p:cNvPr id="82" name="テキスト ボックス 20">
            <a:extLst>
              <a:ext uri="{FF2B5EF4-FFF2-40B4-BE49-F238E27FC236}">
                <a16:creationId xmlns:a16="http://schemas.microsoft.com/office/drawing/2014/main" id="{239A98E4-3991-4501-81C5-2C8C313FE2EC}"/>
              </a:ext>
            </a:extLst>
          </p:cNvPr>
          <p:cNvSpPr txBox="1"/>
          <p:nvPr/>
        </p:nvSpPr>
        <p:spPr>
          <a:xfrm>
            <a:off x="4006588" y="1206576"/>
            <a:ext cx="1303967" cy="557297"/>
          </a:xfrm>
          <a:prstGeom prst="rect">
            <a:avLst/>
          </a:prstGeom>
          <a:solidFill>
            <a:srgbClr val="FCC8F5"/>
          </a:solidFill>
          <a:ln w="9525"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363" b="1" dirty="0"/>
              <a:t>未来がよりよくあるために</a:t>
            </a:r>
          </a:p>
        </p:txBody>
      </p:sp>
      <p:sp>
        <p:nvSpPr>
          <p:cNvPr id="87" name="正方形/長方形 86">
            <a:extLst>
              <a:ext uri="{FF2B5EF4-FFF2-40B4-BE49-F238E27FC236}">
                <a16:creationId xmlns:a16="http://schemas.microsoft.com/office/drawing/2014/main" id="{5B87A3CB-D690-4EE1-9466-6AB63C3323B5}"/>
              </a:ext>
            </a:extLst>
          </p:cNvPr>
          <p:cNvSpPr/>
          <p:nvPr/>
        </p:nvSpPr>
        <p:spPr>
          <a:xfrm>
            <a:off x="593709" y="392505"/>
            <a:ext cx="7749833" cy="362279"/>
          </a:xfrm>
          <a:prstGeom prst="rect">
            <a:avLst/>
          </a:prstGeom>
        </p:spPr>
        <p:txBody>
          <a:bodyPr wrap="square">
            <a:spAutoFit/>
          </a:bodyPr>
          <a:lstStyle/>
          <a:p>
            <a:r>
              <a:rPr lang="ja-JP" altLang="en-US" sz="1754" b="1" dirty="0">
                <a:solidFill>
                  <a:srgbClr val="000000"/>
                </a:solidFill>
                <a:latin typeface="ＭＳ Ｐゴシック" panose="020B0600070205080204" pitchFamily="50" charset="-128"/>
              </a:rPr>
              <a:t>第６学年　「未来にはばたけ」学習カレンダー</a:t>
            </a:r>
            <a:r>
              <a:rPr lang="ja-JP" altLang="en-US" sz="1754" dirty="0"/>
              <a:t> 　　　　　</a:t>
            </a:r>
            <a:r>
              <a:rPr lang="ja-JP" altLang="en-US" sz="1363" b="1" dirty="0">
                <a:solidFill>
                  <a:srgbClr val="000000"/>
                </a:solidFill>
                <a:latin typeface="ＭＳ Ｐゴシック" panose="020B0600070205080204" pitchFamily="50" charset="-128"/>
              </a:rPr>
              <a:t>江東区立八名川小学校</a:t>
            </a:r>
            <a:r>
              <a:rPr lang="ja-JP" altLang="en-US" sz="1754" dirty="0"/>
              <a:t> </a:t>
            </a:r>
          </a:p>
        </p:txBody>
      </p:sp>
      <p:pic>
        <p:nvPicPr>
          <p:cNvPr id="2" name="02 ＰＰＡＰ（ペンパイナッポーアッポーペン）">
            <a:hlinkClick r:id="" action="ppaction://media"/>
            <a:extLst>
              <a:ext uri="{FF2B5EF4-FFF2-40B4-BE49-F238E27FC236}">
                <a16:creationId xmlns:a16="http://schemas.microsoft.com/office/drawing/2014/main" id="{1F21844A-6EDA-4ADC-A22B-B9A2DED4468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29692" y="5928638"/>
            <a:ext cx="346281" cy="346281"/>
          </a:xfrm>
          <a:prstGeom prst="rect">
            <a:avLst/>
          </a:prstGeom>
        </p:spPr>
      </p:pic>
      <p:pic>
        <p:nvPicPr>
          <p:cNvPr id="4" name="図 3">
            <a:extLst>
              <a:ext uri="{FF2B5EF4-FFF2-40B4-BE49-F238E27FC236}">
                <a16:creationId xmlns:a16="http://schemas.microsoft.com/office/drawing/2014/main" id="{4B598820-0911-4DEF-9960-D84A65211FB1}"/>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103558" y="3589970"/>
            <a:ext cx="2361034" cy="2064163"/>
          </a:xfrm>
          <a:prstGeom prst="rect">
            <a:avLst/>
          </a:prstGeom>
        </p:spPr>
      </p:pic>
      <p:pic>
        <p:nvPicPr>
          <p:cNvPr id="36" name="図 35">
            <a:extLst>
              <a:ext uri="{FF2B5EF4-FFF2-40B4-BE49-F238E27FC236}">
                <a16:creationId xmlns:a16="http://schemas.microsoft.com/office/drawing/2014/main" id="{9AFA319A-B5CB-4ADB-8551-82DEE9A83644}"/>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5660118" y="3668810"/>
            <a:ext cx="154295" cy="1620102"/>
          </a:xfrm>
          <a:prstGeom prst="rect">
            <a:avLst/>
          </a:prstGeom>
        </p:spPr>
      </p:pic>
      <p:sp>
        <p:nvSpPr>
          <p:cNvPr id="69" name="テキスト ボックス 68">
            <a:extLst>
              <a:ext uri="{FF2B5EF4-FFF2-40B4-BE49-F238E27FC236}">
                <a16:creationId xmlns:a16="http://schemas.microsoft.com/office/drawing/2014/main" id="{59385FFA-CE01-46E9-901C-8F96DCB4EF73}"/>
              </a:ext>
            </a:extLst>
          </p:cNvPr>
          <p:cNvSpPr txBox="1"/>
          <p:nvPr/>
        </p:nvSpPr>
        <p:spPr>
          <a:xfrm>
            <a:off x="5456643" y="3192286"/>
            <a:ext cx="1306673" cy="527538"/>
          </a:xfrm>
          <a:prstGeom prst="rect">
            <a:avLst/>
          </a:prstGeom>
          <a:solidFill>
            <a:srgbClr val="FCC8F5"/>
          </a:solidFill>
          <a:ln w="28575"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b"/>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363" b="1" dirty="0">
                <a:latin typeface="AR P悠々ゴシック体E" panose="040B0900000000000000" pitchFamily="50" charset="-128"/>
                <a:ea typeface="AR P悠々ゴシック体E" panose="040B0900000000000000" pitchFamily="50" charset="-128"/>
              </a:rPr>
              <a:t>未来に</a:t>
            </a:r>
            <a:endParaRPr lang="en-US" altLang="ja-JP" sz="1363" b="1" dirty="0">
              <a:latin typeface="AR P悠々ゴシック体E" panose="040B0900000000000000" pitchFamily="50" charset="-128"/>
              <a:ea typeface="AR P悠々ゴシック体E" panose="040B0900000000000000" pitchFamily="50" charset="-128"/>
            </a:endParaRPr>
          </a:p>
          <a:p>
            <a:pPr algn="ctr"/>
            <a:r>
              <a:rPr lang="ja-JP" altLang="en-US" sz="1363" b="1" dirty="0">
                <a:latin typeface="AR P悠々ゴシック体E" panose="040B0900000000000000" pitchFamily="50" charset="-128"/>
                <a:ea typeface="AR P悠々ゴシック体E" panose="040B0900000000000000" pitchFamily="50" charset="-128"/>
              </a:rPr>
              <a:t>はばたけ！</a:t>
            </a:r>
          </a:p>
        </p:txBody>
      </p:sp>
      <p:sp>
        <p:nvSpPr>
          <p:cNvPr id="68" name="テキスト ボックス 85">
            <a:extLst>
              <a:ext uri="{FF2B5EF4-FFF2-40B4-BE49-F238E27FC236}">
                <a16:creationId xmlns:a16="http://schemas.microsoft.com/office/drawing/2014/main" id="{43E4AADF-CD5E-4450-B3EA-0C59AE6BCA79}"/>
              </a:ext>
            </a:extLst>
          </p:cNvPr>
          <p:cNvSpPr txBox="1"/>
          <p:nvPr/>
        </p:nvSpPr>
        <p:spPr>
          <a:xfrm>
            <a:off x="5416063" y="5134711"/>
            <a:ext cx="1274208" cy="284059"/>
          </a:xfrm>
          <a:prstGeom prst="rect">
            <a:avLst/>
          </a:prstGeom>
          <a:solidFill>
            <a:srgbClr val="FCC8F5"/>
          </a:solidFill>
          <a:ln w="9525"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193" b="1" dirty="0"/>
              <a:t>１２年後の私</a:t>
            </a:r>
          </a:p>
        </p:txBody>
      </p:sp>
      <p:sp>
        <p:nvSpPr>
          <p:cNvPr id="3" name="楕円 2">
            <a:extLst>
              <a:ext uri="{FF2B5EF4-FFF2-40B4-BE49-F238E27FC236}">
                <a16:creationId xmlns:a16="http://schemas.microsoft.com/office/drawing/2014/main" id="{8D4503DD-666A-4D9B-ACE1-4E84D811E94A}"/>
              </a:ext>
            </a:extLst>
          </p:cNvPr>
          <p:cNvSpPr/>
          <p:nvPr/>
        </p:nvSpPr>
        <p:spPr>
          <a:xfrm>
            <a:off x="2245588" y="5742829"/>
            <a:ext cx="4956332" cy="74125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a:p>
        </p:txBody>
      </p:sp>
      <p:sp>
        <p:nvSpPr>
          <p:cNvPr id="35" name="正方形/長方形 34">
            <a:extLst>
              <a:ext uri="{FF2B5EF4-FFF2-40B4-BE49-F238E27FC236}">
                <a16:creationId xmlns:a16="http://schemas.microsoft.com/office/drawing/2014/main" id="{37491373-C04E-4781-BEF4-3C498FA5CAC9}"/>
              </a:ext>
            </a:extLst>
          </p:cNvPr>
          <p:cNvSpPr/>
          <p:nvPr/>
        </p:nvSpPr>
        <p:spPr>
          <a:xfrm>
            <a:off x="1052880" y="3598756"/>
            <a:ext cx="2408660" cy="206416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386" dirty="0">
                <a:solidFill>
                  <a:sysClr val="windowText" lastClr="000000"/>
                </a:solidFill>
                <a:latin typeface="HGS創英角ﾎﾟｯﾌﾟ体" panose="040B0A00000000000000" pitchFamily="50" charset="-128"/>
                <a:ea typeface="HGS創英角ﾎﾟｯﾌﾟ体" panose="040B0A00000000000000" pitchFamily="50" charset="-128"/>
              </a:rPr>
              <a:t>カリキュラム・</a:t>
            </a:r>
            <a:endParaRPr lang="en-US" altLang="ja-JP" sz="2386" dirty="0">
              <a:solidFill>
                <a:sysClr val="windowText" lastClr="000000"/>
              </a:solidFill>
              <a:latin typeface="HGS創英角ﾎﾟｯﾌﾟ体" panose="040B0A00000000000000" pitchFamily="50" charset="-128"/>
              <a:ea typeface="HGS創英角ﾎﾟｯﾌﾟ体" panose="040B0A00000000000000" pitchFamily="50" charset="-128"/>
            </a:endParaRPr>
          </a:p>
          <a:p>
            <a:pPr algn="ctr"/>
            <a:r>
              <a:rPr lang="ja-JP" altLang="en-US" sz="2386" dirty="0">
                <a:solidFill>
                  <a:sysClr val="windowText" lastClr="000000"/>
                </a:solidFill>
                <a:latin typeface="HGS創英角ﾎﾟｯﾌﾟ体" panose="040B0A00000000000000" pitchFamily="50" charset="-128"/>
                <a:ea typeface="HGS創英角ﾎﾟｯﾌﾟ体" panose="040B0A00000000000000" pitchFamily="50" charset="-128"/>
              </a:rPr>
              <a:t>マネジメント</a:t>
            </a:r>
            <a:endParaRPr lang="en-US" altLang="ja-JP" sz="2386" dirty="0">
              <a:solidFill>
                <a:sysClr val="windowText" lastClr="000000"/>
              </a:solidFill>
              <a:latin typeface="HGS創英角ﾎﾟｯﾌﾟ体" panose="040B0A00000000000000" pitchFamily="50" charset="-128"/>
              <a:ea typeface="HGS創英角ﾎﾟｯﾌﾟ体" panose="040B0A00000000000000" pitchFamily="50" charset="-128"/>
            </a:endParaRPr>
          </a:p>
          <a:p>
            <a:pPr algn="ctr"/>
            <a:endParaRPr lang="en-US" altLang="ja-JP" sz="681" dirty="0">
              <a:solidFill>
                <a:sysClr val="windowText" lastClr="000000"/>
              </a:solidFill>
              <a:latin typeface="HGS創英角ﾎﾟｯﾌﾟ体" panose="040B0A00000000000000" pitchFamily="50" charset="-128"/>
              <a:ea typeface="HGS創英角ﾎﾟｯﾌﾟ体" panose="040B0A00000000000000" pitchFamily="50" charset="-128"/>
            </a:endParaRPr>
          </a:p>
          <a:p>
            <a:pPr algn="ctr"/>
            <a:r>
              <a:rPr lang="ja-JP" altLang="en-US" sz="1704" dirty="0">
                <a:solidFill>
                  <a:sysClr val="windowText" lastClr="000000"/>
                </a:solidFill>
                <a:latin typeface="HGS創英角ﾎﾟｯﾌﾟ体" panose="040B0A00000000000000" pitchFamily="50" charset="-128"/>
                <a:ea typeface="HGS創英角ﾎﾟｯﾌﾟ体" panose="040B0A00000000000000" pitchFamily="50" charset="-128"/>
              </a:rPr>
              <a:t>従来の教科分断的な</a:t>
            </a:r>
            <a:endParaRPr lang="en-US" altLang="ja-JP" sz="1704" dirty="0">
              <a:solidFill>
                <a:sysClr val="windowText" lastClr="000000"/>
              </a:solidFill>
              <a:latin typeface="HGS創英角ﾎﾟｯﾌﾟ体" panose="040B0A00000000000000" pitchFamily="50" charset="-128"/>
              <a:ea typeface="HGS創英角ﾎﾟｯﾌﾟ体" panose="040B0A00000000000000" pitchFamily="50" charset="-128"/>
            </a:endParaRPr>
          </a:p>
          <a:p>
            <a:pPr algn="ctr"/>
            <a:r>
              <a:rPr lang="ja-JP" altLang="en-US" sz="1704" dirty="0">
                <a:solidFill>
                  <a:sysClr val="windowText" lastClr="000000"/>
                </a:solidFill>
                <a:latin typeface="HGS創英角ﾎﾟｯﾌﾟ体" panose="040B0A00000000000000" pitchFamily="50" charset="-128"/>
                <a:ea typeface="HGS創英角ﾎﾟｯﾌﾟ体" panose="040B0A00000000000000" pitchFamily="50" charset="-128"/>
              </a:rPr>
              <a:t>発想から、教科横断</a:t>
            </a:r>
            <a:endParaRPr lang="en-US" altLang="ja-JP" sz="1704" dirty="0">
              <a:solidFill>
                <a:sysClr val="windowText" lastClr="000000"/>
              </a:solidFill>
              <a:latin typeface="HGS創英角ﾎﾟｯﾌﾟ体" panose="040B0A00000000000000" pitchFamily="50" charset="-128"/>
              <a:ea typeface="HGS創英角ﾎﾟｯﾌﾟ体" panose="040B0A00000000000000" pitchFamily="50" charset="-128"/>
            </a:endParaRPr>
          </a:p>
          <a:p>
            <a:pPr algn="ctr"/>
            <a:r>
              <a:rPr lang="ja-JP" altLang="en-US" sz="1704" dirty="0">
                <a:solidFill>
                  <a:sysClr val="windowText" lastClr="000000"/>
                </a:solidFill>
                <a:latin typeface="HGS創英角ﾎﾟｯﾌﾟ体" panose="040B0A00000000000000" pitchFamily="50" charset="-128"/>
                <a:ea typeface="HGS創英角ﾎﾟｯﾌﾟ体" panose="040B0A00000000000000" pitchFamily="50" charset="-128"/>
              </a:rPr>
              <a:t>的な発想への飛躍が</a:t>
            </a:r>
            <a:endParaRPr lang="en-US" altLang="ja-JP" sz="1704" dirty="0">
              <a:solidFill>
                <a:sysClr val="windowText" lastClr="000000"/>
              </a:solidFill>
              <a:latin typeface="HGS創英角ﾎﾟｯﾌﾟ体" panose="040B0A00000000000000" pitchFamily="50" charset="-128"/>
              <a:ea typeface="HGS創英角ﾎﾟｯﾌﾟ体" panose="040B0A00000000000000" pitchFamily="50" charset="-128"/>
            </a:endParaRPr>
          </a:p>
          <a:p>
            <a:pPr algn="ctr"/>
            <a:r>
              <a:rPr lang="ja-JP" altLang="en-US" sz="1704" dirty="0">
                <a:solidFill>
                  <a:sysClr val="windowText" lastClr="000000"/>
                </a:solidFill>
                <a:latin typeface="HGS創英角ﾎﾟｯﾌﾟ体" panose="040B0A00000000000000" pitchFamily="50" charset="-128"/>
                <a:ea typeface="HGS創英角ﾎﾟｯﾌﾟ体" panose="040B0A00000000000000" pitchFamily="50" charset="-128"/>
              </a:rPr>
              <a:t>必要！</a:t>
            </a:r>
          </a:p>
        </p:txBody>
      </p:sp>
      <p:cxnSp>
        <p:nvCxnSpPr>
          <p:cNvPr id="40" name="直線コネクタ 39">
            <a:extLst>
              <a:ext uri="{FF2B5EF4-FFF2-40B4-BE49-F238E27FC236}">
                <a16:creationId xmlns:a16="http://schemas.microsoft.com/office/drawing/2014/main" id="{AE9B33CF-B554-4FFD-96D2-077C3E550A49}"/>
              </a:ext>
            </a:extLst>
          </p:cNvPr>
          <p:cNvCxnSpPr>
            <a:cxnSpLocks/>
          </p:cNvCxnSpPr>
          <p:nvPr/>
        </p:nvCxnSpPr>
        <p:spPr>
          <a:xfrm flipV="1">
            <a:off x="7344538" y="4261810"/>
            <a:ext cx="408677" cy="9097"/>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テキスト ボックス 1">
            <a:extLst>
              <a:ext uri="{FF2B5EF4-FFF2-40B4-BE49-F238E27FC236}">
                <a16:creationId xmlns:a16="http://schemas.microsoft.com/office/drawing/2014/main" id="{D0086B43-2AC9-4C96-9DF8-B072284A007E}"/>
              </a:ext>
            </a:extLst>
          </p:cNvPr>
          <p:cNvSpPr txBox="1"/>
          <p:nvPr/>
        </p:nvSpPr>
        <p:spPr>
          <a:xfrm>
            <a:off x="7573446" y="4093689"/>
            <a:ext cx="801856" cy="359808"/>
          </a:xfrm>
          <a:prstGeom prst="rect">
            <a:avLst/>
          </a:prstGeom>
          <a:solidFill>
            <a:schemeClr val="lt1"/>
          </a:solidFill>
          <a:ln w="34925" cmpd="thickThin">
            <a:solidFill>
              <a:schemeClr val="tx1"/>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363" b="1">
                <a:latin typeface="HGS創英角ﾎﾟｯﾌﾟ体" panose="040B0A00000000000000" pitchFamily="50" charset="-128"/>
                <a:ea typeface="HGS創英角ﾎﾟｯﾌﾟ体" panose="040B0A00000000000000" pitchFamily="50" charset="-128"/>
              </a:rPr>
              <a:t>卒業式</a:t>
            </a:r>
            <a:endParaRPr lang="ja-JP" altLang="en-US" sz="1363" b="1" dirty="0">
              <a:latin typeface="HGS創英角ﾎﾟｯﾌﾟ体" panose="040B0A00000000000000" pitchFamily="50" charset="-128"/>
              <a:ea typeface="HGS創英角ﾎﾟｯﾌﾟ体" panose="040B0A00000000000000" pitchFamily="50" charset="-128"/>
            </a:endParaRPr>
          </a:p>
        </p:txBody>
      </p:sp>
      <p:sp>
        <p:nvSpPr>
          <p:cNvPr id="67" name="テキスト ボックス 41">
            <a:extLst>
              <a:ext uri="{FF2B5EF4-FFF2-40B4-BE49-F238E27FC236}">
                <a16:creationId xmlns:a16="http://schemas.microsoft.com/office/drawing/2014/main" id="{DAADB550-C0D3-4146-88C9-376B9E40AD23}"/>
              </a:ext>
            </a:extLst>
          </p:cNvPr>
          <p:cNvSpPr txBox="1"/>
          <p:nvPr/>
        </p:nvSpPr>
        <p:spPr>
          <a:xfrm>
            <a:off x="4091807" y="2499722"/>
            <a:ext cx="1297203" cy="530244"/>
          </a:xfrm>
          <a:prstGeom prst="rect">
            <a:avLst/>
          </a:prstGeom>
          <a:solidFill>
            <a:srgbClr val="FFFF99"/>
          </a:solidFill>
          <a:ln w="9525"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779173" eaLnBrk="1" fontAlgn="auto" hangingPunct="1">
              <a:spcBef>
                <a:spcPts val="0"/>
              </a:spcBef>
              <a:spcAft>
                <a:spcPts val="0"/>
              </a:spcAft>
              <a:defRPr/>
            </a:pPr>
            <a:r>
              <a:rPr lang="ja-JP" altLang="en-US" sz="1193" b="1" dirty="0"/>
              <a:t>長く続いた戦争と人々の暮らし</a:t>
            </a:r>
          </a:p>
        </p:txBody>
      </p:sp>
      <p:sp>
        <p:nvSpPr>
          <p:cNvPr id="5" name="矢印: 下 4">
            <a:extLst>
              <a:ext uri="{FF2B5EF4-FFF2-40B4-BE49-F238E27FC236}">
                <a16:creationId xmlns:a16="http://schemas.microsoft.com/office/drawing/2014/main" id="{2606E0B7-8F34-BC18-1883-C0CC73F50611}"/>
              </a:ext>
            </a:extLst>
          </p:cNvPr>
          <p:cNvSpPr/>
          <p:nvPr/>
        </p:nvSpPr>
        <p:spPr>
          <a:xfrm>
            <a:off x="5994903" y="3680635"/>
            <a:ext cx="422084" cy="419276"/>
          </a:xfrm>
          <a:prstGeom prst="downArrow">
            <a:avLst>
              <a:gd name="adj1" fmla="val 53225"/>
              <a:gd name="adj2" fmla="val 5061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矢印: 下 5">
            <a:extLst>
              <a:ext uri="{FF2B5EF4-FFF2-40B4-BE49-F238E27FC236}">
                <a16:creationId xmlns:a16="http://schemas.microsoft.com/office/drawing/2014/main" id="{643ABF32-6FCB-2213-B610-6CF7D8AFB146}"/>
              </a:ext>
            </a:extLst>
          </p:cNvPr>
          <p:cNvSpPr/>
          <p:nvPr/>
        </p:nvSpPr>
        <p:spPr>
          <a:xfrm>
            <a:off x="4658571" y="1741576"/>
            <a:ext cx="154207" cy="758143"/>
          </a:xfrm>
          <a:prstGeom prst="downArrow">
            <a:avLst>
              <a:gd name="adj1" fmla="val 34656"/>
              <a:gd name="adj2" fmla="val 6918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矢印: 下 6">
            <a:extLst>
              <a:ext uri="{FF2B5EF4-FFF2-40B4-BE49-F238E27FC236}">
                <a16:creationId xmlns:a16="http://schemas.microsoft.com/office/drawing/2014/main" id="{A3ED8A2D-C0A8-67E0-A6A4-301985E23D7A}"/>
              </a:ext>
            </a:extLst>
          </p:cNvPr>
          <p:cNvSpPr/>
          <p:nvPr/>
        </p:nvSpPr>
        <p:spPr>
          <a:xfrm rot="17532029">
            <a:off x="5017447" y="2781731"/>
            <a:ext cx="214333" cy="758143"/>
          </a:xfrm>
          <a:prstGeom prst="downArrow">
            <a:avLst>
              <a:gd name="adj1" fmla="val 34656"/>
              <a:gd name="adj2" fmla="val 6918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矢印: 下 7">
            <a:extLst>
              <a:ext uri="{FF2B5EF4-FFF2-40B4-BE49-F238E27FC236}">
                <a16:creationId xmlns:a16="http://schemas.microsoft.com/office/drawing/2014/main" id="{FBB39D68-DF06-182B-24EB-DD9CBA1637D7}"/>
              </a:ext>
            </a:extLst>
          </p:cNvPr>
          <p:cNvSpPr/>
          <p:nvPr/>
        </p:nvSpPr>
        <p:spPr>
          <a:xfrm rot="10800000">
            <a:off x="5687985" y="3765235"/>
            <a:ext cx="102031" cy="1316782"/>
          </a:xfrm>
          <a:prstGeom prst="downArrow">
            <a:avLst>
              <a:gd name="adj1" fmla="val 34656"/>
              <a:gd name="adj2" fmla="val 6918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矢印: 下 8">
            <a:extLst>
              <a:ext uri="{FF2B5EF4-FFF2-40B4-BE49-F238E27FC236}">
                <a16:creationId xmlns:a16="http://schemas.microsoft.com/office/drawing/2014/main" id="{C53346E7-0A07-E4DA-36AA-CF2E93B3AE83}"/>
              </a:ext>
            </a:extLst>
          </p:cNvPr>
          <p:cNvSpPr/>
          <p:nvPr/>
        </p:nvSpPr>
        <p:spPr>
          <a:xfrm>
            <a:off x="5679950" y="2950996"/>
            <a:ext cx="171016" cy="243682"/>
          </a:xfrm>
          <a:prstGeom prst="downArrow">
            <a:avLst>
              <a:gd name="adj1" fmla="val 34656"/>
              <a:gd name="adj2" fmla="val 6918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矢印: 下 9">
            <a:extLst>
              <a:ext uri="{FF2B5EF4-FFF2-40B4-BE49-F238E27FC236}">
                <a16:creationId xmlns:a16="http://schemas.microsoft.com/office/drawing/2014/main" id="{9520BE21-9852-EAD1-FFDC-B45F4E099E36}"/>
              </a:ext>
            </a:extLst>
          </p:cNvPr>
          <p:cNvSpPr/>
          <p:nvPr/>
        </p:nvSpPr>
        <p:spPr>
          <a:xfrm rot="16200000">
            <a:off x="7266794" y="4149053"/>
            <a:ext cx="422084" cy="269599"/>
          </a:xfrm>
          <a:prstGeom prst="downArrow">
            <a:avLst>
              <a:gd name="adj1" fmla="val 53225"/>
              <a:gd name="adj2" fmla="val 5061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059838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6997"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grpId="0" nodeType="clickEffect">
                                  <p:stCondLst>
                                    <p:cond delay="0"/>
                                  </p:stCondLst>
                                  <p:childTnLst>
                                    <p:set>
                                      <p:cBhvr>
                                        <p:cTn id="10" dur="1" fill="hold">
                                          <p:stCondLst>
                                            <p:cond delay="0"/>
                                          </p:stCondLst>
                                        </p:cTn>
                                        <p:tgtEl>
                                          <p:spTgt spid="82"/>
                                        </p:tgtEl>
                                        <p:attrNameLst>
                                          <p:attrName>style.visibility</p:attrName>
                                        </p:attrNameLst>
                                      </p:cBhvr>
                                      <p:to>
                                        <p:strVal val="visible"/>
                                      </p:to>
                                    </p:set>
                                    <p:animEffect transition="in" filter="fade">
                                      <p:cBhvr>
                                        <p:cTn id="11" dur="1000"/>
                                        <p:tgtEl>
                                          <p:spTgt spid="82"/>
                                        </p:tgtEl>
                                      </p:cBhvr>
                                    </p:animEffect>
                                    <p:anim calcmode="lin" valueType="num">
                                      <p:cBhvr>
                                        <p:cTn id="12" dur="1000" fill="hold"/>
                                        <p:tgtEl>
                                          <p:spTgt spid="82"/>
                                        </p:tgtEl>
                                        <p:attrNameLst>
                                          <p:attrName>ppt_x</p:attrName>
                                        </p:attrNameLst>
                                      </p:cBhvr>
                                      <p:tavLst>
                                        <p:tav tm="0">
                                          <p:val>
                                            <p:strVal val="#ppt_x"/>
                                          </p:val>
                                        </p:tav>
                                        <p:tav tm="100000">
                                          <p:val>
                                            <p:strVal val="#ppt_x"/>
                                          </p:val>
                                        </p:tav>
                                      </p:tavLst>
                                    </p:anim>
                                    <p:anim calcmode="lin" valueType="num">
                                      <p:cBhvr>
                                        <p:cTn id="13" dur="1000" fill="hold"/>
                                        <p:tgtEl>
                                          <p:spTgt spid="82"/>
                                        </p:tgtEl>
                                        <p:attrNameLst>
                                          <p:attrName>ppt_y</p:attrName>
                                        </p:attrNameLst>
                                      </p:cBhvr>
                                      <p:tavLst>
                                        <p:tav tm="0">
                                          <p:val>
                                            <p:strVal val="#ppt_y-.1"/>
                                          </p:val>
                                        </p:tav>
                                        <p:tav tm="100000">
                                          <p:val>
                                            <p:strVal val="#ppt_y"/>
                                          </p:val>
                                        </p:tav>
                                      </p:tavLst>
                                    </p:anim>
                                  </p:childTnLst>
                                </p:cTn>
                              </p:par>
                              <p:par>
                                <p:cTn id="14" presetID="47" presetClass="entr" presetSubtype="0" fill="hold" grpId="0" nodeType="withEffect">
                                  <p:stCondLst>
                                    <p:cond delay="0"/>
                                  </p:stCondLst>
                                  <p:childTnLst>
                                    <p:set>
                                      <p:cBhvr>
                                        <p:cTn id="15" dur="1" fill="hold">
                                          <p:stCondLst>
                                            <p:cond delay="0"/>
                                          </p:stCondLst>
                                        </p:cTn>
                                        <p:tgtEl>
                                          <p:spTgt spid="73"/>
                                        </p:tgtEl>
                                        <p:attrNameLst>
                                          <p:attrName>style.visibility</p:attrName>
                                        </p:attrNameLst>
                                      </p:cBhvr>
                                      <p:to>
                                        <p:strVal val="visible"/>
                                      </p:to>
                                    </p:set>
                                    <p:animEffect transition="in" filter="fade">
                                      <p:cBhvr>
                                        <p:cTn id="16" dur="1000"/>
                                        <p:tgtEl>
                                          <p:spTgt spid="73"/>
                                        </p:tgtEl>
                                      </p:cBhvr>
                                    </p:animEffect>
                                    <p:anim calcmode="lin" valueType="num">
                                      <p:cBhvr>
                                        <p:cTn id="17" dur="1000" fill="hold"/>
                                        <p:tgtEl>
                                          <p:spTgt spid="73"/>
                                        </p:tgtEl>
                                        <p:attrNameLst>
                                          <p:attrName>ppt_x</p:attrName>
                                        </p:attrNameLst>
                                      </p:cBhvr>
                                      <p:tavLst>
                                        <p:tav tm="0">
                                          <p:val>
                                            <p:strVal val="#ppt_x"/>
                                          </p:val>
                                        </p:tav>
                                        <p:tav tm="100000">
                                          <p:val>
                                            <p:strVal val="#ppt_x"/>
                                          </p:val>
                                        </p:tav>
                                      </p:tavLst>
                                    </p:anim>
                                    <p:anim calcmode="lin" valueType="num">
                                      <p:cBhvr>
                                        <p:cTn id="18" dur="1000" fill="hold"/>
                                        <p:tgtEl>
                                          <p:spTgt spid="73"/>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31"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1000" fill="hold"/>
                                        <p:tgtEl>
                                          <p:spTgt spid="4"/>
                                        </p:tgtEl>
                                        <p:attrNameLst>
                                          <p:attrName>ppt_w</p:attrName>
                                        </p:attrNameLst>
                                      </p:cBhvr>
                                      <p:tavLst>
                                        <p:tav tm="0">
                                          <p:val>
                                            <p:fltVal val="0"/>
                                          </p:val>
                                        </p:tav>
                                        <p:tav tm="100000">
                                          <p:val>
                                            <p:strVal val="#ppt_w"/>
                                          </p:val>
                                        </p:tav>
                                      </p:tavLst>
                                    </p:anim>
                                    <p:anim calcmode="lin" valueType="num">
                                      <p:cBhvr>
                                        <p:cTn id="23" dur="1000" fill="hold"/>
                                        <p:tgtEl>
                                          <p:spTgt spid="4"/>
                                        </p:tgtEl>
                                        <p:attrNameLst>
                                          <p:attrName>ppt_h</p:attrName>
                                        </p:attrNameLst>
                                      </p:cBhvr>
                                      <p:tavLst>
                                        <p:tav tm="0">
                                          <p:val>
                                            <p:fltVal val="0"/>
                                          </p:val>
                                        </p:tav>
                                        <p:tav tm="100000">
                                          <p:val>
                                            <p:strVal val="#ppt_h"/>
                                          </p:val>
                                        </p:tav>
                                      </p:tavLst>
                                    </p:anim>
                                    <p:anim calcmode="lin" valueType="num">
                                      <p:cBhvr>
                                        <p:cTn id="24" dur="1000" fill="hold"/>
                                        <p:tgtEl>
                                          <p:spTgt spid="4"/>
                                        </p:tgtEl>
                                        <p:attrNameLst>
                                          <p:attrName>style.rotation</p:attrName>
                                        </p:attrNameLst>
                                      </p:cBhvr>
                                      <p:tavLst>
                                        <p:tav tm="0">
                                          <p:val>
                                            <p:fltVal val="90"/>
                                          </p:val>
                                        </p:tav>
                                        <p:tav tm="100000">
                                          <p:val>
                                            <p:fltVal val="0"/>
                                          </p:val>
                                        </p:tav>
                                      </p:tavLst>
                                    </p:anim>
                                    <p:animEffect transition="in" filter="fade">
                                      <p:cBhvr>
                                        <p:cTn id="25" dur="1000"/>
                                        <p:tgtEl>
                                          <p:spTgt spid="4"/>
                                        </p:tgtEl>
                                      </p:cBhvr>
                                    </p:animEffect>
                                  </p:childTnLst>
                                </p:cTn>
                              </p:par>
                            </p:childTnLst>
                          </p:cTn>
                        </p:par>
                        <p:par>
                          <p:cTn id="26" fill="hold">
                            <p:stCondLst>
                              <p:cond delay="2000"/>
                            </p:stCondLst>
                            <p:childTnLst>
                              <p:par>
                                <p:cTn id="27" presetID="31" presetClass="exit" presetSubtype="0" fill="hold" nodeType="afterEffect">
                                  <p:stCondLst>
                                    <p:cond delay="0"/>
                                  </p:stCondLst>
                                  <p:childTnLst>
                                    <p:anim calcmode="lin" valueType="num">
                                      <p:cBhvr>
                                        <p:cTn id="28" dur="1000"/>
                                        <p:tgtEl>
                                          <p:spTgt spid="4"/>
                                        </p:tgtEl>
                                        <p:attrNameLst>
                                          <p:attrName>ppt_w</p:attrName>
                                        </p:attrNameLst>
                                      </p:cBhvr>
                                      <p:tavLst>
                                        <p:tav tm="0">
                                          <p:val>
                                            <p:strVal val="ppt_w"/>
                                          </p:val>
                                        </p:tav>
                                        <p:tav tm="100000">
                                          <p:val>
                                            <p:fltVal val="0"/>
                                          </p:val>
                                        </p:tav>
                                      </p:tavLst>
                                    </p:anim>
                                    <p:anim calcmode="lin" valueType="num">
                                      <p:cBhvr>
                                        <p:cTn id="29" dur="1000"/>
                                        <p:tgtEl>
                                          <p:spTgt spid="4"/>
                                        </p:tgtEl>
                                        <p:attrNameLst>
                                          <p:attrName>ppt_h</p:attrName>
                                        </p:attrNameLst>
                                      </p:cBhvr>
                                      <p:tavLst>
                                        <p:tav tm="0">
                                          <p:val>
                                            <p:strVal val="ppt_h"/>
                                          </p:val>
                                        </p:tav>
                                        <p:tav tm="100000">
                                          <p:val>
                                            <p:fltVal val="0"/>
                                          </p:val>
                                        </p:tav>
                                      </p:tavLst>
                                    </p:anim>
                                    <p:anim calcmode="lin" valueType="num">
                                      <p:cBhvr>
                                        <p:cTn id="30" dur="1000"/>
                                        <p:tgtEl>
                                          <p:spTgt spid="4"/>
                                        </p:tgtEl>
                                        <p:attrNameLst>
                                          <p:attrName>style.rotation</p:attrName>
                                        </p:attrNameLst>
                                      </p:cBhvr>
                                      <p:tavLst>
                                        <p:tav tm="0">
                                          <p:val>
                                            <p:fltVal val="0"/>
                                          </p:val>
                                        </p:tav>
                                        <p:tav tm="100000">
                                          <p:val>
                                            <p:fltVal val="90"/>
                                          </p:val>
                                        </p:tav>
                                      </p:tavLst>
                                    </p:anim>
                                    <p:animEffect transition="out" filter="fade">
                                      <p:cBhvr>
                                        <p:cTn id="31" dur="1000"/>
                                        <p:tgtEl>
                                          <p:spTgt spid="4"/>
                                        </p:tgtEl>
                                      </p:cBhvr>
                                    </p:animEffect>
                                    <p:set>
                                      <p:cBhvr>
                                        <p:cTn id="32" dur="1" fill="hold">
                                          <p:stCondLst>
                                            <p:cond delay="999"/>
                                          </p:stCondLst>
                                        </p:cTn>
                                        <p:tgtEl>
                                          <p:spTgt spid="4"/>
                                        </p:tgtEl>
                                        <p:attrNameLst>
                                          <p:attrName>style.visibility</p:attrName>
                                        </p:attrNameLst>
                                      </p:cBhvr>
                                      <p:to>
                                        <p:strVal val="hidden"/>
                                      </p:to>
                                    </p:set>
                                  </p:childTnLst>
                                </p:cTn>
                              </p:par>
                            </p:childTnLst>
                          </p:cTn>
                        </p:par>
                        <p:par>
                          <p:cTn id="33" fill="hold">
                            <p:stCondLst>
                              <p:cond delay="3000"/>
                            </p:stCondLst>
                            <p:childTnLst>
                              <p:par>
                                <p:cTn id="34" presetID="2" presetClass="entr" presetSubtype="1" fill="hold" nodeType="afterEffect">
                                  <p:stCondLst>
                                    <p:cond delay="0"/>
                                  </p:stCondLst>
                                  <p:childTnLst>
                                    <p:set>
                                      <p:cBhvr>
                                        <p:cTn id="35" dur="1" fill="hold">
                                          <p:stCondLst>
                                            <p:cond delay="0"/>
                                          </p:stCondLst>
                                        </p:cTn>
                                        <p:tgtEl>
                                          <p:spTgt spid="66"/>
                                        </p:tgtEl>
                                        <p:attrNameLst>
                                          <p:attrName>style.visibility</p:attrName>
                                        </p:attrNameLst>
                                      </p:cBhvr>
                                      <p:to>
                                        <p:strVal val="visible"/>
                                      </p:to>
                                    </p:set>
                                    <p:anim calcmode="lin" valueType="num">
                                      <p:cBhvr additive="base">
                                        <p:cTn id="36" dur="500" fill="hold"/>
                                        <p:tgtEl>
                                          <p:spTgt spid="66"/>
                                        </p:tgtEl>
                                        <p:attrNameLst>
                                          <p:attrName>ppt_x</p:attrName>
                                        </p:attrNameLst>
                                      </p:cBhvr>
                                      <p:tavLst>
                                        <p:tav tm="0">
                                          <p:val>
                                            <p:strVal val="#ppt_x"/>
                                          </p:val>
                                        </p:tav>
                                        <p:tav tm="100000">
                                          <p:val>
                                            <p:strVal val="#ppt_x"/>
                                          </p:val>
                                        </p:tav>
                                      </p:tavLst>
                                    </p:anim>
                                    <p:anim calcmode="lin" valueType="num">
                                      <p:cBhvr additive="base">
                                        <p:cTn id="37" dur="500" fill="hold"/>
                                        <p:tgtEl>
                                          <p:spTgt spid="66"/>
                                        </p:tgtEl>
                                        <p:attrNameLst>
                                          <p:attrName>ppt_y</p:attrName>
                                        </p:attrNameLst>
                                      </p:cBhvr>
                                      <p:tavLst>
                                        <p:tav tm="0">
                                          <p:val>
                                            <p:strVal val="0-#ppt_h/2"/>
                                          </p:val>
                                        </p:tav>
                                        <p:tav tm="100000">
                                          <p:val>
                                            <p:strVal val="#ppt_y"/>
                                          </p:val>
                                        </p:tav>
                                      </p:tavLst>
                                    </p:anim>
                                  </p:childTnLst>
                                </p:cTn>
                              </p:par>
                            </p:childTnLst>
                          </p:cTn>
                        </p:par>
                        <p:par>
                          <p:cTn id="38" fill="hold">
                            <p:stCondLst>
                              <p:cond delay="3500"/>
                            </p:stCondLst>
                            <p:childTnLst>
                              <p:par>
                                <p:cTn id="39" presetID="42" presetClass="entr" presetSubtype="0" fill="hold" grpId="0" nodeType="afterEffect">
                                  <p:stCondLst>
                                    <p:cond delay="0"/>
                                  </p:stCondLst>
                                  <p:childTnLst>
                                    <p:set>
                                      <p:cBhvr>
                                        <p:cTn id="40" dur="1" fill="hold">
                                          <p:stCondLst>
                                            <p:cond delay="0"/>
                                          </p:stCondLst>
                                        </p:cTn>
                                        <p:tgtEl>
                                          <p:spTgt spid="67"/>
                                        </p:tgtEl>
                                        <p:attrNameLst>
                                          <p:attrName>style.visibility</p:attrName>
                                        </p:attrNameLst>
                                      </p:cBhvr>
                                      <p:to>
                                        <p:strVal val="visible"/>
                                      </p:to>
                                    </p:set>
                                    <p:animEffect transition="in" filter="fade">
                                      <p:cBhvr>
                                        <p:cTn id="41" dur="1000"/>
                                        <p:tgtEl>
                                          <p:spTgt spid="67"/>
                                        </p:tgtEl>
                                      </p:cBhvr>
                                    </p:animEffect>
                                    <p:anim calcmode="lin" valueType="num">
                                      <p:cBhvr>
                                        <p:cTn id="42" dur="1000" fill="hold"/>
                                        <p:tgtEl>
                                          <p:spTgt spid="67"/>
                                        </p:tgtEl>
                                        <p:attrNameLst>
                                          <p:attrName>ppt_x</p:attrName>
                                        </p:attrNameLst>
                                      </p:cBhvr>
                                      <p:tavLst>
                                        <p:tav tm="0">
                                          <p:val>
                                            <p:strVal val="#ppt_x"/>
                                          </p:val>
                                        </p:tav>
                                        <p:tav tm="100000">
                                          <p:val>
                                            <p:strVal val="#ppt_x"/>
                                          </p:val>
                                        </p:tav>
                                      </p:tavLst>
                                    </p:anim>
                                    <p:anim calcmode="lin" valueType="num">
                                      <p:cBhvr>
                                        <p:cTn id="43" dur="1000" fill="hold"/>
                                        <p:tgtEl>
                                          <p:spTgt spid="67"/>
                                        </p:tgtEl>
                                        <p:attrNameLst>
                                          <p:attrName>ppt_y</p:attrName>
                                        </p:attrNameLst>
                                      </p:cBhvr>
                                      <p:tavLst>
                                        <p:tav tm="0">
                                          <p:val>
                                            <p:strVal val="#ppt_y+.1"/>
                                          </p:val>
                                        </p:tav>
                                        <p:tav tm="100000">
                                          <p:val>
                                            <p:strVal val="#ppt_y"/>
                                          </p:val>
                                        </p:tav>
                                      </p:tavLst>
                                    </p:anim>
                                  </p:childTnLst>
                                </p:cTn>
                              </p:par>
                            </p:childTnLst>
                          </p:cTn>
                        </p:par>
                        <p:par>
                          <p:cTn id="44" fill="hold">
                            <p:stCondLst>
                              <p:cond delay="4500"/>
                            </p:stCondLst>
                            <p:childTnLst>
                              <p:par>
                                <p:cTn id="45" presetID="47" presetClass="entr" presetSubtype="0" fill="hold" grpId="0" nodeType="afterEffect">
                                  <p:stCondLst>
                                    <p:cond delay="1000"/>
                                  </p:stCondLst>
                                  <p:childTnLst>
                                    <p:set>
                                      <p:cBhvr>
                                        <p:cTn id="46" dur="1" fill="hold">
                                          <p:stCondLst>
                                            <p:cond delay="0"/>
                                          </p:stCondLst>
                                        </p:cTn>
                                        <p:tgtEl>
                                          <p:spTgt spid="75"/>
                                        </p:tgtEl>
                                        <p:attrNameLst>
                                          <p:attrName>style.visibility</p:attrName>
                                        </p:attrNameLst>
                                      </p:cBhvr>
                                      <p:to>
                                        <p:strVal val="visible"/>
                                      </p:to>
                                    </p:set>
                                    <p:animEffect transition="in" filter="fade">
                                      <p:cBhvr>
                                        <p:cTn id="47" dur="1000"/>
                                        <p:tgtEl>
                                          <p:spTgt spid="75"/>
                                        </p:tgtEl>
                                      </p:cBhvr>
                                    </p:animEffect>
                                    <p:anim calcmode="lin" valueType="num">
                                      <p:cBhvr>
                                        <p:cTn id="48" dur="1000" fill="hold"/>
                                        <p:tgtEl>
                                          <p:spTgt spid="75"/>
                                        </p:tgtEl>
                                        <p:attrNameLst>
                                          <p:attrName>ppt_x</p:attrName>
                                        </p:attrNameLst>
                                      </p:cBhvr>
                                      <p:tavLst>
                                        <p:tav tm="0">
                                          <p:val>
                                            <p:strVal val="#ppt_x"/>
                                          </p:val>
                                        </p:tav>
                                        <p:tav tm="100000">
                                          <p:val>
                                            <p:strVal val="#ppt_x"/>
                                          </p:val>
                                        </p:tav>
                                      </p:tavLst>
                                    </p:anim>
                                    <p:anim calcmode="lin" valueType="num">
                                      <p:cBhvr>
                                        <p:cTn id="49" dur="1000" fill="hold"/>
                                        <p:tgtEl>
                                          <p:spTgt spid="75"/>
                                        </p:tgtEl>
                                        <p:attrNameLst>
                                          <p:attrName>ppt_y</p:attrName>
                                        </p:attrNameLst>
                                      </p:cBhvr>
                                      <p:tavLst>
                                        <p:tav tm="0">
                                          <p:val>
                                            <p:strVal val="#ppt_y-.1"/>
                                          </p:val>
                                        </p:tav>
                                        <p:tav tm="100000">
                                          <p:val>
                                            <p:strVal val="#ppt_y"/>
                                          </p:val>
                                        </p:tav>
                                      </p:tavLst>
                                    </p:anim>
                                  </p:childTnLst>
                                </p:cTn>
                              </p:par>
                            </p:childTnLst>
                          </p:cTn>
                        </p:par>
                        <p:par>
                          <p:cTn id="50" fill="hold">
                            <p:stCondLst>
                              <p:cond delay="6500"/>
                            </p:stCondLst>
                            <p:childTnLst>
                              <p:par>
                                <p:cTn id="51" presetID="2" presetClass="entr" presetSubtype="9" fill="hold" nodeType="afterEffect">
                                  <p:stCondLst>
                                    <p:cond delay="1000"/>
                                  </p:stCondLst>
                                  <p:childTnLst>
                                    <p:set>
                                      <p:cBhvr>
                                        <p:cTn id="52" dur="1" fill="hold">
                                          <p:stCondLst>
                                            <p:cond delay="0"/>
                                          </p:stCondLst>
                                        </p:cTn>
                                        <p:tgtEl>
                                          <p:spTgt spid="70"/>
                                        </p:tgtEl>
                                        <p:attrNameLst>
                                          <p:attrName>style.visibility</p:attrName>
                                        </p:attrNameLst>
                                      </p:cBhvr>
                                      <p:to>
                                        <p:strVal val="visible"/>
                                      </p:to>
                                    </p:set>
                                    <p:anim calcmode="lin" valueType="num">
                                      <p:cBhvr additive="base">
                                        <p:cTn id="53" dur="1000" fill="hold"/>
                                        <p:tgtEl>
                                          <p:spTgt spid="70"/>
                                        </p:tgtEl>
                                        <p:attrNameLst>
                                          <p:attrName>ppt_x</p:attrName>
                                        </p:attrNameLst>
                                      </p:cBhvr>
                                      <p:tavLst>
                                        <p:tav tm="0">
                                          <p:val>
                                            <p:strVal val="0-#ppt_w/2"/>
                                          </p:val>
                                        </p:tav>
                                        <p:tav tm="100000">
                                          <p:val>
                                            <p:strVal val="#ppt_x"/>
                                          </p:val>
                                        </p:tav>
                                      </p:tavLst>
                                    </p:anim>
                                    <p:anim calcmode="lin" valueType="num">
                                      <p:cBhvr additive="base">
                                        <p:cTn id="54" dur="1000" fill="hold"/>
                                        <p:tgtEl>
                                          <p:spTgt spid="70"/>
                                        </p:tgtEl>
                                        <p:attrNameLst>
                                          <p:attrName>ppt_y</p:attrName>
                                        </p:attrNameLst>
                                      </p:cBhvr>
                                      <p:tavLst>
                                        <p:tav tm="0">
                                          <p:val>
                                            <p:strVal val="0-#ppt_h/2"/>
                                          </p:val>
                                        </p:tav>
                                        <p:tav tm="100000">
                                          <p:val>
                                            <p:strVal val="#ppt_y"/>
                                          </p:val>
                                        </p:tav>
                                      </p:tavLst>
                                    </p:anim>
                                  </p:childTnLst>
                                </p:cTn>
                              </p:par>
                            </p:childTnLst>
                          </p:cTn>
                        </p:par>
                        <p:par>
                          <p:cTn id="55" fill="hold">
                            <p:stCondLst>
                              <p:cond delay="8500"/>
                            </p:stCondLst>
                            <p:childTnLst>
                              <p:par>
                                <p:cTn id="56" presetID="2" presetClass="entr" presetSubtype="2" fill="hold" grpId="0" nodeType="afterEffect">
                                  <p:stCondLst>
                                    <p:cond delay="1000"/>
                                  </p:stCondLst>
                                  <p:childTnLst>
                                    <p:set>
                                      <p:cBhvr>
                                        <p:cTn id="57" dur="1" fill="hold">
                                          <p:stCondLst>
                                            <p:cond delay="0"/>
                                          </p:stCondLst>
                                        </p:cTn>
                                        <p:tgtEl>
                                          <p:spTgt spid="69"/>
                                        </p:tgtEl>
                                        <p:attrNameLst>
                                          <p:attrName>style.visibility</p:attrName>
                                        </p:attrNameLst>
                                      </p:cBhvr>
                                      <p:to>
                                        <p:strVal val="visible"/>
                                      </p:to>
                                    </p:set>
                                    <p:anim calcmode="lin" valueType="num">
                                      <p:cBhvr additive="base">
                                        <p:cTn id="58" dur="500" fill="hold"/>
                                        <p:tgtEl>
                                          <p:spTgt spid="69"/>
                                        </p:tgtEl>
                                        <p:attrNameLst>
                                          <p:attrName>ppt_x</p:attrName>
                                        </p:attrNameLst>
                                      </p:cBhvr>
                                      <p:tavLst>
                                        <p:tav tm="0">
                                          <p:val>
                                            <p:strVal val="1+#ppt_w/2"/>
                                          </p:val>
                                        </p:tav>
                                        <p:tav tm="100000">
                                          <p:val>
                                            <p:strVal val="#ppt_x"/>
                                          </p:val>
                                        </p:tav>
                                      </p:tavLst>
                                    </p:anim>
                                    <p:anim calcmode="lin" valueType="num">
                                      <p:cBhvr additive="base">
                                        <p:cTn id="59" dur="500" fill="hold"/>
                                        <p:tgtEl>
                                          <p:spTgt spid="69"/>
                                        </p:tgtEl>
                                        <p:attrNameLst>
                                          <p:attrName>ppt_y</p:attrName>
                                        </p:attrNameLst>
                                      </p:cBhvr>
                                      <p:tavLst>
                                        <p:tav tm="0">
                                          <p:val>
                                            <p:strVal val="#ppt_y"/>
                                          </p:val>
                                        </p:tav>
                                        <p:tav tm="100000">
                                          <p:val>
                                            <p:strVal val="#ppt_y"/>
                                          </p:val>
                                        </p:tav>
                                      </p:tavLst>
                                    </p:anim>
                                  </p:childTnLst>
                                </p:cTn>
                              </p:par>
                            </p:childTnLst>
                          </p:cTn>
                        </p:par>
                        <p:par>
                          <p:cTn id="60" fill="hold">
                            <p:stCondLst>
                              <p:cond delay="10000"/>
                            </p:stCondLst>
                            <p:childTnLst>
                              <p:par>
                                <p:cTn id="61" presetID="47" presetClass="entr" presetSubtype="0" fill="hold" grpId="0" nodeType="afterEffect">
                                  <p:stCondLst>
                                    <p:cond delay="1000"/>
                                  </p:stCondLst>
                                  <p:childTnLst>
                                    <p:set>
                                      <p:cBhvr>
                                        <p:cTn id="62" dur="1" fill="hold">
                                          <p:stCondLst>
                                            <p:cond delay="0"/>
                                          </p:stCondLst>
                                        </p:cTn>
                                        <p:tgtEl>
                                          <p:spTgt spid="76"/>
                                        </p:tgtEl>
                                        <p:attrNameLst>
                                          <p:attrName>style.visibility</p:attrName>
                                        </p:attrNameLst>
                                      </p:cBhvr>
                                      <p:to>
                                        <p:strVal val="visible"/>
                                      </p:to>
                                    </p:set>
                                    <p:animEffect transition="in" filter="fade">
                                      <p:cBhvr>
                                        <p:cTn id="63" dur="2000"/>
                                        <p:tgtEl>
                                          <p:spTgt spid="76"/>
                                        </p:tgtEl>
                                      </p:cBhvr>
                                    </p:animEffect>
                                    <p:anim calcmode="lin" valueType="num">
                                      <p:cBhvr>
                                        <p:cTn id="64" dur="2000" fill="hold"/>
                                        <p:tgtEl>
                                          <p:spTgt spid="76"/>
                                        </p:tgtEl>
                                        <p:attrNameLst>
                                          <p:attrName>ppt_x</p:attrName>
                                        </p:attrNameLst>
                                      </p:cBhvr>
                                      <p:tavLst>
                                        <p:tav tm="0">
                                          <p:val>
                                            <p:strVal val="#ppt_x"/>
                                          </p:val>
                                        </p:tav>
                                        <p:tav tm="100000">
                                          <p:val>
                                            <p:strVal val="#ppt_x"/>
                                          </p:val>
                                        </p:tav>
                                      </p:tavLst>
                                    </p:anim>
                                    <p:anim calcmode="lin" valueType="num">
                                      <p:cBhvr>
                                        <p:cTn id="65" dur="2000" fill="hold"/>
                                        <p:tgtEl>
                                          <p:spTgt spid="76"/>
                                        </p:tgtEl>
                                        <p:attrNameLst>
                                          <p:attrName>ppt_y</p:attrName>
                                        </p:attrNameLst>
                                      </p:cBhvr>
                                      <p:tavLst>
                                        <p:tav tm="0">
                                          <p:val>
                                            <p:strVal val="#ppt_y-.1"/>
                                          </p:val>
                                        </p:tav>
                                        <p:tav tm="100000">
                                          <p:val>
                                            <p:strVal val="#ppt_y"/>
                                          </p:val>
                                        </p:tav>
                                      </p:tavLst>
                                    </p:anim>
                                  </p:childTnLst>
                                </p:cTn>
                              </p:par>
                            </p:childTnLst>
                          </p:cTn>
                        </p:par>
                        <p:par>
                          <p:cTn id="66" fill="hold">
                            <p:stCondLst>
                              <p:cond delay="13000"/>
                            </p:stCondLst>
                            <p:childTnLst>
                              <p:par>
                                <p:cTn id="67" presetID="2" presetClass="entr" presetSubtype="1" fill="hold" nodeType="afterEffect">
                                  <p:stCondLst>
                                    <p:cond delay="0"/>
                                  </p:stCondLst>
                                  <p:childTnLst>
                                    <p:set>
                                      <p:cBhvr>
                                        <p:cTn id="68" dur="1" fill="hold">
                                          <p:stCondLst>
                                            <p:cond delay="0"/>
                                          </p:stCondLst>
                                        </p:cTn>
                                        <p:tgtEl>
                                          <p:spTgt spid="57"/>
                                        </p:tgtEl>
                                        <p:attrNameLst>
                                          <p:attrName>style.visibility</p:attrName>
                                        </p:attrNameLst>
                                      </p:cBhvr>
                                      <p:to>
                                        <p:strVal val="visible"/>
                                      </p:to>
                                    </p:set>
                                    <p:anim calcmode="lin" valueType="num">
                                      <p:cBhvr additive="base">
                                        <p:cTn id="69" dur="1000" fill="hold"/>
                                        <p:tgtEl>
                                          <p:spTgt spid="57"/>
                                        </p:tgtEl>
                                        <p:attrNameLst>
                                          <p:attrName>ppt_x</p:attrName>
                                        </p:attrNameLst>
                                      </p:cBhvr>
                                      <p:tavLst>
                                        <p:tav tm="0">
                                          <p:val>
                                            <p:strVal val="#ppt_x"/>
                                          </p:val>
                                        </p:tav>
                                        <p:tav tm="100000">
                                          <p:val>
                                            <p:strVal val="#ppt_x"/>
                                          </p:val>
                                        </p:tav>
                                      </p:tavLst>
                                    </p:anim>
                                    <p:anim calcmode="lin" valueType="num">
                                      <p:cBhvr additive="base">
                                        <p:cTn id="70" dur="1000" fill="hold"/>
                                        <p:tgtEl>
                                          <p:spTgt spid="57"/>
                                        </p:tgtEl>
                                        <p:attrNameLst>
                                          <p:attrName>ppt_y</p:attrName>
                                        </p:attrNameLst>
                                      </p:cBhvr>
                                      <p:tavLst>
                                        <p:tav tm="0">
                                          <p:val>
                                            <p:strVal val="0-#ppt_h/2"/>
                                          </p:val>
                                        </p:tav>
                                        <p:tav tm="100000">
                                          <p:val>
                                            <p:strVal val="#ppt_y"/>
                                          </p:val>
                                        </p:tav>
                                      </p:tavLst>
                                    </p:anim>
                                  </p:childTnLst>
                                </p:cTn>
                              </p:par>
                              <p:par>
                                <p:cTn id="71" presetID="2" presetClass="entr" presetSubtype="1" fill="hold" nodeType="withEffect">
                                  <p:stCondLst>
                                    <p:cond delay="0"/>
                                  </p:stCondLst>
                                  <p:childTnLst>
                                    <p:set>
                                      <p:cBhvr>
                                        <p:cTn id="72" dur="1" fill="hold">
                                          <p:stCondLst>
                                            <p:cond delay="0"/>
                                          </p:stCondLst>
                                        </p:cTn>
                                        <p:tgtEl>
                                          <p:spTgt spid="36"/>
                                        </p:tgtEl>
                                        <p:attrNameLst>
                                          <p:attrName>style.visibility</p:attrName>
                                        </p:attrNameLst>
                                      </p:cBhvr>
                                      <p:to>
                                        <p:strVal val="visible"/>
                                      </p:to>
                                    </p:set>
                                    <p:anim calcmode="lin" valueType="num">
                                      <p:cBhvr additive="base">
                                        <p:cTn id="73" dur="1000" fill="hold"/>
                                        <p:tgtEl>
                                          <p:spTgt spid="36"/>
                                        </p:tgtEl>
                                        <p:attrNameLst>
                                          <p:attrName>ppt_x</p:attrName>
                                        </p:attrNameLst>
                                      </p:cBhvr>
                                      <p:tavLst>
                                        <p:tav tm="0">
                                          <p:val>
                                            <p:strVal val="#ppt_x"/>
                                          </p:val>
                                        </p:tav>
                                        <p:tav tm="100000">
                                          <p:val>
                                            <p:strVal val="#ppt_x"/>
                                          </p:val>
                                        </p:tav>
                                      </p:tavLst>
                                    </p:anim>
                                    <p:anim calcmode="lin" valueType="num">
                                      <p:cBhvr additive="base">
                                        <p:cTn id="74" dur="1000" fill="hold"/>
                                        <p:tgtEl>
                                          <p:spTgt spid="36"/>
                                        </p:tgtEl>
                                        <p:attrNameLst>
                                          <p:attrName>ppt_y</p:attrName>
                                        </p:attrNameLst>
                                      </p:cBhvr>
                                      <p:tavLst>
                                        <p:tav tm="0">
                                          <p:val>
                                            <p:strVal val="0-#ppt_h/2"/>
                                          </p:val>
                                        </p:tav>
                                        <p:tav tm="100000">
                                          <p:val>
                                            <p:strVal val="#ppt_y"/>
                                          </p:val>
                                        </p:tav>
                                      </p:tavLst>
                                    </p:anim>
                                  </p:childTnLst>
                                </p:cTn>
                              </p:par>
                            </p:childTnLst>
                          </p:cTn>
                        </p:par>
                        <p:par>
                          <p:cTn id="75" fill="hold">
                            <p:stCondLst>
                              <p:cond delay="14000"/>
                            </p:stCondLst>
                            <p:childTnLst>
                              <p:par>
                                <p:cTn id="76" presetID="42" presetClass="entr" presetSubtype="0" fill="hold" grpId="0" nodeType="afterEffect">
                                  <p:stCondLst>
                                    <p:cond delay="0"/>
                                  </p:stCondLst>
                                  <p:childTnLst>
                                    <p:set>
                                      <p:cBhvr>
                                        <p:cTn id="77" dur="1" fill="hold">
                                          <p:stCondLst>
                                            <p:cond delay="0"/>
                                          </p:stCondLst>
                                        </p:cTn>
                                        <p:tgtEl>
                                          <p:spTgt spid="68"/>
                                        </p:tgtEl>
                                        <p:attrNameLst>
                                          <p:attrName>style.visibility</p:attrName>
                                        </p:attrNameLst>
                                      </p:cBhvr>
                                      <p:to>
                                        <p:strVal val="visible"/>
                                      </p:to>
                                    </p:set>
                                    <p:animEffect transition="in" filter="fade">
                                      <p:cBhvr>
                                        <p:cTn id="78" dur="1000"/>
                                        <p:tgtEl>
                                          <p:spTgt spid="68"/>
                                        </p:tgtEl>
                                      </p:cBhvr>
                                    </p:animEffect>
                                    <p:anim calcmode="lin" valueType="num">
                                      <p:cBhvr>
                                        <p:cTn id="79" dur="1000" fill="hold"/>
                                        <p:tgtEl>
                                          <p:spTgt spid="68"/>
                                        </p:tgtEl>
                                        <p:attrNameLst>
                                          <p:attrName>ppt_x</p:attrName>
                                        </p:attrNameLst>
                                      </p:cBhvr>
                                      <p:tavLst>
                                        <p:tav tm="0">
                                          <p:val>
                                            <p:strVal val="#ppt_x"/>
                                          </p:val>
                                        </p:tav>
                                        <p:tav tm="100000">
                                          <p:val>
                                            <p:strVal val="#ppt_x"/>
                                          </p:val>
                                        </p:tav>
                                      </p:tavLst>
                                    </p:anim>
                                    <p:anim calcmode="lin" valueType="num">
                                      <p:cBhvr>
                                        <p:cTn id="80" dur="1000" fill="hold"/>
                                        <p:tgtEl>
                                          <p:spTgt spid="68"/>
                                        </p:tgtEl>
                                        <p:attrNameLst>
                                          <p:attrName>ppt_y</p:attrName>
                                        </p:attrNameLst>
                                      </p:cBhvr>
                                      <p:tavLst>
                                        <p:tav tm="0">
                                          <p:val>
                                            <p:strVal val="#ppt_y+.1"/>
                                          </p:val>
                                        </p:tav>
                                        <p:tav tm="100000">
                                          <p:val>
                                            <p:strVal val="#ppt_y"/>
                                          </p:val>
                                        </p:tav>
                                      </p:tavLst>
                                    </p:anim>
                                  </p:childTnLst>
                                </p:cTn>
                              </p:par>
                            </p:childTnLst>
                          </p:cTn>
                        </p:par>
                        <p:par>
                          <p:cTn id="81" fill="hold">
                            <p:stCondLst>
                              <p:cond delay="15000"/>
                            </p:stCondLst>
                            <p:childTnLst>
                              <p:par>
                                <p:cTn id="82" presetID="47" presetClass="entr" presetSubtype="0" fill="hold" grpId="0" nodeType="afterEffect">
                                  <p:stCondLst>
                                    <p:cond delay="1500"/>
                                  </p:stCondLst>
                                  <p:childTnLst>
                                    <p:set>
                                      <p:cBhvr>
                                        <p:cTn id="83" dur="1" fill="hold">
                                          <p:stCondLst>
                                            <p:cond delay="0"/>
                                          </p:stCondLst>
                                        </p:cTn>
                                        <p:tgtEl>
                                          <p:spTgt spid="79"/>
                                        </p:tgtEl>
                                        <p:attrNameLst>
                                          <p:attrName>style.visibility</p:attrName>
                                        </p:attrNameLst>
                                      </p:cBhvr>
                                      <p:to>
                                        <p:strVal val="visible"/>
                                      </p:to>
                                    </p:set>
                                    <p:animEffect transition="in" filter="fade">
                                      <p:cBhvr>
                                        <p:cTn id="84" dur="1000"/>
                                        <p:tgtEl>
                                          <p:spTgt spid="79"/>
                                        </p:tgtEl>
                                      </p:cBhvr>
                                    </p:animEffect>
                                    <p:anim calcmode="lin" valueType="num">
                                      <p:cBhvr>
                                        <p:cTn id="85" dur="1000" fill="hold"/>
                                        <p:tgtEl>
                                          <p:spTgt spid="79"/>
                                        </p:tgtEl>
                                        <p:attrNameLst>
                                          <p:attrName>ppt_x</p:attrName>
                                        </p:attrNameLst>
                                      </p:cBhvr>
                                      <p:tavLst>
                                        <p:tav tm="0">
                                          <p:val>
                                            <p:strVal val="#ppt_x"/>
                                          </p:val>
                                        </p:tav>
                                        <p:tav tm="100000">
                                          <p:val>
                                            <p:strVal val="#ppt_x"/>
                                          </p:val>
                                        </p:tav>
                                      </p:tavLst>
                                    </p:anim>
                                    <p:anim calcmode="lin" valueType="num">
                                      <p:cBhvr>
                                        <p:cTn id="86" dur="1000" fill="hold"/>
                                        <p:tgtEl>
                                          <p:spTgt spid="79"/>
                                        </p:tgtEl>
                                        <p:attrNameLst>
                                          <p:attrName>ppt_y</p:attrName>
                                        </p:attrNameLst>
                                      </p:cBhvr>
                                      <p:tavLst>
                                        <p:tav tm="0">
                                          <p:val>
                                            <p:strVal val="#ppt_y-.1"/>
                                          </p:val>
                                        </p:tav>
                                        <p:tav tm="100000">
                                          <p:val>
                                            <p:strVal val="#ppt_y"/>
                                          </p:val>
                                        </p:tav>
                                      </p:tavLst>
                                    </p:anim>
                                  </p:childTnLst>
                                </p:cTn>
                              </p:par>
                            </p:childTnLst>
                          </p:cTn>
                        </p:par>
                        <p:par>
                          <p:cTn id="87" fill="hold">
                            <p:stCondLst>
                              <p:cond delay="17500"/>
                            </p:stCondLst>
                            <p:childTnLst>
                              <p:par>
                                <p:cTn id="88" presetID="47" presetClass="entr" presetSubtype="0" fill="hold" nodeType="afterEffect">
                                  <p:stCondLst>
                                    <p:cond delay="1000"/>
                                  </p:stCondLst>
                                  <p:childTnLst>
                                    <p:set>
                                      <p:cBhvr>
                                        <p:cTn id="89" dur="1" fill="hold">
                                          <p:stCondLst>
                                            <p:cond delay="0"/>
                                          </p:stCondLst>
                                        </p:cTn>
                                        <p:tgtEl>
                                          <p:spTgt spid="72"/>
                                        </p:tgtEl>
                                        <p:attrNameLst>
                                          <p:attrName>style.visibility</p:attrName>
                                        </p:attrNameLst>
                                      </p:cBhvr>
                                      <p:to>
                                        <p:strVal val="visible"/>
                                      </p:to>
                                    </p:set>
                                    <p:animEffect transition="in" filter="fade">
                                      <p:cBhvr>
                                        <p:cTn id="90" dur="1000"/>
                                        <p:tgtEl>
                                          <p:spTgt spid="72"/>
                                        </p:tgtEl>
                                      </p:cBhvr>
                                    </p:animEffect>
                                    <p:anim calcmode="lin" valueType="num">
                                      <p:cBhvr>
                                        <p:cTn id="91" dur="1000" fill="hold"/>
                                        <p:tgtEl>
                                          <p:spTgt spid="72"/>
                                        </p:tgtEl>
                                        <p:attrNameLst>
                                          <p:attrName>ppt_x</p:attrName>
                                        </p:attrNameLst>
                                      </p:cBhvr>
                                      <p:tavLst>
                                        <p:tav tm="0">
                                          <p:val>
                                            <p:strVal val="#ppt_x"/>
                                          </p:val>
                                        </p:tav>
                                        <p:tav tm="100000">
                                          <p:val>
                                            <p:strVal val="#ppt_x"/>
                                          </p:val>
                                        </p:tav>
                                      </p:tavLst>
                                    </p:anim>
                                    <p:anim calcmode="lin" valueType="num">
                                      <p:cBhvr>
                                        <p:cTn id="92" dur="1000" fill="hold"/>
                                        <p:tgtEl>
                                          <p:spTgt spid="72"/>
                                        </p:tgtEl>
                                        <p:attrNameLst>
                                          <p:attrName>ppt_y</p:attrName>
                                        </p:attrNameLst>
                                      </p:cBhvr>
                                      <p:tavLst>
                                        <p:tav tm="0">
                                          <p:val>
                                            <p:strVal val="#ppt_y-.1"/>
                                          </p:val>
                                        </p:tav>
                                        <p:tav tm="100000">
                                          <p:val>
                                            <p:strVal val="#ppt_y"/>
                                          </p:val>
                                        </p:tav>
                                      </p:tavLst>
                                    </p:anim>
                                  </p:childTnLst>
                                </p:cTn>
                              </p:par>
                            </p:childTnLst>
                          </p:cTn>
                        </p:par>
                        <p:par>
                          <p:cTn id="93" fill="hold">
                            <p:stCondLst>
                              <p:cond delay="19500"/>
                            </p:stCondLst>
                            <p:childTnLst>
                              <p:par>
                                <p:cTn id="94" presetID="2" presetClass="entr" presetSubtype="2" fill="hold" grpId="0" nodeType="afterEffect">
                                  <p:stCondLst>
                                    <p:cond delay="0"/>
                                  </p:stCondLst>
                                  <p:childTnLst>
                                    <p:set>
                                      <p:cBhvr>
                                        <p:cTn id="95" dur="1" fill="hold">
                                          <p:stCondLst>
                                            <p:cond delay="0"/>
                                          </p:stCondLst>
                                        </p:cTn>
                                        <p:tgtEl>
                                          <p:spTgt spid="81"/>
                                        </p:tgtEl>
                                        <p:attrNameLst>
                                          <p:attrName>style.visibility</p:attrName>
                                        </p:attrNameLst>
                                      </p:cBhvr>
                                      <p:to>
                                        <p:strVal val="visible"/>
                                      </p:to>
                                    </p:set>
                                    <p:anim calcmode="lin" valueType="num">
                                      <p:cBhvr additive="base">
                                        <p:cTn id="96" dur="500" fill="hold"/>
                                        <p:tgtEl>
                                          <p:spTgt spid="81"/>
                                        </p:tgtEl>
                                        <p:attrNameLst>
                                          <p:attrName>ppt_x</p:attrName>
                                        </p:attrNameLst>
                                      </p:cBhvr>
                                      <p:tavLst>
                                        <p:tav tm="0">
                                          <p:val>
                                            <p:strVal val="1+#ppt_w/2"/>
                                          </p:val>
                                        </p:tav>
                                        <p:tav tm="100000">
                                          <p:val>
                                            <p:strVal val="#ppt_x"/>
                                          </p:val>
                                        </p:tav>
                                      </p:tavLst>
                                    </p:anim>
                                    <p:anim calcmode="lin" valueType="num">
                                      <p:cBhvr additive="base">
                                        <p:cTn id="97" dur="500" fill="hold"/>
                                        <p:tgtEl>
                                          <p:spTgt spid="81"/>
                                        </p:tgtEl>
                                        <p:attrNameLst>
                                          <p:attrName>ppt_y</p:attrName>
                                        </p:attrNameLst>
                                      </p:cBhvr>
                                      <p:tavLst>
                                        <p:tav tm="0">
                                          <p:val>
                                            <p:strVal val="#ppt_y"/>
                                          </p:val>
                                        </p:tav>
                                        <p:tav tm="100000">
                                          <p:val>
                                            <p:strVal val="#ppt_y"/>
                                          </p:val>
                                        </p:tav>
                                      </p:tavLst>
                                    </p:anim>
                                  </p:childTnLst>
                                </p:cTn>
                              </p:par>
                            </p:childTnLst>
                          </p:cTn>
                        </p:par>
                        <p:par>
                          <p:cTn id="98" fill="hold">
                            <p:stCondLst>
                              <p:cond delay="20000"/>
                            </p:stCondLst>
                            <p:childTnLst>
                              <p:par>
                                <p:cTn id="99" presetID="47" presetClass="entr" presetSubtype="0" fill="hold" grpId="0" nodeType="afterEffect">
                                  <p:stCondLst>
                                    <p:cond delay="1000"/>
                                  </p:stCondLst>
                                  <p:childTnLst>
                                    <p:set>
                                      <p:cBhvr>
                                        <p:cTn id="100" dur="1" fill="hold">
                                          <p:stCondLst>
                                            <p:cond delay="0"/>
                                          </p:stCondLst>
                                        </p:cTn>
                                        <p:tgtEl>
                                          <p:spTgt spid="74"/>
                                        </p:tgtEl>
                                        <p:attrNameLst>
                                          <p:attrName>style.visibility</p:attrName>
                                        </p:attrNameLst>
                                      </p:cBhvr>
                                      <p:to>
                                        <p:strVal val="visible"/>
                                      </p:to>
                                    </p:set>
                                    <p:animEffect transition="in" filter="fade">
                                      <p:cBhvr>
                                        <p:cTn id="101" dur="2000"/>
                                        <p:tgtEl>
                                          <p:spTgt spid="74"/>
                                        </p:tgtEl>
                                      </p:cBhvr>
                                    </p:animEffect>
                                    <p:anim calcmode="lin" valueType="num">
                                      <p:cBhvr>
                                        <p:cTn id="102" dur="2000" fill="hold"/>
                                        <p:tgtEl>
                                          <p:spTgt spid="74"/>
                                        </p:tgtEl>
                                        <p:attrNameLst>
                                          <p:attrName>ppt_x</p:attrName>
                                        </p:attrNameLst>
                                      </p:cBhvr>
                                      <p:tavLst>
                                        <p:tav tm="0">
                                          <p:val>
                                            <p:strVal val="#ppt_x"/>
                                          </p:val>
                                        </p:tav>
                                        <p:tav tm="100000">
                                          <p:val>
                                            <p:strVal val="#ppt_x"/>
                                          </p:val>
                                        </p:tav>
                                      </p:tavLst>
                                    </p:anim>
                                    <p:anim calcmode="lin" valueType="num">
                                      <p:cBhvr>
                                        <p:cTn id="103" dur="2000" fill="hold"/>
                                        <p:tgtEl>
                                          <p:spTgt spid="74"/>
                                        </p:tgtEl>
                                        <p:attrNameLst>
                                          <p:attrName>ppt_y</p:attrName>
                                        </p:attrNameLst>
                                      </p:cBhvr>
                                      <p:tavLst>
                                        <p:tav tm="0">
                                          <p:val>
                                            <p:strVal val="#ppt_y-.1"/>
                                          </p:val>
                                        </p:tav>
                                        <p:tav tm="100000">
                                          <p:val>
                                            <p:strVal val="#ppt_y"/>
                                          </p:val>
                                        </p:tav>
                                      </p:tavLst>
                                    </p:anim>
                                  </p:childTnLst>
                                </p:cTn>
                              </p:par>
                              <p:par>
                                <p:cTn id="104" presetID="47" presetClass="entr" presetSubtype="0" fill="hold" nodeType="withEffect">
                                  <p:stCondLst>
                                    <p:cond delay="0"/>
                                  </p:stCondLst>
                                  <p:childTnLst>
                                    <p:set>
                                      <p:cBhvr>
                                        <p:cTn id="105" dur="1" fill="hold">
                                          <p:stCondLst>
                                            <p:cond delay="0"/>
                                          </p:stCondLst>
                                        </p:cTn>
                                        <p:tgtEl>
                                          <p:spTgt spid="58"/>
                                        </p:tgtEl>
                                        <p:attrNameLst>
                                          <p:attrName>style.visibility</p:attrName>
                                        </p:attrNameLst>
                                      </p:cBhvr>
                                      <p:to>
                                        <p:strVal val="visible"/>
                                      </p:to>
                                    </p:set>
                                    <p:animEffect transition="in" filter="fade">
                                      <p:cBhvr>
                                        <p:cTn id="106" dur="1000"/>
                                        <p:tgtEl>
                                          <p:spTgt spid="58"/>
                                        </p:tgtEl>
                                      </p:cBhvr>
                                    </p:animEffect>
                                    <p:anim calcmode="lin" valueType="num">
                                      <p:cBhvr>
                                        <p:cTn id="107" dur="1000" fill="hold"/>
                                        <p:tgtEl>
                                          <p:spTgt spid="58"/>
                                        </p:tgtEl>
                                        <p:attrNameLst>
                                          <p:attrName>ppt_x</p:attrName>
                                        </p:attrNameLst>
                                      </p:cBhvr>
                                      <p:tavLst>
                                        <p:tav tm="0">
                                          <p:val>
                                            <p:strVal val="#ppt_x"/>
                                          </p:val>
                                        </p:tav>
                                        <p:tav tm="100000">
                                          <p:val>
                                            <p:strVal val="#ppt_x"/>
                                          </p:val>
                                        </p:tav>
                                      </p:tavLst>
                                    </p:anim>
                                    <p:anim calcmode="lin" valueType="num">
                                      <p:cBhvr>
                                        <p:cTn id="108" dur="1000" fill="hold"/>
                                        <p:tgtEl>
                                          <p:spTgt spid="58"/>
                                        </p:tgtEl>
                                        <p:attrNameLst>
                                          <p:attrName>ppt_y</p:attrName>
                                        </p:attrNameLst>
                                      </p:cBhvr>
                                      <p:tavLst>
                                        <p:tav tm="0">
                                          <p:val>
                                            <p:strVal val="#ppt_y-.1"/>
                                          </p:val>
                                        </p:tav>
                                        <p:tav tm="100000">
                                          <p:val>
                                            <p:strVal val="#ppt_y"/>
                                          </p:val>
                                        </p:tav>
                                      </p:tavLst>
                                    </p:anim>
                                  </p:childTnLst>
                                </p:cTn>
                              </p:par>
                            </p:childTnLst>
                          </p:cTn>
                        </p:par>
                        <p:par>
                          <p:cTn id="109" fill="hold">
                            <p:stCondLst>
                              <p:cond delay="23000"/>
                            </p:stCondLst>
                            <p:childTnLst>
                              <p:par>
                                <p:cTn id="110" presetID="42" presetClass="entr" presetSubtype="0" fill="hold" grpId="0" nodeType="afterEffect">
                                  <p:stCondLst>
                                    <p:cond delay="2000"/>
                                  </p:stCondLst>
                                  <p:childTnLst>
                                    <p:set>
                                      <p:cBhvr>
                                        <p:cTn id="111" dur="1" fill="hold">
                                          <p:stCondLst>
                                            <p:cond delay="0"/>
                                          </p:stCondLst>
                                        </p:cTn>
                                        <p:tgtEl>
                                          <p:spTgt spid="77"/>
                                        </p:tgtEl>
                                        <p:attrNameLst>
                                          <p:attrName>style.visibility</p:attrName>
                                        </p:attrNameLst>
                                      </p:cBhvr>
                                      <p:to>
                                        <p:strVal val="visible"/>
                                      </p:to>
                                    </p:set>
                                    <p:animEffect transition="in" filter="fade">
                                      <p:cBhvr>
                                        <p:cTn id="112" dur="1000"/>
                                        <p:tgtEl>
                                          <p:spTgt spid="77"/>
                                        </p:tgtEl>
                                      </p:cBhvr>
                                    </p:animEffect>
                                    <p:anim calcmode="lin" valueType="num">
                                      <p:cBhvr>
                                        <p:cTn id="113" dur="1000" fill="hold"/>
                                        <p:tgtEl>
                                          <p:spTgt spid="77"/>
                                        </p:tgtEl>
                                        <p:attrNameLst>
                                          <p:attrName>ppt_x</p:attrName>
                                        </p:attrNameLst>
                                      </p:cBhvr>
                                      <p:tavLst>
                                        <p:tav tm="0">
                                          <p:val>
                                            <p:strVal val="#ppt_x"/>
                                          </p:val>
                                        </p:tav>
                                        <p:tav tm="100000">
                                          <p:val>
                                            <p:strVal val="#ppt_x"/>
                                          </p:val>
                                        </p:tav>
                                      </p:tavLst>
                                    </p:anim>
                                    <p:anim calcmode="lin" valueType="num">
                                      <p:cBhvr>
                                        <p:cTn id="114" dur="1000" fill="hold"/>
                                        <p:tgtEl>
                                          <p:spTgt spid="77"/>
                                        </p:tgtEl>
                                        <p:attrNameLst>
                                          <p:attrName>ppt_y</p:attrName>
                                        </p:attrNameLst>
                                      </p:cBhvr>
                                      <p:tavLst>
                                        <p:tav tm="0">
                                          <p:val>
                                            <p:strVal val="#ppt_y+.1"/>
                                          </p:val>
                                        </p:tav>
                                        <p:tav tm="100000">
                                          <p:val>
                                            <p:strVal val="#ppt_y"/>
                                          </p:val>
                                        </p:tav>
                                      </p:tavLst>
                                    </p:anim>
                                  </p:childTnLst>
                                </p:cTn>
                              </p:par>
                            </p:childTnLst>
                          </p:cTn>
                        </p:par>
                        <p:par>
                          <p:cTn id="115" fill="hold">
                            <p:stCondLst>
                              <p:cond delay="26000"/>
                            </p:stCondLst>
                            <p:childTnLst>
                              <p:par>
                                <p:cTn id="116" presetID="47" presetClass="entr" presetSubtype="0" fill="hold" nodeType="afterEffect">
                                  <p:stCondLst>
                                    <p:cond delay="500"/>
                                  </p:stCondLst>
                                  <p:childTnLst>
                                    <p:set>
                                      <p:cBhvr>
                                        <p:cTn id="117" dur="1" fill="hold">
                                          <p:stCondLst>
                                            <p:cond delay="0"/>
                                          </p:stCondLst>
                                        </p:cTn>
                                        <p:tgtEl>
                                          <p:spTgt spid="60"/>
                                        </p:tgtEl>
                                        <p:attrNameLst>
                                          <p:attrName>style.visibility</p:attrName>
                                        </p:attrNameLst>
                                      </p:cBhvr>
                                      <p:to>
                                        <p:strVal val="visible"/>
                                      </p:to>
                                    </p:set>
                                    <p:animEffect transition="in" filter="fade">
                                      <p:cBhvr>
                                        <p:cTn id="118" dur="1000"/>
                                        <p:tgtEl>
                                          <p:spTgt spid="60"/>
                                        </p:tgtEl>
                                      </p:cBhvr>
                                    </p:animEffect>
                                    <p:anim calcmode="lin" valueType="num">
                                      <p:cBhvr>
                                        <p:cTn id="119" dur="1000" fill="hold"/>
                                        <p:tgtEl>
                                          <p:spTgt spid="60"/>
                                        </p:tgtEl>
                                        <p:attrNameLst>
                                          <p:attrName>ppt_x</p:attrName>
                                        </p:attrNameLst>
                                      </p:cBhvr>
                                      <p:tavLst>
                                        <p:tav tm="0">
                                          <p:val>
                                            <p:strVal val="#ppt_x"/>
                                          </p:val>
                                        </p:tav>
                                        <p:tav tm="100000">
                                          <p:val>
                                            <p:strVal val="#ppt_x"/>
                                          </p:val>
                                        </p:tav>
                                      </p:tavLst>
                                    </p:anim>
                                    <p:anim calcmode="lin" valueType="num">
                                      <p:cBhvr>
                                        <p:cTn id="120" dur="1000" fill="hold"/>
                                        <p:tgtEl>
                                          <p:spTgt spid="60"/>
                                        </p:tgtEl>
                                        <p:attrNameLst>
                                          <p:attrName>ppt_y</p:attrName>
                                        </p:attrNameLst>
                                      </p:cBhvr>
                                      <p:tavLst>
                                        <p:tav tm="0">
                                          <p:val>
                                            <p:strVal val="#ppt_y-.1"/>
                                          </p:val>
                                        </p:tav>
                                        <p:tav tm="100000">
                                          <p:val>
                                            <p:strVal val="#ppt_y"/>
                                          </p:val>
                                        </p:tav>
                                      </p:tavLst>
                                    </p:anim>
                                  </p:childTnLst>
                                </p:cTn>
                              </p:par>
                            </p:childTnLst>
                          </p:cTn>
                        </p:par>
                        <p:par>
                          <p:cTn id="121" fill="hold">
                            <p:stCondLst>
                              <p:cond delay="27500"/>
                            </p:stCondLst>
                            <p:childTnLst>
                              <p:par>
                                <p:cTn id="122" presetID="42" presetClass="entr" presetSubtype="0" fill="hold" grpId="0" nodeType="afterEffect">
                                  <p:stCondLst>
                                    <p:cond delay="500"/>
                                  </p:stCondLst>
                                  <p:childTnLst>
                                    <p:set>
                                      <p:cBhvr>
                                        <p:cTn id="123" dur="1" fill="hold">
                                          <p:stCondLst>
                                            <p:cond delay="0"/>
                                          </p:stCondLst>
                                        </p:cTn>
                                        <p:tgtEl>
                                          <p:spTgt spid="61"/>
                                        </p:tgtEl>
                                        <p:attrNameLst>
                                          <p:attrName>style.visibility</p:attrName>
                                        </p:attrNameLst>
                                      </p:cBhvr>
                                      <p:to>
                                        <p:strVal val="visible"/>
                                      </p:to>
                                    </p:set>
                                    <p:animEffect transition="in" filter="fade">
                                      <p:cBhvr>
                                        <p:cTn id="124" dur="1000"/>
                                        <p:tgtEl>
                                          <p:spTgt spid="61"/>
                                        </p:tgtEl>
                                      </p:cBhvr>
                                    </p:animEffect>
                                    <p:anim calcmode="lin" valueType="num">
                                      <p:cBhvr>
                                        <p:cTn id="125" dur="1000" fill="hold"/>
                                        <p:tgtEl>
                                          <p:spTgt spid="61"/>
                                        </p:tgtEl>
                                        <p:attrNameLst>
                                          <p:attrName>ppt_x</p:attrName>
                                        </p:attrNameLst>
                                      </p:cBhvr>
                                      <p:tavLst>
                                        <p:tav tm="0">
                                          <p:val>
                                            <p:strVal val="#ppt_x"/>
                                          </p:val>
                                        </p:tav>
                                        <p:tav tm="100000">
                                          <p:val>
                                            <p:strVal val="#ppt_x"/>
                                          </p:val>
                                        </p:tav>
                                      </p:tavLst>
                                    </p:anim>
                                    <p:anim calcmode="lin" valueType="num">
                                      <p:cBhvr>
                                        <p:cTn id="126" dur="1000" fill="hold"/>
                                        <p:tgtEl>
                                          <p:spTgt spid="61"/>
                                        </p:tgtEl>
                                        <p:attrNameLst>
                                          <p:attrName>ppt_y</p:attrName>
                                        </p:attrNameLst>
                                      </p:cBhvr>
                                      <p:tavLst>
                                        <p:tav tm="0">
                                          <p:val>
                                            <p:strVal val="#ppt_y+.1"/>
                                          </p:val>
                                        </p:tav>
                                        <p:tav tm="100000">
                                          <p:val>
                                            <p:strVal val="#ppt_y"/>
                                          </p:val>
                                        </p:tav>
                                      </p:tavLst>
                                    </p:anim>
                                  </p:childTnLst>
                                </p:cTn>
                              </p:par>
                            </p:childTnLst>
                          </p:cTn>
                        </p:par>
                        <p:par>
                          <p:cTn id="127" fill="hold">
                            <p:stCondLst>
                              <p:cond delay="29000"/>
                            </p:stCondLst>
                            <p:childTnLst>
                              <p:par>
                                <p:cTn id="128" presetID="47" presetClass="entr" presetSubtype="0" fill="hold" grpId="0" nodeType="afterEffect">
                                  <p:stCondLst>
                                    <p:cond delay="1000"/>
                                  </p:stCondLst>
                                  <p:childTnLst>
                                    <p:set>
                                      <p:cBhvr>
                                        <p:cTn id="129" dur="1" fill="hold">
                                          <p:stCondLst>
                                            <p:cond delay="0"/>
                                          </p:stCondLst>
                                        </p:cTn>
                                        <p:tgtEl>
                                          <p:spTgt spid="78"/>
                                        </p:tgtEl>
                                        <p:attrNameLst>
                                          <p:attrName>style.visibility</p:attrName>
                                        </p:attrNameLst>
                                      </p:cBhvr>
                                      <p:to>
                                        <p:strVal val="visible"/>
                                      </p:to>
                                    </p:set>
                                    <p:animEffect transition="in" filter="fade">
                                      <p:cBhvr>
                                        <p:cTn id="130" dur="1000"/>
                                        <p:tgtEl>
                                          <p:spTgt spid="78"/>
                                        </p:tgtEl>
                                      </p:cBhvr>
                                    </p:animEffect>
                                    <p:anim calcmode="lin" valueType="num">
                                      <p:cBhvr>
                                        <p:cTn id="131" dur="1000" fill="hold"/>
                                        <p:tgtEl>
                                          <p:spTgt spid="78"/>
                                        </p:tgtEl>
                                        <p:attrNameLst>
                                          <p:attrName>ppt_x</p:attrName>
                                        </p:attrNameLst>
                                      </p:cBhvr>
                                      <p:tavLst>
                                        <p:tav tm="0">
                                          <p:val>
                                            <p:strVal val="#ppt_x"/>
                                          </p:val>
                                        </p:tav>
                                        <p:tav tm="100000">
                                          <p:val>
                                            <p:strVal val="#ppt_x"/>
                                          </p:val>
                                        </p:tav>
                                      </p:tavLst>
                                    </p:anim>
                                    <p:anim calcmode="lin" valueType="num">
                                      <p:cBhvr>
                                        <p:cTn id="132" dur="1000" fill="hold"/>
                                        <p:tgtEl>
                                          <p:spTgt spid="78"/>
                                        </p:tgtEl>
                                        <p:attrNameLst>
                                          <p:attrName>ppt_y</p:attrName>
                                        </p:attrNameLst>
                                      </p:cBhvr>
                                      <p:tavLst>
                                        <p:tav tm="0">
                                          <p:val>
                                            <p:strVal val="#ppt_y-.1"/>
                                          </p:val>
                                        </p:tav>
                                        <p:tav tm="100000">
                                          <p:val>
                                            <p:strVal val="#ppt_y"/>
                                          </p:val>
                                        </p:tav>
                                      </p:tavLst>
                                    </p:anim>
                                  </p:childTnLst>
                                </p:cTn>
                              </p:par>
                            </p:childTnLst>
                          </p:cTn>
                        </p:par>
                        <p:par>
                          <p:cTn id="133" fill="hold">
                            <p:stCondLst>
                              <p:cond delay="31000"/>
                            </p:stCondLst>
                            <p:childTnLst>
                              <p:par>
                                <p:cTn id="134" presetID="47" presetClass="entr" presetSubtype="0" fill="hold" nodeType="afterEffect">
                                  <p:stCondLst>
                                    <p:cond delay="0"/>
                                  </p:stCondLst>
                                  <p:childTnLst>
                                    <p:set>
                                      <p:cBhvr>
                                        <p:cTn id="135" dur="1" fill="hold">
                                          <p:stCondLst>
                                            <p:cond delay="0"/>
                                          </p:stCondLst>
                                        </p:cTn>
                                        <p:tgtEl>
                                          <p:spTgt spid="59"/>
                                        </p:tgtEl>
                                        <p:attrNameLst>
                                          <p:attrName>style.visibility</p:attrName>
                                        </p:attrNameLst>
                                      </p:cBhvr>
                                      <p:to>
                                        <p:strVal val="visible"/>
                                      </p:to>
                                    </p:set>
                                    <p:animEffect transition="in" filter="fade">
                                      <p:cBhvr>
                                        <p:cTn id="136" dur="1000"/>
                                        <p:tgtEl>
                                          <p:spTgt spid="59"/>
                                        </p:tgtEl>
                                      </p:cBhvr>
                                    </p:animEffect>
                                    <p:anim calcmode="lin" valueType="num">
                                      <p:cBhvr>
                                        <p:cTn id="137" dur="1000" fill="hold"/>
                                        <p:tgtEl>
                                          <p:spTgt spid="59"/>
                                        </p:tgtEl>
                                        <p:attrNameLst>
                                          <p:attrName>ppt_x</p:attrName>
                                        </p:attrNameLst>
                                      </p:cBhvr>
                                      <p:tavLst>
                                        <p:tav tm="0">
                                          <p:val>
                                            <p:strVal val="#ppt_x"/>
                                          </p:val>
                                        </p:tav>
                                        <p:tav tm="100000">
                                          <p:val>
                                            <p:strVal val="#ppt_x"/>
                                          </p:val>
                                        </p:tav>
                                      </p:tavLst>
                                    </p:anim>
                                    <p:anim calcmode="lin" valueType="num">
                                      <p:cBhvr>
                                        <p:cTn id="138" dur="1000" fill="hold"/>
                                        <p:tgtEl>
                                          <p:spTgt spid="59"/>
                                        </p:tgtEl>
                                        <p:attrNameLst>
                                          <p:attrName>ppt_y</p:attrName>
                                        </p:attrNameLst>
                                      </p:cBhvr>
                                      <p:tavLst>
                                        <p:tav tm="0">
                                          <p:val>
                                            <p:strVal val="#ppt_y-.1"/>
                                          </p:val>
                                        </p:tav>
                                        <p:tav tm="100000">
                                          <p:val>
                                            <p:strVal val="#ppt_y"/>
                                          </p:val>
                                        </p:tav>
                                      </p:tavLst>
                                    </p:anim>
                                  </p:childTnLst>
                                </p:cTn>
                              </p:par>
                            </p:childTnLst>
                          </p:cTn>
                        </p:par>
                        <p:par>
                          <p:cTn id="139" fill="hold">
                            <p:stCondLst>
                              <p:cond delay="32000"/>
                            </p:stCondLst>
                            <p:childTnLst>
                              <p:par>
                                <p:cTn id="140" presetID="2" presetClass="entr" presetSubtype="2" fill="hold" grpId="0" nodeType="afterEffect">
                                  <p:stCondLst>
                                    <p:cond delay="0"/>
                                  </p:stCondLst>
                                  <p:childTnLst>
                                    <p:set>
                                      <p:cBhvr>
                                        <p:cTn id="141" dur="1" fill="hold">
                                          <p:stCondLst>
                                            <p:cond delay="0"/>
                                          </p:stCondLst>
                                        </p:cTn>
                                        <p:tgtEl>
                                          <p:spTgt spid="71"/>
                                        </p:tgtEl>
                                        <p:attrNameLst>
                                          <p:attrName>style.visibility</p:attrName>
                                        </p:attrNameLst>
                                      </p:cBhvr>
                                      <p:to>
                                        <p:strVal val="visible"/>
                                      </p:to>
                                    </p:set>
                                    <p:anim calcmode="lin" valueType="num">
                                      <p:cBhvr additive="base">
                                        <p:cTn id="142" dur="500" fill="hold"/>
                                        <p:tgtEl>
                                          <p:spTgt spid="71"/>
                                        </p:tgtEl>
                                        <p:attrNameLst>
                                          <p:attrName>ppt_x</p:attrName>
                                        </p:attrNameLst>
                                      </p:cBhvr>
                                      <p:tavLst>
                                        <p:tav tm="0">
                                          <p:val>
                                            <p:strVal val="1+#ppt_w/2"/>
                                          </p:val>
                                        </p:tav>
                                        <p:tav tm="100000">
                                          <p:val>
                                            <p:strVal val="#ppt_x"/>
                                          </p:val>
                                        </p:tav>
                                      </p:tavLst>
                                    </p:anim>
                                    <p:anim calcmode="lin" valueType="num">
                                      <p:cBhvr additive="base">
                                        <p:cTn id="143" dur="500" fill="hold"/>
                                        <p:tgtEl>
                                          <p:spTgt spid="71"/>
                                        </p:tgtEl>
                                        <p:attrNameLst>
                                          <p:attrName>ppt_y</p:attrName>
                                        </p:attrNameLst>
                                      </p:cBhvr>
                                      <p:tavLst>
                                        <p:tav tm="0">
                                          <p:val>
                                            <p:strVal val="#ppt_y"/>
                                          </p:val>
                                        </p:tav>
                                        <p:tav tm="100000">
                                          <p:val>
                                            <p:strVal val="#ppt_y"/>
                                          </p:val>
                                        </p:tav>
                                      </p:tavLst>
                                    </p:anim>
                                  </p:childTnLst>
                                </p:cTn>
                              </p:par>
                            </p:childTnLst>
                          </p:cTn>
                        </p:par>
                        <p:par>
                          <p:cTn id="144" fill="hold">
                            <p:stCondLst>
                              <p:cond delay="32500"/>
                            </p:stCondLst>
                            <p:childTnLst>
                              <p:par>
                                <p:cTn id="145" presetID="47" presetClass="entr" presetSubtype="0" fill="hold" grpId="0" nodeType="afterEffect">
                                  <p:stCondLst>
                                    <p:cond delay="0"/>
                                  </p:stCondLst>
                                  <p:childTnLst>
                                    <p:set>
                                      <p:cBhvr>
                                        <p:cTn id="146" dur="1" fill="hold">
                                          <p:stCondLst>
                                            <p:cond delay="0"/>
                                          </p:stCondLst>
                                        </p:cTn>
                                        <p:tgtEl>
                                          <p:spTgt spid="80"/>
                                        </p:tgtEl>
                                        <p:attrNameLst>
                                          <p:attrName>style.visibility</p:attrName>
                                        </p:attrNameLst>
                                      </p:cBhvr>
                                      <p:to>
                                        <p:strVal val="visible"/>
                                      </p:to>
                                    </p:set>
                                    <p:animEffect transition="in" filter="fade">
                                      <p:cBhvr>
                                        <p:cTn id="147" dur="1000"/>
                                        <p:tgtEl>
                                          <p:spTgt spid="80"/>
                                        </p:tgtEl>
                                      </p:cBhvr>
                                    </p:animEffect>
                                    <p:anim calcmode="lin" valueType="num">
                                      <p:cBhvr>
                                        <p:cTn id="148" dur="1000" fill="hold"/>
                                        <p:tgtEl>
                                          <p:spTgt spid="80"/>
                                        </p:tgtEl>
                                        <p:attrNameLst>
                                          <p:attrName>ppt_x</p:attrName>
                                        </p:attrNameLst>
                                      </p:cBhvr>
                                      <p:tavLst>
                                        <p:tav tm="0">
                                          <p:val>
                                            <p:strVal val="#ppt_x"/>
                                          </p:val>
                                        </p:tav>
                                        <p:tav tm="100000">
                                          <p:val>
                                            <p:strVal val="#ppt_x"/>
                                          </p:val>
                                        </p:tav>
                                      </p:tavLst>
                                    </p:anim>
                                    <p:anim calcmode="lin" valueType="num">
                                      <p:cBhvr>
                                        <p:cTn id="149" dur="1000" fill="hold"/>
                                        <p:tgtEl>
                                          <p:spTgt spid="80"/>
                                        </p:tgtEl>
                                        <p:attrNameLst>
                                          <p:attrName>ppt_y</p:attrName>
                                        </p:attrNameLst>
                                      </p:cBhvr>
                                      <p:tavLst>
                                        <p:tav tm="0">
                                          <p:val>
                                            <p:strVal val="#ppt_y-.1"/>
                                          </p:val>
                                        </p:tav>
                                        <p:tav tm="100000">
                                          <p:val>
                                            <p:strVal val="#ppt_y"/>
                                          </p:val>
                                        </p:tav>
                                      </p:tavLst>
                                    </p:anim>
                                  </p:childTnLst>
                                </p:cTn>
                              </p:par>
                            </p:childTnLst>
                          </p:cTn>
                        </p:par>
                        <p:par>
                          <p:cTn id="150" fill="hold">
                            <p:stCondLst>
                              <p:cond delay="33500"/>
                            </p:stCondLst>
                            <p:childTnLst>
                              <p:par>
                                <p:cTn id="151" presetID="47" presetClass="entr" presetSubtype="0" fill="hold" nodeType="afterEffect">
                                  <p:stCondLst>
                                    <p:cond delay="0"/>
                                  </p:stCondLst>
                                  <p:childTnLst>
                                    <p:set>
                                      <p:cBhvr>
                                        <p:cTn id="152" dur="1" fill="hold">
                                          <p:stCondLst>
                                            <p:cond delay="0"/>
                                          </p:stCondLst>
                                        </p:cTn>
                                        <p:tgtEl>
                                          <p:spTgt spid="40"/>
                                        </p:tgtEl>
                                        <p:attrNameLst>
                                          <p:attrName>style.visibility</p:attrName>
                                        </p:attrNameLst>
                                      </p:cBhvr>
                                      <p:to>
                                        <p:strVal val="visible"/>
                                      </p:to>
                                    </p:set>
                                    <p:animEffect transition="in" filter="fade">
                                      <p:cBhvr>
                                        <p:cTn id="153" dur="1000"/>
                                        <p:tgtEl>
                                          <p:spTgt spid="40"/>
                                        </p:tgtEl>
                                      </p:cBhvr>
                                    </p:animEffect>
                                    <p:anim calcmode="lin" valueType="num">
                                      <p:cBhvr>
                                        <p:cTn id="154" dur="1000" fill="hold"/>
                                        <p:tgtEl>
                                          <p:spTgt spid="40"/>
                                        </p:tgtEl>
                                        <p:attrNameLst>
                                          <p:attrName>ppt_x</p:attrName>
                                        </p:attrNameLst>
                                      </p:cBhvr>
                                      <p:tavLst>
                                        <p:tav tm="0">
                                          <p:val>
                                            <p:strVal val="#ppt_x"/>
                                          </p:val>
                                        </p:tav>
                                        <p:tav tm="100000">
                                          <p:val>
                                            <p:strVal val="#ppt_x"/>
                                          </p:val>
                                        </p:tav>
                                      </p:tavLst>
                                    </p:anim>
                                    <p:anim calcmode="lin" valueType="num">
                                      <p:cBhvr>
                                        <p:cTn id="155" dur="1000" fill="hold"/>
                                        <p:tgtEl>
                                          <p:spTgt spid="40"/>
                                        </p:tgtEl>
                                        <p:attrNameLst>
                                          <p:attrName>ppt_y</p:attrName>
                                        </p:attrNameLst>
                                      </p:cBhvr>
                                      <p:tavLst>
                                        <p:tav tm="0">
                                          <p:val>
                                            <p:strVal val="#ppt_y-.1"/>
                                          </p:val>
                                        </p:tav>
                                        <p:tav tm="100000">
                                          <p:val>
                                            <p:strVal val="#ppt_y"/>
                                          </p:val>
                                        </p:tav>
                                      </p:tavLst>
                                    </p:anim>
                                  </p:childTnLst>
                                </p:cTn>
                              </p:par>
                            </p:childTnLst>
                          </p:cTn>
                        </p:par>
                        <p:par>
                          <p:cTn id="156" fill="hold">
                            <p:stCondLst>
                              <p:cond delay="34500"/>
                            </p:stCondLst>
                            <p:childTnLst>
                              <p:par>
                                <p:cTn id="157" presetID="42" presetClass="entr" presetSubtype="0" fill="hold" grpId="0" nodeType="afterEffect">
                                  <p:stCondLst>
                                    <p:cond delay="0"/>
                                  </p:stCondLst>
                                  <p:childTnLst>
                                    <p:set>
                                      <p:cBhvr>
                                        <p:cTn id="158" dur="1" fill="hold">
                                          <p:stCondLst>
                                            <p:cond delay="0"/>
                                          </p:stCondLst>
                                        </p:cTn>
                                        <p:tgtEl>
                                          <p:spTgt spid="38"/>
                                        </p:tgtEl>
                                        <p:attrNameLst>
                                          <p:attrName>style.visibility</p:attrName>
                                        </p:attrNameLst>
                                      </p:cBhvr>
                                      <p:to>
                                        <p:strVal val="visible"/>
                                      </p:to>
                                    </p:set>
                                    <p:animEffect transition="in" filter="fade">
                                      <p:cBhvr>
                                        <p:cTn id="159" dur="1000"/>
                                        <p:tgtEl>
                                          <p:spTgt spid="38"/>
                                        </p:tgtEl>
                                      </p:cBhvr>
                                    </p:animEffect>
                                    <p:anim calcmode="lin" valueType="num">
                                      <p:cBhvr>
                                        <p:cTn id="160" dur="1000" fill="hold"/>
                                        <p:tgtEl>
                                          <p:spTgt spid="38"/>
                                        </p:tgtEl>
                                        <p:attrNameLst>
                                          <p:attrName>ppt_x</p:attrName>
                                        </p:attrNameLst>
                                      </p:cBhvr>
                                      <p:tavLst>
                                        <p:tav tm="0">
                                          <p:val>
                                            <p:strVal val="#ppt_x"/>
                                          </p:val>
                                        </p:tav>
                                        <p:tav tm="100000">
                                          <p:val>
                                            <p:strVal val="#ppt_x"/>
                                          </p:val>
                                        </p:tav>
                                      </p:tavLst>
                                    </p:anim>
                                    <p:anim calcmode="lin" valueType="num">
                                      <p:cBhvr>
                                        <p:cTn id="161" dur="1000" fill="hold"/>
                                        <p:tgtEl>
                                          <p:spTgt spid="38"/>
                                        </p:tgtEl>
                                        <p:attrNameLst>
                                          <p:attrName>ppt_y</p:attrName>
                                        </p:attrNameLst>
                                      </p:cBhvr>
                                      <p:tavLst>
                                        <p:tav tm="0">
                                          <p:val>
                                            <p:strVal val="#ppt_y+.1"/>
                                          </p:val>
                                        </p:tav>
                                        <p:tav tm="100000">
                                          <p:val>
                                            <p:strVal val="#ppt_y"/>
                                          </p:val>
                                        </p:tav>
                                      </p:tavLst>
                                    </p:anim>
                                  </p:childTnLst>
                                </p:cTn>
                              </p:par>
                            </p:childTnLst>
                          </p:cTn>
                        </p:par>
                        <p:par>
                          <p:cTn id="162" fill="hold">
                            <p:stCondLst>
                              <p:cond delay="35500"/>
                            </p:stCondLst>
                            <p:childTnLst>
                              <p:par>
                                <p:cTn id="163" presetID="31" presetClass="exit" presetSubtype="0" fill="hold" nodeType="afterEffect">
                                  <p:stCondLst>
                                    <p:cond delay="0"/>
                                  </p:stCondLst>
                                  <p:childTnLst>
                                    <p:anim calcmode="lin" valueType="num">
                                      <p:cBhvr>
                                        <p:cTn id="164" dur="2000"/>
                                        <p:tgtEl>
                                          <p:spTgt spid="36"/>
                                        </p:tgtEl>
                                        <p:attrNameLst>
                                          <p:attrName>ppt_w</p:attrName>
                                        </p:attrNameLst>
                                      </p:cBhvr>
                                      <p:tavLst>
                                        <p:tav tm="0">
                                          <p:val>
                                            <p:strVal val="ppt_w"/>
                                          </p:val>
                                        </p:tav>
                                        <p:tav tm="100000">
                                          <p:val>
                                            <p:fltVal val="0"/>
                                          </p:val>
                                        </p:tav>
                                      </p:tavLst>
                                    </p:anim>
                                    <p:anim calcmode="lin" valueType="num">
                                      <p:cBhvr>
                                        <p:cTn id="165" dur="2000"/>
                                        <p:tgtEl>
                                          <p:spTgt spid="36"/>
                                        </p:tgtEl>
                                        <p:attrNameLst>
                                          <p:attrName>ppt_h</p:attrName>
                                        </p:attrNameLst>
                                      </p:cBhvr>
                                      <p:tavLst>
                                        <p:tav tm="0">
                                          <p:val>
                                            <p:strVal val="ppt_h"/>
                                          </p:val>
                                        </p:tav>
                                        <p:tav tm="100000">
                                          <p:val>
                                            <p:fltVal val="0"/>
                                          </p:val>
                                        </p:tav>
                                      </p:tavLst>
                                    </p:anim>
                                    <p:anim calcmode="lin" valueType="num">
                                      <p:cBhvr>
                                        <p:cTn id="166" dur="2000"/>
                                        <p:tgtEl>
                                          <p:spTgt spid="36"/>
                                        </p:tgtEl>
                                        <p:attrNameLst>
                                          <p:attrName>style.rotation</p:attrName>
                                        </p:attrNameLst>
                                      </p:cBhvr>
                                      <p:tavLst>
                                        <p:tav tm="0">
                                          <p:val>
                                            <p:fltVal val="0"/>
                                          </p:val>
                                        </p:tav>
                                        <p:tav tm="100000">
                                          <p:val>
                                            <p:fltVal val="90"/>
                                          </p:val>
                                        </p:tav>
                                      </p:tavLst>
                                    </p:anim>
                                    <p:animEffect transition="out" filter="fade">
                                      <p:cBhvr>
                                        <p:cTn id="167" dur="2000"/>
                                        <p:tgtEl>
                                          <p:spTgt spid="36"/>
                                        </p:tgtEl>
                                      </p:cBhvr>
                                    </p:animEffect>
                                    <p:set>
                                      <p:cBhvr>
                                        <p:cTn id="168" dur="1" fill="hold">
                                          <p:stCondLst>
                                            <p:cond delay="1999"/>
                                          </p:stCondLst>
                                        </p:cTn>
                                        <p:tgtEl>
                                          <p:spTgt spid="36"/>
                                        </p:tgtEl>
                                        <p:attrNameLst>
                                          <p:attrName>style.visibility</p:attrName>
                                        </p:attrNameLst>
                                      </p:cBhvr>
                                      <p:to>
                                        <p:strVal val="hidden"/>
                                      </p:to>
                                    </p:set>
                                  </p:childTnLst>
                                </p:cTn>
                              </p:par>
                            </p:childTnLst>
                          </p:cTn>
                        </p:par>
                      </p:childTnLst>
                    </p:cTn>
                  </p:par>
                  <p:par>
                    <p:cTn id="169" fill="hold">
                      <p:stCondLst>
                        <p:cond delay="indefinite"/>
                      </p:stCondLst>
                      <p:childTnLst>
                        <p:par>
                          <p:cTn id="170" fill="hold">
                            <p:stCondLst>
                              <p:cond delay="0"/>
                            </p:stCondLst>
                            <p:childTnLst>
                              <p:par>
                                <p:cTn id="171" presetID="31" presetClass="entr" presetSubtype="0" fill="hold" grpId="0" nodeType="clickEffect">
                                  <p:stCondLst>
                                    <p:cond delay="0"/>
                                  </p:stCondLst>
                                  <p:childTnLst>
                                    <p:set>
                                      <p:cBhvr>
                                        <p:cTn id="172" dur="1" fill="hold">
                                          <p:stCondLst>
                                            <p:cond delay="0"/>
                                          </p:stCondLst>
                                        </p:cTn>
                                        <p:tgtEl>
                                          <p:spTgt spid="35"/>
                                        </p:tgtEl>
                                        <p:attrNameLst>
                                          <p:attrName>style.visibility</p:attrName>
                                        </p:attrNameLst>
                                      </p:cBhvr>
                                      <p:to>
                                        <p:strVal val="visible"/>
                                      </p:to>
                                    </p:set>
                                    <p:anim calcmode="lin" valueType="num">
                                      <p:cBhvr>
                                        <p:cTn id="173" dur="1000" fill="hold"/>
                                        <p:tgtEl>
                                          <p:spTgt spid="35"/>
                                        </p:tgtEl>
                                        <p:attrNameLst>
                                          <p:attrName>ppt_w</p:attrName>
                                        </p:attrNameLst>
                                      </p:cBhvr>
                                      <p:tavLst>
                                        <p:tav tm="0">
                                          <p:val>
                                            <p:fltVal val="0"/>
                                          </p:val>
                                        </p:tav>
                                        <p:tav tm="100000">
                                          <p:val>
                                            <p:strVal val="#ppt_w"/>
                                          </p:val>
                                        </p:tav>
                                      </p:tavLst>
                                    </p:anim>
                                    <p:anim calcmode="lin" valueType="num">
                                      <p:cBhvr>
                                        <p:cTn id="174" dur="1000" fill="hold"/>
                                        <p:tgtEl>
                                          <p:spTgt spid="35"/>
                                        </p:tgtEl>
                                        <p:attrNameLst>
                                          <p:attrName>ppt_h</p:attrName>
                                        </p:attrNameLst>
                                      </p:cBhvr>
                                      <p:tavLst>
                                        <p:tav tm="0">
                                          <p:val>
                                            <p:fltVal val="0"/>
                                          </p:val>
                                        </p:tav>
                                        <p:tav tm="100000">
                                          <p:val>
                                            <p:strVal val="#ppt_h"/>
                                          </p:val>
                                        </p:tav>
                                      </p:tavLst>
                                    </p:anim>
                                    <p:anim calcmode="lin" valueType="num">
                                      <p:cBhvr>
                                        <p:cTn id="175" dur="1000" fill="hold"/>
                                        <p:tgtEl>
                                          <p:spTgt spid="35"/>
                                        </p:tgtEl>
                                        <p:attrNameLst>
                                          <p:attrName>style.rotation</p:attrName>
                                        </p:attrNameLst>
                                      </p:cBhvr>
                                      <p:tavLst>
                                        <p:tav tm="0">
                                          <p:val>
                                            <p:fltVal val="90"/>
                                          </p:val>
                                        </p:tav>
                                        <p:tav tm="100000">
                                          <p:val>
                                            <p:fltVal val="0"/>
                                          </p:val>
                                        </p:tav>
                                      </p:tavLst>
                                    </p:anim>
                                    <p:animEffect transition="in" filter="fade">
                                      <p:cBhvr>
                                        <p:cTn id="176" dur="1000"/>
                                        <p:tgtEl>
                                          <p:spTgt spid="35"/>
                                        </p:tgtEl>
                                      </p:cBhvr>
                                    </p:animEffect>
                                  </p:childTnLst>
                                </p:cTn>
                              </p:par>
                            </p:childTnLst>
                          </p:cTn>
                        </p:par>
                      </p:childTnLst>
                    </p:cTn>
                  </p:par>
                  <p:par>
                    <p:cTn id="177" fill="hold">
                      <p:stCondLst>
                        <p:cond delay="indefinite"/>
                      </p:stCondLst>
                      <p:childTnLst>
                        <p:par>
                          <p:cTn id="178" fill="hold">
                            <p:stCondLst>
                              <p:cond delay="0"/>
                            </p:stCondLst>
                            <p:childTnLst>
                              <p:par>
                                <p:cTn id="179" presetID="42" presetClass="entr" presetSubtype="0" fill="hold" grpId="0" nodeType="clickEffect">
                                  <p:stCondLst>
                                    <p:cond delay="0"/>
                                  </p:stCondLst>
                                  <p:childTnLst>
                                    <p:set>
                                      <p:cBhvr>
                                        <p:cTn id="180" dur="1" fill="hold">
                                          <p:stCondLst>
                                            <p:cond delay="0"/>
                                          </p:stCondLst>
                                        </p:cTn>
                                        <p:tgtEl>
                                          <p:spTgt spid="3"/>
                                        </p:tgtEl>
                                        <p:attrNameLst>
                                          <p:attrName>style.visibility</p:attrName>
                                        </p:attrNameLst>
                                      </p:cBhvr>
                                      <p:to>
                                        <p:strVal val="visible"/>
                                      </p:to>
                                    </p:set>
                                    <p:animEffect transition="in" filter="fade">
                                      <p:cBhvr>
                                        <p:cTn id="181" dur="1000"/>
                                        <p:tgtEl>
                                          <p:spTgt spid="3"/>
                                        </p:tgtEl>
                                      </p:cBhvr>
                                    </p:animEffect>
                                    <p:anim calcmode="lin" valueType="num">
                                      <p:cBhvr>
                                        <p:cTn id="182" dur="1000" fill="hold"/>
                                        <p:tgtEl>
                                          <p:spTgt spid="3"/>
                                        </p:tgtEl>
                                        <p:attrNameLst>
                                          <p:attrName>ppt_x</p:attrName>
                                        </p:attrNameLst>
                                      </p:cBhvr>
                                      <p:tavLst>
                                        <p:tav tm="0">
                                          <p:val>
                                            <p:strVal val="#ppt_x"/>
                                          </p:val>
                                        </p:tav>
                                        <p:tav tm="100000">
                                          <p:val>
                                            <p:strVal val="#ppt_x"/>
                                          </p:val>
                                        </p:tav>
                                      </p:tavLst>
                                    </p:anim>
                                    <p:anim calcmode="lin" valueType="num">
                                      <p:cBhvr>
                                        <p:cTn id="18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84" fill="hold">
                      <p:stCondLst>
                        <p:cond delay="indefinite"/>
                      </p:stCondLst>
                      <p:childTnLst>
                        <p:par>
                          <p:cTn id="185" fill="hold">
                            <p:stCondLst>
                              <p:cond delay="0"/>
                            </p:stCondLst>
                            <p:childTnLst>
                              <p:par>
                                <p:cTn id="186" presetID="2" presetClass="entr" presetSubtype="1" fill="hold" grpId="0" nodeType="clickEffect">
                                  <p:stCondLst>
                                    <p:cond delay="0"/>
                                  </p:stCondLst>
                                  <p:childTnLst>
                                    <p:set>
                                      <p:cBhvr>
                                        <p:cTn id="187" dur="1" fill="hold">
                                          <p:stCondLst>
                                            <p:cond delay="0"/>
                                          </p:stCondLst>
                                        </p:cTn>
                                        <p:tgtEl>
                                          <p:spTgt spid="6"/>
                                        </p:tgtEl>
                                        <p:attrNameLst>
                                          <p:attrName>style.visibility</p:attrName>
                                        </p:attrNameLst>
                                      </p:cBhvr>
                                      <p:to>
                                        <p:strVal val="visible"/>
                                      </p:to>
                                    </p:set>
                                    <p:anim calcmode="lin" valueType="num">
                                      <p:cBhvr additive="base">
                                        <p:cTn id="188" dur="500" fill="hold"/>
                                        <p:tgtEl>
                                          <p:spTgt spid="6"/>
                                        </p:tgtEl>
                                        <p:attrNameLst>
                                          <p:attrName>ppt_x</p:attrName>
                                        </p:attrNameLst>
                                      </p:cBhvr>
                                      <p:tavLst>
                                        <p:tav tm="0">
                                          <p:val>
                                            <p:strVal val="#ppt_x"/>
                                          </p:val>
                                        </p:tav>
                                        <p:tav tm="100000">
                                          <p:val>
                                            <p:strVal val="#ppt_x"/>
                                          </p:val>
                                        </p:tav>
                                      </p:tavLst>
                                    </p:anim>
                                    <p:anim calcmode="lin" valueType="num">
                                      <p:cBhvr additive="base">
                                        <p:cTn id="189"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90" fill="hold">
                      <p:stCondLst>
                        <p:cond delay="indefinite"/>
                      </p:stCondLst>
                      <p:childTnLst>
                        <p:par>
                          <p:cTn id="191" fill="hold">
                            <p:stCondLst>
                              <p:cond delay="0"/>
                            </p:stCondLst>
                            <p:childTnLst>
                              <p:par>
                                <p:cTn id="192" presetID="2" presetClass="entr" presetSubtype="9" fill="hold" grpId="0" nodeType="clickEffect">
                                  <p:stCondLst>
                                    <p:cond delay="0"/>
                                  </p:stCondLst>
                                  <p:childTnLst>
                                    <p:set>
                                      <p:cBhvr>
                                        <p:cTn id="193" dur="1" fill="hold">
                                          <p:stCondLst>
                                            <p:cond delay="0"/>
                                          </p:stCondLst>
                                        </p:cTn>
                                        <p:tgtEl>
                                          <p:spTgt spid="7"/>
                                        </p:tgtEl>
                                        <p:attrNameLst>
                                          <p:attrName>style.visibility</p:attrName>
                                        </p:attrNameLst>
                                      </p:cBhvr>
                                      <p:to>
                                        <p:strVal val="visible"/>
                                      </p:to>
                                    </p:set>
                                    <p:anim calcmode="lin" valueType="num">
                                      <p:cBhvr additive="base">
                                        <p:cTn id="194" dur="500" fill="hold"/>
                                        <p:tgtEl>
                                          <p:spTgt spid="7"/>
                                        </p:tgtEl>
                                        <p:attrNameLst>
                                          <p:attrName>ppt_x</p:attrName>
                                        </p:attrNameLst>
                                      </p:cBhvr>
                                      <p:tavLst>
                                        <p:tav tm="0">
                                          <p:val>
                                            <p:strVal val="0-#ppt_w/2"/>
                                          </p:val>
                                        </p:tav>
                                        <p:tav tm="100000">
                                          <p:val>
                                            <p:strVal val="#ppt_x"/>
                                          </p:val>
                                        </p:tav>
                                      </p:tavLst>
                                    </p:anim>
                                    <p:anim calcmode="lin" valueType="num">
                                      <p:cBhvr additive="base">
                                        <p:cTn id="195"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96" fill="hold">
                      <p:stCondLst>
                        <p:cond delay="indefinite"/>
                      </p:stCondLst>
                      <p:childTnLst>
                        <p:par>
                          <p:cTn id="197" fill="hold">
                            <p:stCondLst>
                              <p:cond delay="0"/>
                            </p:stCondLst>
                            <p:childTnLst>
                              <p:par>
                                <p:cTn id="198" presetID="2" presetClass="entr" presetSubtype="9" fill="hold" grpId="0" nodeType="clickEffect">
                                  <p:stCondLst>
                                    <p:cond delay="0"/>
                                  </p:stCondLst>
                                  <p:childTnLst>
                                    <p:set>
                                      <p:cBhvr>
                                        <p:cTn id="199" dur="1" fill="hold">
                                          <p:stCondLst>
                                            <p:cond delay="0"/>
                                          </p:stCondLst>
                                        </p:cTn>
                                        <p:tgtEl>
                                          <p:spTgt spid="9"/>
                                        </p:tgtEl>
                                        <p:attrNameLst>
                                          <p:attrName>style.visibility</p:attrName>
                                        </p:attrNameLst>
                                      </p:cBhvr>
                                      <p:to>
                                        <p:strVal val="visible"/>
                                      </p:to>
                                    </p:set>
                                    <p:anim calcmode="lin" valueType="num">
                                      <p:cBhvr additive="base">
                                        <p:cTn id="200" dur="500" fill="hold"/>
                                        <p:tgtEl>
                                          <p:spTgt spid="9"/>
                                        </p:tgtEl>
                                        <p:attrNameLst>
                                          <p:attrName>ppt_x</p:attrName>
                                        </p:attrNameLst>
                                      </p:cBhvr>
                                      <p:tavLst>
                                        <p:tav tm="0">
                                          <p:val>
                                            <p:strVal val="0-#ppt_w/2"/>
                                          </p:val>
                                        </p:tav>
                                        <p:tav tm="100000">
                                          <p:val>
                                            <p:strVal val="#ppt_x"/>
                                          </p:val>
                                        </p:tav>
                                      </p:tavLst>
                                    </p:anim>
                                    <p:anim calcmode="lin" valueType="num">
                                      <p:cBhvr additive="base">
                                        <p:cTn id="201"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202" fill="hold">
                      <p:stCondLst>
                        <p:cond delay="indefinite"/>
                      </p:stCondLst>
                      <p:childTnLst>
                        <p:par>
                          <p:cTn id="203" fill="hold">
                            <p:stCondLst>
                              <p:cond delay="0"/>
                            </p:stCondLst>
                            <p:childTnLst>
                              <p:par>
                                <p:cTn id="204" presetID="2" presetClass="entr" presetSubtype="1" fill="hold" grpId="0" nodeType="clickEffect">
                                  <p:stCondLst>
                                    <p:cond delay="0"/>
                                  </p:stCondLst>
                                  <p:childTnLst>
                                    <p:set>
                                      <p:cBhvr>
                                        <p:cTn id="205" dur="1" fill="hold">
                                          <p:stCondLst>
                                            <p:cond delay="0"/>
                                          </p:stCondLst>
                                        </p:cTn>
                                        <p:tgtEl>
                                          <p:spTgt spid="8"/>
                                        </p:tgtEl>
                                        <p:attrNameLst>
                                          <p:attrName>style.visibility</p:attrName>
                                        </p:attrNameLst>
                                      </p:cBhvr>
                                      <p:to>
                                        <p:strVal val="visible"/>
                                      </p:to>
                                    </p:set>
                                    <p:anim calcmode="lin" valueType="num">
                                      <p:cBhvr additive="base">
                                        <p:cTn id="206" dur="500" fill="hold"/>
                                        <p:tgtEl>
                                          <p:spTgt spid="8"/>
                                        </p:tgtEl>
                                        <p:attrNameLst>
                                          <p:attrName>ppt_x</p:attrName>
                                        </p:attrNameLst>
                                      </p:cBhvr>
                                      <p:tavLst>
                                        <p:tav tm="0">
                                          <p:val>
                                            <p:strVal val="#ppt_x"/>
                                          </p:val>
                                        </p:tav>
                                        <p:tav tm="100000">
                                          <p:val>
                                            <p:strVal val="#ppt_x"/>
                                          </p:val>
                                        </p:tav>
                                      </p:tavLst>
                                    </p:anim>
                                    <p:anim calcmode="lin" valueType="num">
                                      <p:cBhvr additive="base">
                                        <p:cTn id="207"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08" fill="hold">
                      <p:stCondLst>
                        <p:cond delay="indefinite"/>
                      </p:stCondLst>
                      <p:childTnLst>
                        <p:par>
                          <p:cTn id="209" fill="hold">
                            <p:stCondLst>
                              <p:cond delay="0"/>
                            </p:stCondLst>
                            <p:childTnLst>
                              <p:par>
                                <p:cTn id="210" presetID="2" presetClass="entr" presetSubtype="1" fill="hold" grpId="0" nodeType="clickEffect">
                                  <p:stCondLst>
                                    <p:cond delay="0"/>
                                  </p:stCondLst>
                                  <p:childTnLst>
                                    <p:set>
                                      <p:cBhvr>
                                        <p:cTn id="211" dur="1" fill="hold">
                                          <p:stCondLst>
                                            <p:cond delay="0"/>
                                          </p:stCondLst>
                                        </p:cTn>
                                        <p:tgtEl>
                                          <p:spTgt spid="5"/>
                                        </p:tgtEl>
                                        <p:attrNameLst>
                                          <p:attrName>style.visibility</p:attrName>
                                        </p:attrNameLst>
                                      </p:cBhvr>
                                      <p:to>
                                        <p:strVal val="visible"/>
                                      </p:to>
                                    </p:set>
                                    <p:anim calcmode="lin" valueType="num">
                                      <p:cBhvr additive="base">
                                        <p:cTn id="212" dur="500" fill="hold"/>
                                        <p:tgtEl>
                                          <p:spTgt spid="5"/>
                                        </p:tgtEl>
                                        <p:attrNameLst>
                                          <p:attrName>ppt_x</p:attrName>
                                        </p:attrNameLst>
                                      </p:cBhvr>
                                      <p:tavLst>
                                        <p:tav tm="0">
                                          <p:val>
                                            <p:strVal val="#ppt_x"/>
                                          </p:val>
                                        </p:tav>
                                        <p:tav tm="100000">
                                          <p:val>
                                            <p:strVal val="#ppt_x"/>
                                          </p:val>
                                        </p:tav>
                                      </p:tavLst>
                                    </p:anim>
                                    <p:anim calcmode="lin" valueType="num">
                                      <p:cBhvr additive="base">
                                        <p:cTn id="213"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214" fill="hold">
                      <p:stCondLst>
                        <p:cond delay="indefinite"/>
                      </p:stCondLst>
                      <p:childTnLst>
                        <p:par>
                          <p:cTn id="215" fill="hold">
                            <p:stCondLst>
                              <p:cond delay="0"/>
                            </p:stCondLst>
                            <p:childTnLst>
                              <p:par>
                                <p:cTn id="216" presetID="2" presetClass="entr" presetSubtype="1" fill="hold" grpId="0" nodeType="clickEffect">
                                  <p:stCondLst>
                                    <p:cond delay="0"/>
                                  </p:stCondLst>
                                  <p:childTnLst>
                                    <p:set>
                                      <p:cBhvr>
                                        <p:cTn id="217" dur="1" fill="hold">
                                          <p:stCondLst>
                                            <p:cond delay="0"/>
                                          </p:stCondLst>
                                        </p:cTn>
                                        <p:tgtEl>
                                          <p:spTgt spid="10"/>
                                        </p:tgtEl>
                                        <p:attrNameLst>
                                          <p:attrName>style.visibility</p:attrName>
                                        </p:attrNameLst>
                                      </p:cBhvr>
                                      <p:to>
                                        <p:strVal val="visible"/>
                                      </p:to>
                                    </p:set>
                                    <p:anim calcmode="lin" valueType="num">
                                      <p:cBhvr additive="base">
                                        <p:cTn id="218" dur="500" fill="hold"/>
                                        <p:tgtEl>
                                          <p:spTgt spid="10"/>
                                        </p:tgtEl>
                                        <p:attrNameLst>
                                          <p:attrName>ppt_x</p:attrName>
                                        </p:attrNameLst>
                                      </p:cBhvr>
                                      <p:tavLst>
                                        <p:tav tm="0">
                                          <p:val>
                                            <p:strVal val="#ppt_x"/>
                                          </p:val>
                                        </p:tav>
                                        <p:tav tm="100000">
                                          <p:val>
                                            <p:strVal val="#ppt_x"/>
                                          </p:val>
                                        </p:tav>
                                      </p:tavLst>
                                    </p:anim>
                                    <p:anim calcmode="lin" valueType="num">
                                      <p:cBhvr additive="base">
                                        <p:cTn id="219"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9388">
                <p:cTn id="220" fill="hold" display="0">
                  <p:stCondLst>
                    <p:cond delay="indefinite"/>
                  </p:stCondLst>
                  <p:endCondLst>
                    <p:cond evt="onStopAudio" delay="0">
                      <p:tgtEl>
                        <p:sldTgt/>
                      </p:tgtEl>
                    </p:cond>
                  </p:endCondLst>
                </p:cTn>
                <p:tgtEl>
                  <p:spTgt spid="2"/>
                </p:tgtEl>
              </p:cMediaNode>
            </p:audio>
          </p:childTnLst>
        </p:cTn>
      </p:par>
    </p:tnLst>
    <p:bldLst>
      <p:bldP spid="61" grpId="0" animBg="1"/>
      <p:bldP spid="71" grpId="0" animBg="1"/>
      <p:bldP spid="73" grpId="0" animBg="1"/>
      <p:bldP spid="74" grpId="0" animBg="1"/>
      <p:bldP spid="75" grpId="0" animBg="1"/>
      <p:bldP spid="76" grpId="0" animBg="1"/>
      <p:bldP spid="77" grpId="0" animBg="1"/>
      <p:bldP spid="78" grpId="0" animBg="1"/>
      <p:bldP spid="79" grpId="0" animBg="1"/>
      <p:bldP spid="81" grpId="0" animBg="1"/>
      <p:bldP spid="80" grpId="0" animBg="1"/>
      <p:bldP spid="82" grpId="0" animBg="1"/>
      <p:bldP spid="69" grpId="0" animBg="1"/>
      <p:bldP spid="68" grpId="0" animBg="1"/>
      <p:bldP spid="3" grpId="0" animBg="1"/>
      <p:bldP spid="35" grpId="0" animBg="1"/>
      <p:bldP spid="38" grpId="0" animBg="1"/>
      <p:bldP spid="67" grpId="0" animBg="1"/>
      <p:bldP spid="5" grpId="0" animBg="1"/>
      <p:bldP spid="6" grpId="0" animBg="1"/>
      <p:bldP spid="7" grpId="0" animBg="1"/>
      <p:bldP spid="8" grpId="0" animBg="1"/>
      <p:bldP spid="9" grpId="0" animBg="1"/>
      <p:bldP spid="10"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表 24">
            <a:extLst>
              <a:ext uri="{FF2B5EF4-FFF2-40B4-BE49-F238E27FC236}">
                <a16:creationId xmlns:a16="http://schemas.microsoft.com/office/drawing/2014/main" id="{ADB6AB15-F7B5-5F54-CED2-02F921BF8F82}"/>
              </a:ext>
            </a:extLst>
          </p:cNvPr>
          <p:cNvGraphicFramePr>
            <a:graphicFrameLocks noGrp="1"/>
          </p:cNvGraphicFramePr>
          <p:nvPr/>
        </p:nvGraphicFramePr>
        <p:xfrm>
          <a:off x="423497" y="510988"/>
          <a:ext cx="8501428" cy="6071521"/>
        </p:xfrm>
        <a:graphic>
          <a:graphicData uri="http://schemas.openxmlformats.org/drawingml/2006/table">
            <a:tbl>
              <a:tblPr/>
              <a:tblGrid>
                <a:gridCol w="2068734">
                  <a:extLst>
                    <a:ext uri="{9D8B030D-6E8A-4147-A177-3AD203B41FA5}">
                      <a16:colId xmlns:a16="http://schemas.microsoft.com/office/drawing/2014/main" val="463700993"/>
                    </a:ext>
                  </a:extLst>
                </a:gridCol>
                <a:gridCol w="1919089">
                  <a:extLst>
                    <a:ext uri="{9D8B030D-6E8A-4147-A177-3AD203B41FA5}">
                      <a16:colId xmlns:a16="http://schemas.microsoft.com/office/drawing/2014/main" val="1402356044"/>
                    </a:ext>
                  </a:extLst>
                </a:gridCol>
                <a:gridCol w="2406572">
                  <a:extLst>
                    <a:ext uri="{9D8B030D-6E8A-4147-A177-3AD203B41FA5}">
                      <a16:colId xmlns:a16="http://schemas.microsoft.com/office/drawing/2014/main" val="378849697"/>
                    </a:ext>
                  </a:extLst>
                </a:gridCol>
                <a:gridCol w="2107033">
                  <a:extLst>
                    <a:ext uri="{9D8B030D-6E8A-4147-A177-3AD203B41FA5}">
                      <a16:colId xmlns:a16="http://schemas.microsoft.com/office/drawing/2014/main" val="4026311424"/>
                    </a:ext>
                  </a:extLst>
                </a:gridCol>
              </a:tblGrid>
              <a:tr h="902726">
                <a:tc gridSpan="4">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rPr>
                        <a:t>目標　４　</a:t>
                      </a:r>
                      <a:r>
                        <a:rPr kumimoji="1" lang="ja-JP" altLang="en-US" sz="1100" b="0" i="0" u="sng" strike="noStrike" cap="none" normalizeH="0" baseline="0" dirty="0">
                          <a:ln>
                            <a:noFill/>
                          </a:ln>
                          <a:solidFill>
                            <a:schemeClr val="tx1"/>
                          </a:solidFill>
                          <a:effectLst/>
                          <a:latin typeface="AR P丸ゴシック体E" panose="020F0900000000000000" pitchFamily="50" charset="-128"/>
                          <a:ea typeface="AR P丸ゴシック体E" panose="020F0900000000000000" pitchFamily="50" charset="-128"/>
                        </a:rPr>
                        <a:t>質の高い教育</a:t>
                      </a:r>
                      <a:r>
                        <a:rPr kumimoji="1" lang="ja-JP" altLang="en-US" sz="11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rPr>
                        <a:t>を全ての人に</a:t>
                      </a:r>
                      <a:r>
                        <a:rPr kumimoji="1" lang="ja-JP" altLang="en-US" sz="22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rPr>
                        <a:t>　　　　　　　　　</a:t>
                      </a:r>
                    </a:p>
                  </a:txBody>
                  <a:tcPr marL="84406" marR="84406" marT="42203" marB="4220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4012189371"/>
                  </a:ext>
                </a:extLst>
              </a:tr>
              <a:tr h="432233">
                <a:tc gridSpan="2">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57263" rtl="0" eaLnBrk="1" fontAlgn="base" latinLnBrk="0" hangingPunct="1">
                        <a:lnSpc>
                          <a:spcPct val="100000"/>
                        </a:lnSpc>
                        <a:spcBef>
                          <a:spcPct val="0"/>
                        </a:spcBef>
                        <a:spcAft>
                          <a:spcPct val="0"/>
                        </a:spcAft>
                        <a:buClrTx/>
                        <a:buSzTx/>
                        <a:buFontTx/>
                        <a:buNone/>
                        <a:tabLst/>
                      </a:pPr>
                      <a:r>
                        <a:rPr kumimoji="1" lang="ja-JP" altLang="en-US" sz="13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環　　　　　境</a:t>
                      </a:r>
                    </a:p>
                  </a:txBody>
                  <a:tcPr marL="84406" marR="84406" marT="42203" marB="4220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CD5B5"/>
                    </a:solidFill>
                  </a:tcPr>
                </a:tc>
                <a:tc hMerge="1">
                  <a:txBody>
                    <a:bodyPr/>
                    <a:lstStyle/>
                    <a:p>
                      <a:endParaRPr kumimoji="1" lang="ja-JP" altLang="en-US"/>
                    </a:p>
                  </a:txBody>
                  <a:tcPr/>
                </a:tc>
                <a:tc>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57263" rtl="0" eaLnBrk="1" fontAlgn="base" latinLnBrk="0" hangingPunct="1">
                        <a:lnSpc>
                          <a:spcPct val="100000"/>
                        </a:lnSpc>
                        <a:spcBef>
                          <a:spcPct val="0"/>
                        </a:spcBef>
                        <a:spcAft>
                          <a:spcPct val="0"/>
                        </a:spcAft>
                        <a:buClrTx/>
                        <a:buSzTx/>
                        <a:buFontTx/>
                        <a:buNone/>
                        <a:tabLst/>
                      </a:pPr>
                      <a:r>
                        <a:rPr kumimoji="1" lang="ja-JP" altLang="en-US" sz="1700" b="1" i="0" u="none" strike="noStrike" cap="none" normalizeH="0" baseline="0" dirty="0">
                          <a:ln>
                            <a:noFill/>
                          </a:ln>
                          <a:solidFill>
                            <a:srgbClr val="000000"/>
                          </a:solidFill>
                          <a:effectLst/>
                          <a:latin typeface="AR P丸ゴシック体E" panose="020F0900000000000000" pitchFamily="50" charset="-128"/>
                          <a:ea typeface="AR P丸ゴシック体E" panose="020F0900000000000000" pitchFamily="50" charset="-128"/>
                        </a:rPr>
                        <a:t>人　　　　権</a:t>
                      </a:r>
                    </a:p>
                  </a:txBody>
                  <a:tcPr marL="84406" marR="84406" marT="42203" marB="4220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57263" rtl="0" eaLnBrk="1" fontAlgn="base" latinLnBrk="0" hangingPunct="1">
                        <a:lnSpc>
                          <a:spcPct val="100000"/>
                        </a:lnSpc>
                        <a:spcBef>
                          <a:spcPct val="0"/>
                        </a:spcBef>
                        <a:spcAft>
                          <a:spcPct val="0"/>
                        </a:spcAft>
                        <a:buClrTx/>
                        <a:buSzTx/>
                        <a:buFontTx/>
                        <a:buNone/>
                        <a:tabLst/>
                      </a:pPr>
                      <a:r>
                        <a:rPr kumimoji="1" lang="ja-JP" altLang="en-US" sz="1500" b="0" i="0" u="none" strike="noStrike" cap="none" normalizeH="0" baseline="0" dirty="0">
                          <a:ln>
                            <a:noFill/>
                          </a:ln>
                          <a:solidFill>
                            <a:srgbClr val="000000"/>
                          </a:solidFill>
                          <a:effectLst/>
                          <a:latin typeface="AR P丸ゴシック体E" panose="020F0900000000000000" pitchFamily="50" charset="-128"/>
                          <a:ea typeface="AR P丸ゴシック体E" panose="020F0900000000000000" pitchFamily="50" charset="-128"/>
                        </a:rPr>
                        <a:t>多文化理解</a:t>
                      </a: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（国際理解）</a:t>
                      </a:r>
                    </a:p>
                  </a:txBody>
                  <a:tcPr marL="84406" marR="84406" marT="42203" marB="4220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FDAD"/>
                    </a:solidFill>
                  </a:tcPr>
                </a:tc>
                <a:extLst>
                  <a:ext uri="{0D108BD9-81ED-4DB2-BD59-A6C34878D82A}">
                    <a16:rowId xmlns:a16="http://schemas.microsoft.com/office/drawing/2014/main" val="2503928702"/>
                  </a:ext>
                </a:extLst>
              </a:tr>
              <a:tr h="877742">
                <a:tc>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目標　２　　　　　　　　　</a:t>
                      </a:r>
                      <a:endParaRPr kumimoji="1" lang="en-US" altLang="ja-JP"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飢餓をゼロにする</a:t>
                      </a:r>
                      <a:endParaRPr kumimoji="1" lang="en-US" altLang="ja-JP"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endParaRPr kumimoji="1" lang="en-US" altLang="ja-JP"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txBody>
                  <a:tcPr marL="84406" marR="84406" marT="42203" marB="422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目標　６</a:t>
                      </a: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安全な上下水の</a:t>
                      </a:r>
                      <a:endParaRPr kumimoji="1" lang="en-US" altLang="ja-JP"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保障 </a:t>
                      </a:r>
                      <a:endParaRPr kumimoji="1" lang="en-US" altLang="ja-JP" sz="13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txBody>
                  <a:tcPr marL="84406" marR="84406" marT="42203" marB="422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目標　１</a:t>
                      </a: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貧困をなくす</a:t>
                      </a:r>
                      <a:endParaRPr kumimoji="1" lang="en-US" altLang="ja-JP"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endParaRPr kumimoji="1" lang="en-US" altLang="ja-JP"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txBody>
                  <a:tcPr marL="84406" marR="84406" marT="42203" marB="422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目標　１０</a:t>
                      </a: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人や国家間の平等</a:t>
                      </a:r>
                      <a:endParaRPr kumimoji="1" lang="en-US" altLang="ja-JP"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r>
                        <a:rPr kumimoji="1" lang="ja-JP" altLang="en-US" sz="1100" b="0" i="0" u="none" strike="noStrike" cap="none" normalizeH="0" baseline="0" dirty="0">
                          <a:ln>
                            <a:noFill/>
                          </a:ln>
                          <a:solidFill>
                            <a:schemeClr val="accent1">
                              <a:lumMod val="75000"/>
                            </a:schemeClr>
                          </a:solidFill>
                          <a:effectLst/>
                          <a:latin typeface="Calibri" panose="020F0502020204030204" pitchFamily="34" charset="0"/>
                          <a:ea typeface="ＭＳ Ｐゴシック" panose="020B0600070205080204" pitchFamily="50" charset="-128"/>
                        </a:rPr>
                        <a:t>　</a:t>
                      </a:r>
                      <a:r>
                        <a:rPr kumimoji="1" lang="ja-JP" altLang="en-US" sz="700" b="0" i="0" u="none" strike="noStrike" cap="none" normalizeH="0" baseline="0" dirty="0">
                          <a:ln>
                            <a:noFill/>
                          </a:ln>
                          <a:solidFill>
                            <a:schemeClr val="accent1">
                              <a:lumMod val="75000"/>
                            </a:schemeClr>
                          </a:solidFill>
                          <a:effectLst/>
                          <a:latin typeface="Calibri" panose="020F0502020204030204" pitchFamily="34" charset="0"/>
                          <a:ea typeface="ＭＳ Ｐゴシック" panose="020B0600070205080204" pitchFamily="50" charset="-128"/>
                        </a:rPr>
                        <a:t>　　</a:t>
                      </a:r>
                      <a:endParaRPr kumimoji="1" lang="en-US" altLang="ja-JP" sz="700" b="0" i="0" u="none" strike="noStrike" cap="none" normalizeH="0" baseline="0" dirty="0">
                        <a:ln>
                          <a:noFill/>
                        </a:ln>
                        <a:solidFill>
                          <a:schemeClr val="accent1">
                            <a:lumMod val="75000"/>
                          </a:schemeClr>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dirty="0">
                          <a:ln>
                            <a:noFill/>
                          </a:ln>
                          <a:solidFill>
                            <a:schemeClr val="accent1">
                              <a:lumMod val="75000"/>
                            </a:schemeClr>
                          </a:solidFill>
                          <a:effectLst/>
                          <a:latin typeface="Calibri" panose="020F0502020204030204" pitchFamily="34" charset="0"/>
                          <a:ea typeface="ＭＳ Ｐゴシック" panose="020B0600070205080204" pitchFamily="50" charset="-128"/>
                        </a:rPr>
                        <a:t>　　</a:t>
                      </a:r>
                      <a:endParaRPr kumimoji="1" lang="en-US" altLang="ja-JP" sz="700" b="0" i="0" u="none" strike="noStrike" cap="none" normalizeH="0" baseline="0" dirty="0">
                        <a:ln>
                          <a:noFill/>
                        </a:ln>
                        <a:solidFill>
                          <a:schemeClr val="accent1">
                            <a:lumMod val="75000"/>
                          </a:schemeClr>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endParaRPr kumimoji="1" lang="en-US" altLang="ja-JP" sz="7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txBody>
                  <a:tcPr marL="84406" marR="84406" marT="42203" marB="422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00441665"/>
                  </a:ext>
                </a:extLst>
              </a:tr>
              <a:tr h="1076598">
                <a:tc>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目標　７</a:t>
                      </a:r>
                      <a:endParaRPr kumimoji="1" lang="en-US" altLang="ja-JP"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エネルギーをみん　</a:t>
                      </a:r>
                      <a:endParaRPr kumimoji="1" lang="en-US" altLang="ja-JP"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なに クリーンに</a:t>
                      </a:r>
                      <a:endParaRPr kumimoji="1" lang="en-US" altLang="ja-JP"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accent1">
                              <a:lumMod val="75000"/>
                            </a:schemeClr>
                          </a:solidFill>
                          <a:effectLst/>
                          <a:latin typeface="Calibri" panose="020F0502020204030204" pitchFamily="34" charset="0"/>
                          <a:ea typeface="ＭＳ Ｐゴシック" panose="020B0600070205080204" pitchFamily="50" charset="-128"/>
                        </a:rPr>
                        <a:t>　　</a:t>
                      </a:r>
                    </a:p>
                  </a:txBody>
                  <a:tcPr marL="84406" marR="84406" marT="42203" marB="422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目標　９　　　　　　　　</a:t>
                      </a:r>
                      <a:endParaRPr kumimoji="1" lang="en-US" altLang="ja-JP"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産業と技術革新　　</a:t>
                      </a:r>
                      <a:endParaRPr kumimoji="1" lang="en-US" altLang="ja-JP"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の基盤づくり</a:t>
                      </a:r>
                      <a:r>
                        <a:rPr kumimoji="1" lang="ja-JP" altLang="en-US"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endParaRPr kumimoji="1" lang="ja-JP" altLang="en-US" sz="700" b="0" i="0" u="none" strike="noStrike" cap="none" normalizeH="0" baseline="0" dirty="0">
                        <a:ln>
                          <a:noFill/>
                        </a:ln>
                        <a:solidFill>
                          <a:srgbClr val="000000"/>
                        </a:solidFill>
                        <a:effectLst/>
                        <a:latin typeface="AR P丸ゴシック体E" panose="020F0900000000000000" pitchFamily="50" charset="-128"/>
                        <a:ea typeface="AR P丸ゴシック体E" panose="020F0900000000000000" pitchFamily="50" charset="-128"/>
                      </a:endParaRPr>
                    </a:p>
                  </a:txBody>
                  <a:tcPr marL="84406" marR="84406" marT="42203" marB="422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目標　３</a:t>
                      </a: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健康と福祉</a:t>
                      </a:r>
                      <a:endParaRPr kumimoji="1" lang="en-US" altLang="ja-JP"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endParaRPr kumimoji="1" lang="en-US" altLang="ja-JP"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txBody>
                  <a:tcPr marL="84406" marR="84406" marT="42203" marB="422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kumimoji="1" lang="ja-JP" altLang="en-US"/>
                    </a:p>
                  </a:txBody>
                  <a:tcPr/>
                </a:tc>
                <a:extLst>
                  <a:ext uri="{0D108BD9-81ED-4DB2-BD59-A6C34878D82A}">
                    <a16:rowId xmlns:a16="http://schemas.microsoft.com/office/drawing/2014/main" val="2999587840"/>
                  </a:ext>
                </a:extLst>
              </a:tr>
              <a:tr h="1020837">
                <a:tc>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目標　１１</a:t>
                      </a: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安全で災害に強い　</a:t>
                      </a:r>
                      <a:endParaRPr kumimoji="1" lang="en-US" altLang="ja-JP"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まちづくり</a:t>
                      </a:r>
                      <a:endParaRPr kumimoji="1" lang="en-US" altLang="ja-JP"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txBody>
                  <a:tcPr marL="84406" marR="84406" marT="42203" marB="422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目標　１２</a:t>
                      </a: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持続可能な生産</a:t>
                      </a:r>
                      <a:endParaRPr kumimoji="1" lang="en-US" altLang="ja-JP"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と消費　　　</a:t>
                      </a:r>
                      <a:r>
                        <a:rPr kumimoji="1" lang="ja-JP" altLang="en-US"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endParaRPr kumimoji="1" lang="en-US" altLang="ja-JP"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defRPr/>
                      </a:pPr>
                      <a:r>
                        <a:rPr kumimoji="1" lang="ja-JP" altLang="en-US" sz="700" b="0" i="0" u="none" strike="noStrike" cap="none" normalizeH="0" baseline="0" dirty="0">
                          <a:ln>
                            <a:noFill/>
                          </a:ln>
                          <a:solidFill>
                            <a:srgbClr val="000000"/>
                          </a:solidFill>
                          <a:effectLst/>
                          <a:latin typeface="AR P丸ゴシック体E" panose="020F0900000000000000" pitchFamily="50" charset="-128"/>
                          <a:ea typeface="AR P丸ゴシック体E" panose="020F0900000000000000" pitchFamily="50" charset="-128"/>
                        </a:rPr>
                        <a:t>　　　</a:t>
                      </a:r>
                    </a:p>
                  </a:txBody>
                  <a:tcPr marL="84406" marR="84406" marT="42203" marB="422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目標　５</a:t>
                      </a: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ジェンダー平等の実現</a:t>
                      </a:r>
                      <a:endParaRPr kumimoji="1" lang="en-US" altLang="ja-JP"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endParaRPr kumimoji="1" lang="en-US" altLang="ja-JP"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endParaRPr kumimoji="1" lang="ja-JP" altLang="en-US" sz="1100" b="0" i="0" u="none" strike="noStrike" cap="none" normalizeH="0" baseline="0" dirty="0">
                        <a:ln>
                          <a:noFill/>
                        </a:ln>
                        <a:solidFill>
                          <a:srgbClr val="000000"/>
                        </a:solidFill>
                        <a:effectLst/>
                        <a:latin typeface="AR P丸ゴシック体E" panose="020F0900000000000000" pitchFamily="50" charset="-128"/>
                        <a:ea typeface="AR P丸ゴシック体E" panose="020F0900000000000000" pitchFamily="50" charset="-128"/>
                      </a:endParaRPr>
                    </a:p>
                  </a:txBody>
                  <a:tcPr marL="84406" marR="84406" marT="42203" marB="422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目標　１７</a:t>
                      </a: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世界の協力と</a:t>
                      </a:r>
                      <a:endParaRPr kumimoji="1" lang="en-US" altLang="ja-JP"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パートナーシップ　</a:t>
                      </a:r>
                      <a:endParaRPr kumimoji="1" lang="en-US" altLang="ja-JP"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a:ln>
                          <a:noFill/>
                        </a:ln>
                        <a:solidFill>
                          <a:schemeClr val="accent1">
                            <a:lumMod val="75000"/>
                          </a:schemeClr>
                        </a:solidFill>
                        <a:effectLst/>
                        <a:latin typeface="AR P丸ゴシック体E" panose="020F0900000000000000" pitchFamily="50" charset="-128"/>
                        <a:ea typeface="AR P丸ゴシック体E" panose="020F0900000000000000"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a:ln>
                          <a:noFill/>
                        </a:ln>
                        <a:solidFill>
                          <a:schemeClr val="accent1">
                            <a:lumMod val="75000"/>
                          </a:schemeClr>
                        </a:solidFill>
                        <a:effectLst/>
                        <a:latin typeface="AR P丸ゴシック体E" panose="020F0900000000000000" pitchFamily="50" charset="-128"/>
                        <a:ea typeface="AR P丸ゴシック体E" panose="020F0900000000000000"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a:ln>
                          <a:noFill/>
                        </a:ln>
                        <a:solidFill>
                          <a:schemeClr val="accent1">
                            <a:lumMod val="75000"/>
                          </a:schemeClr>
                        </a:solidFill>
                        <a:effectLst/>
                        <a:latin typeface="AR P丸ゴシック体E" panose="020F0900000000000000" pitchFamily="50" charset="-128"/>
                        <a:ea typeface="AR P丸ゴシック体E" panose="020F0900000000000000"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a:ln>
                          <a:noFill/>
                        </a:ln>
                        <a:solidFill>
                          <a:schemeClr val="accent1">
                            <a:lumMod val="75000"/>
                          </a:schemeClr>
                        </a:solidFill>
                        <a:effectLst/>
                        <a:latin typeface="AR P丸ゴシック体E" panose="020F0900000000000000" pitchFamily="50" charset="-128"/>
                        <a:ea typeface="AR P丸ゴシック体E" panose="020F0900000000000000"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dirty="0">
                          <a:ln>
                            <a:noFill/>
                          </a:ln>
                          <a:solidFill>
                            <a:schemeClr val="accent1">
                              <a:lumMod val="75000"/>
                            </a:schemeClr>
                          </a:solidFill>
                          <a:effectLst/>
                          <a:latin typeface="AR P丸ゴシック体E" panose="020F0900000000000000" pitchFamily="50" charset="-128"/>
                          <a:ea typeface="AR P丸ゴシック体E" panose="020F0900000000000000" pitchFamily="50" charset="-128"/>
                        </a:rPr>
                        <a:t>　　全校体制で</a:t>
                      </a:r>
                      <a:r>
                        <a:rPr kumimoji="1" lang="ja-JP" altLang="en-US" sz="1000" b="1" i="0" u="none" strike="noStrike" cap="none" normalizeH="0" baseline="0" dirty="0">
                          <a:ln>
                            <a:noFill/>
                          </a:ln>
                          <a:solidFill>
                            <a:schemeClr val="accent1">
                              <a:lumMod val="75000"/>
                            </a:schemeClr>
                          </a:solidFill>
                          <a:effectLst/>
                          <a:latin typeface="Calibri" panose="020F0502020204030204" pitchFamily="34" charset="0"/>
                          <a:ea typeface="ＭＳ Ｐゴシック" panose="020B0600070205080204" pitchFamily="50" charset="-128"/>
                        </a:rPr>
                        <a:t>　</a:t>
                      </a:r>
                      <a:endParaRPr kumimoji="1" lang="en-US" altLang="ja-JP" sz="1000" b="1" i="0" u="none" strike="noStrike" cap="none" normalizeH="0" baseline="0" dirty="0">
                        <a:ln>
                          <a:noFill/>
                        </a:ln>
                        <a:solidFill>
                          <a:schemeClr val="accent1">
                            <a:lumMod val="75000"/>
                          </a:schemeClr>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000" b="1" i="0" u="none" strike="noStrike" cap="none" normalizeH="0" baseline="0" dirty="0">
                          <a:ln>
                            <a:noFill/>
                          </a:ln>
                          <a:solidFill>
                            <a:schemeClr val="accent1">
                              <a:lumMod val="75000"/>
                            </a:schemeClr>
                          </a:solidFill>
                          <a:effectLst/>
                          <a:latin typeface="Calibri" panose="020F0502020204030204" pitchFamily="34" charset="0"/>
                          <a:ea typeface="ＭＳ Ｐゴシック" panose="020B0600070205080204" pitchFamily="50" charset="-128"/>
                        </a:rPr>
                        <a:t>　　　</a:t>
                      </a:r>
                      <a:r>
                        <a:rPr kumimoji="1" lang="ja-JP" altLang="en-US" sz="1000" b="0" i="0" u="none" strike="noStrike" cap="none" normalizeH="0" baseline="0" dirty="0">
                          <a:ln>
                            <a:noFill/>
                          </a:ln>
                          <a:solidFill>
                            <a:schemeClr val="accent1">
                              <a:lumMod val="75000"/>
                            </a:schemeClr>
                          </a:solidFill>
                          <a:effectLst/>
                          <a:latin typeface="AR P丸ゴシック体E" panose="020F0900000000000000" pitchFamily="50" charset="-128"/>
                          <a:ea typeface="AR P丸ゴシック体E" panose="020F0900000000000000" pitchFamily="50" charset="-128"/>
                        </a:rPr>
                        <a:t>ＥＳＤに取り組み、国内外に　</a:t>
                      </a:r>
                      <a:endParaRPr kumimoji="1" lang="en-US" altLang="ja-JP" sz="1000" b="0" i="0" u="none" strike="noStrike" cap="none" normalizeH="0" baseline="0" dirty="0">
                        <a:ln>
                          <a:noFill/>
                        </a:ln>
                        <a:solidFill>
                          <a:schemeClr val="accent1">
                            <a:lumMod val="75000"/>
                          </a:schemeClr>
                        </a:solidFill>
                        <a:effectLst/>
                        <a:latin typeface="AR P丸ゴシック体E" panose="020F0900000000000000" pitchFamily="50" charset="-128"/>
                        <a:ea typeface="AR P丸ゴシック体E" panose="020F0900000000000000"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dirty="0">
                          <a:ln>
                            <a:noFill/>
                          </a:ln>
                          <a:solidFill>
                            <a:schemeClr val="accent1">
                              <a:lumMod val="75000"/>
                            </a:schemeClr>
                          </a:solidFill>
                          <a:effectLst/>
                          <a:latin typeface="AR P丸ゴシック体E" panose="020F0900000000000000" pitchFamily="50" charset="-128"/>
                          <a:ea typeface="AR P丸ゴシック体E" panose="020F0900000000000000" pitchFamily="50" charset="-128"/>
                        </a:rPr>
                        <a:t>　　　向けて発信や交流を進める</a:t>
                      </a:r>
                      <a:endParaRPr kumimoji="1" lang="en-US" altLang="ja-JP" sz="1000" b="0" i="0" u="none" strike="noStrike" cap="none" normalizeH="0" baseline="0" dirty="0">
                        <a:ln>
                          <a:noFill/>
                        </a:ln>
                        <a:solidFill>
                          <a:schemeClr val="accent1">
                            <a:lumMod val="75000"/>
                          </a:schemeClr>
                        </a:solidFill>
                        <a:effectLst/>
                        <a:latin typeface="AR P丸ゴシック体E" panose="020F0900000000000000" pitchFamily="50" charset="-128"/>
                        <a:ea typeface="AR P丸ゴシック体E" panose="020F0900000000000000"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endParaRPr kumimoji="1" lang="en-US" altLang="ja-JP"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txBody>
                  <a:tcPr marL="84406" marR="84406" marT="42203" marB="422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99042241"/>
                  </a:ext>
                </a:extLst>
              </a:tr>
              <a:tr h="938225">
                <a:tc>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目標　１３</a:t>
                      </a: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気候変動対策</a:t>
                      </a:r>
                      <a:endParaRPr kumimoji="1" lang="en-US" altLang="ja-JP"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endParaRPr kumimoji="1" lang="en-US" altLang="ja-JP" sz="700" b="0" i="0" u="none" strike="noStrike" cap="none" normalizeH="0" baseline="0" dirty="0">
                        <a:ln>
                          <a:noFill/>
                        </a:ln>
                        <a:solidFill>
                          <a:schemeClr val="tx1"/>
                        </a:solidFill>
                        <a:effectLst/>
                        <a:latin typeface="AR P丸ゴシック体E" panose="020F0900000000000000" pitchFamily="50" charset="-128"/>
                        <a:ea typeface="AR P丸ゴシック体E" panose="020F0900000000000000" pitchFamily="50" charset="-128"/>
                      </a:endParaRPr>
                    </a:p>
                  </a:txBody>
                  <a:tcPr marL="84406" marR="84406" marT="42203" marB="422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目標　１５</a:t>
                      </a: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陸の豊かさ</a:t>
                      </a:r>
                      <a:endParaRPr kumimoji="1" lang="en-US" altLang="ja-JP" sz="7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endParaRPr kumimoji="1" lang="en-US" altLang="ja-JP" sz="7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endParaRPr kumimoji="1" lang="en-US" altLang="ja-JP" sz="7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txBody>
                  <a:tcPr marL="84406" marR="84406" marT="42203" marB="422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目標　８</a:t>
                      </a: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経済成長と人間らしい</a:t>
                      </a:r>
                      <a:endParaRPr kumimoji="1" lang="en-US" altLang="ja-JP"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仕事</a:t>
                      </a:r>
                      <a:endParaRPr kumimoji="1" lang="en-US" altLang="ja-JP"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p>
                  </a:txBody>
                  <a:tcPr marL="84406" marR="84406" marT="42203" marB="422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kumimoji="1" lang="ja-JP" altLang="en-US"/>
                    </a:p>
                  </a:txBody>
                  <a:tcPr/>
                </a:tc>
                <a:extLst>
                  <a:ext uri="{0D108BD9-81ED-4DB2-BD59-A6C34878D82A}">
                    <a16:rowId xmlns:a16="http://schemas.microsoft.com/office/drawing/2014/main" val="1592352127"/>
                  </a:ext>
                </a:extLst>
              </a:tr>
              <a:tr h="823160">
                <a:tc>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目標　１４</a:t>
                      </a: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海の豊かさ</a:t>
                      </a:r>
                      <a:endParaRPr kumimoji="1" lang="en-US" altLang="ja-JP"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a:ln>
                          <a:noFill/>
                        </a:ln>
                        <a:solidFill>
                          <a:srgbClr val="000000"/>
                        </a:solidFill>
                        <a:effectLst/>
                        <a:latin typeface="AR P丸ゴシック体E" panose="020F0900000000000000" pitchFamily="50" charset="-128"/>
                        <a:ea typeface="AR P丸ゴシック体E" panose="020F0900000000000000" pitchFamily="50" charset="-128"/>
                      </a:endParaRPr>
                    </a:p>
                  </a:txBody>
                  <a:tcPr marL="84406" marR="84406" marT="42203" marB="422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kumimoji="1" lang="ja-JP" altLang="en-US"/>
                    </a:p>
                  </a:txBody>
                  <a:tcPr/>
                </a:tc>
                <a:tc>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目標　１６</a:t>
                      </a: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平和で公正な社会と行政</a:t>
                      </a:r>
                      <a:endParaRPr kumimoji="1" lang="en-US" altLang="ja-JP" sz="11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endParaRPr kumimoji="1" lang="en-US" altLang="ja-JP" sz="9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txBody>
                  <a:tcPr marL="84406" marR="84406" marT="42203" marB="422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l" defTabSz="957263"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txBody>
                  <a:tcPr marL="84406" marR="84406" marT="42203" marB="422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40513666"/>
                  </a:ext>
                </a:extLst>
              </a:tr>
            </a:tbl>
          </a:graphicData>
        </a:graphic>
      </p:graphicFrame>
      <p:pic>
        <p:nvPicPr>
          <p:cNvPr id="4134" name="Picture 2" descr="目標1">
            <a:hlinkClick r:id="rId3"/>
            <a:extLst>
              <a:ext uri="{FF2B5EF4-FFF2-40B4-BE49-F238E27FC236}">
                <a16:creationId xmlns:a16="http://schemas.microsoft.com/office/drawing/2014/main" id="{65D2FE7C-932C-EBC7-F391-1006B6C03C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3519" y="1862872"/>
            <a:ext cx="732138" cy="734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5" name="Picture 4" descr="目標2">
            <a:hlinkClick r:id="rId5"/>
            <a:extLst>
              <a:ext uri="{FF2B5EF4-FFF2-40B4-BE49-F238E27FC236}">
                <a16:creationId xmlns:a16="http://schemas.microsoft.com/office/drawing/2014/main" id="{B067B88D-6E2D-6716-C089-BBCFD8148E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4011" y="1850780"/>
            <a:ext cx="728669" cy="728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6" name="Picture 6" descr="目標3">
            <a:hlinkClick r:id="rId7"/>
            <a:extLst>
              <a:ext uri="{FF2B5EF4-FFF2-40B4-BE49-F238E27FC236}">
                <a16:creationId xmlns:a16="http://schemas.microsoft.com/office/drawing/2014/main" id="{C41DDDBC-B03D-C5C0-3394-407EC861641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31063" y="2732580"/>
            <a:ext cx="716679" cy="718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8" name="Picture 10" descr="目標5">
            <a:hlinkClick r:id="rId9"/>
            <a:extLst>
              <a:ext uri="{FF2B5EF4-FFF2-40B4-BE49-F238E27FC236}">
                <a16:creationId xmlns:a16="http://schemas.microsoft.com/office/drawing/2014/main" id="{755DC3D4-FA1D-34A4-9D5D-9E8FE60F750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34984" y="3819896"/>
            <a:ext cx="716679" cy="718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9" name="Picture 12" descr="目標6">
            <a:hlinkClick r:id="rId11"/>
            <a:extLst>
              <a:ext uri="{FF2B5EF4-FFF2-40B4-BE49-F238E27FC236}">
                <a16:creationId xmlns:a16="http://schemas.microsoft.com/office/drawing/2014/main" id="{95C69163-3FC8-E60A-6725-FBE743E4D9E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11666" y="1862871"/>
            <a:ext cx="728669" cy="728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0" name="Picture 14" descr="目標7">
            <a:hlinkClick r:id="rId13"/>
            <a:extLst>
              <a:ext uri="{FF2B5EF4-FFF2-40B4-BE49-F238E27FC236}">
                <a16:creationId xmlns:a16="http://schemas.microsoft.com/office/drawing/2014/main" id="{CF805014-3A89-C863-1ADB-211F0B86BB8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3579" y="2722685"/>
            <a:ext cx="698625" cy="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1" name="Picture 16" descr="目標8">
            <a:hlinkClick r:id="rId15"/>
            <a:extLst>
              <a:ext uri="{FF2B5EF4-FFF2-40B4-BE49-F238E27FC236}">
                <a16:creationId xmlns:a16="http://schemas.microsoft.com/office/drawing/2014/main" id="{E11EE774-F1B1-59F4-A3FD-1C7E0D74C0E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433652" y="4842982"/>
            <a:ext cx="714089" cy="714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2" name="Picture 18" descr="目標9">
            <a:hlinkClick r:id="rId17"/>
            <a:extLst>
              <a:ext uri="{FF2B5EF4-FFF2-40B4-BE49-F238E27FC236}">
                <a16:creationId xmlns:a16="http://schemas.microsoft.com/office/drawing/2014/main" id="{2F88827D-B23A-E9C8-7152-8CD73A53DC9D}"/>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515331" y="2732211"/>
            <a:ext cx="725004" cy="725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4" name="Picture 22" descr="目標11">
            <a:hlinkClick r:id="rId19"/>
            <a:extLst>
              <a:ext uri="{FF2B5EF4-FFF2-40B4-BE49-F238E27FC236}">
                <a16:creationId xmlns:a16="http://schemas.microsoft.com/office/drawing/2014/main" id="{D8E4230D-A240-5D3B-0A08-AEE2D7E21D8C}"/>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66728" y="3811100"/>
            <a:ext cx="698625" cy="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5" name="Picture 24" descr="目標12">
            <a:hlinkClick r:id="rId21"/>
            <a:extLst>
              <a:ext uri="{FF2B5EF4-FFF2-40B4-BE49-F238E27FC236}">
                <a16:creationId xmlns:a16="http://schemas.microsoft.com/office/drawing/2014/main" id="{DC066C4D-B7B0-4323-9005-8F443206FC0E}"/>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521668" y="3811100"/>
            <a:ext cx="725004" cy="725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6" name="Picture 26" descr="目標13">
            <a:hlinkClick r:id="rId23"/>
            <a:extLst>
              <a:ext uri="{FF2B5EF4-FFF2-40B4-BE49-F238E27FC236}">
                <a16:creationId xmlns:a16="http://schemas.microsoft.com/office/drawing/2014/main" id="{149B9405-1FBD-1C43-AB9E-1E866AFDDDE1}"/>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73323" y="4832292"/>
            <a:ext cx="692029" cy="692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7" name="Picture 28" descr="目標14">
            <a:hlinkClick r:id="rId25"/>
            <a:extLst>
              <a:ext uri="{FF2B5EF4-FFF2-40B4-BE49-F238E27FC236}">
                <a16:creationId xmlns:a16="http://schemas.microsoft.com/office/drawing/2014/main" id="{1EB024B7-FCC2-F7F5-E2EA-E80E33C3D7B0}"/>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73322" y="5770700"/>
            <a:ext cx="692029" cy="692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8" name="Picture 30" descr="目標15">
            <a:hlinkClick r:id="rId27"/>
            <a:extLst>
              <a:ext uri="{FF2B5EF4-FFF2-40B4-BE49-F238E27FC236}">
                <a16:creationId xmlns:a16="http://schemas.microsoft.com/office/drawing/2014/main" id="{ACA7EC2B-E10D-058F-DFC9-E96685DABEA8}"/>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511666" y="4842982"/>
            <a:ext cx="725004" cy="725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9" name="Picture 32" descr="目標16">
            <a:hlinkClick r:id="rId29"/>
            <a:extLst>
              <a:ext uri="{FF2B5EF4-FFF2-40B4-BE49-F238E27FC236}">
                <a16:creationId xmlns:a16="http://schemas.microsoft.com/office/drawing/2014/main" id="{F014D910-83E4-002E-641B-2A35B9C94C59}"/>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4427913" y="5770700"/>
            <a:ext cx="693607" cy="695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50" name="Picture 34" descr="目標17">
            <a:hlinkClick r:id="rId31"/>
            <a:extLst>
              <a:ext uri="{FF2B5EF4-FFF2-40B4-BE49-F238E27FC236}">
                <a16:creationId xmlns:a16="http://schemas.microsoft.com/office/drawing/2014/main" id="{E4DE7E15-2F04-0140-99B5-CCE19C4F29E8}"/>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6891786" y="3814440"/>
            <a:ext cx="723645" cy="723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51" name="テキスト ボックス 9">
            <a:extLst>
              <a:ext uri="{FF2B5EF4-FFF2-40B4-BE49-F238E27FC236}">
                <a16:creationId xmlns:a16="http://schemas.microsoft.com/office/drawing/2014/main" id="{183FCC55-60EF-C555-EA37-EB18ABB082AA}"/>
              </a:ext>
            </a:extLst>
          </p:cNvPr>
          <p:cNvSpPr txBox="1">
            <a:spLocks noChangeArrowheads="1"/>
          </p:cNvSpPr>
          <p:nvPr/>
        </p:nvSpPr>
        <p:spPr bwMode="auto">
          <a:xfrm>
            <a:off x="991944" y="59557"/>
            <a:ext cx="7364534" cy="43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ja-JP" altLang="en-US" sz="2215">
                <a:latin typeface="AR Pゴシック体S" panose="020B0A00000000000000" pitchFamily="50" charset="-128"/>
                <a:ea typeface="AR Pゴシック体S" panose="020B0A00000000000000" pitchFamily="50" charset="-128"/>
              </a:rPr>
              <a:t>ＳＤＧｓ</a:t>
            </a:r>
            <a:r>
              <a:rPr lang="ja-JP" altLang="en-US" sz="1846">
                <a:latin typeface="AR P丸ゴシック体E" panose="020F0900000000000000" pitchFamily="50" charset="-128"/>
                <a:ea typeface="AR P丸ゴシック体E" panose="020F0900000000000000" pitchFamily="50" charset="-128"/>
              </a:rPr>
              <a:t>の全てを統合・網羅している　学校教育における</a:t>
            </a:r>
            <a:r>
              <a:rPr lang="ja-JP" altLang="en-US" sz="1846" b="1">
                <a:latin typeface="AR P丸ゴシック体E" panose="020F0900000000000000" pitchFamily="50" charset="-128"/>
                <a:ea typeface="AR P丸ゴシック体E" panose="020F0900000000000000" pitchFamily="50" charset="-128"/>
              </a:rPr>
              <a:t>実践計画表</a:t>
            </a:r>
            <a:r>
              <a:rPr lang="ja-JP" altLang="en-US" sz="2215" b="1"/>
              <a:t>　</a:t>
            </a:r>
            <a:endParaRPr lang="ja-JP" altLang="en-US" sz="1292" b="1"/>
          </a:p>
        </p:txBody>
      </p:sp>
      <p:sp>
        <p:nvSpPr>
          <p:cNvPr id="4152" name="テキスト ボックス 10">
            <a:extLst>
              <a:ext uri="{FF2B5EF4-FFF2-40B4-BE49-F238E27FC236}">
                <a16:creationId xmlns:a16="http://schemas.microsoft.com/office/drawing/2014/main" id="{D18D0514-BC3D-89F3-BAA3-AD25029FF3DF}"/>
              </a:ext>
            </a:extLst>
          </p:cNvPr>
          <p:cNvSpPr txBox="1">
            <a:spLocks noChangeArrowheads="1"/>
          </p:cNvSpPr>
          <p:nvPr/>
        </p:nvSpPr>
        <p:spPr bwMode="auto">
          <a:xfrm>
            <a:off x="335311" y="613517"/>
            <a:ext cx="2670193" cy="26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ja-JP" sz="1108" b="1" dirty="0"/>
              <a:t>【</a:t>
            </a:r>
            <a:r>
              <a:rPr lang="ja-JP" altLang="en-US" sz="1108" b="1" u="sng" dirty="0"/>
              <a:t>持続可能な社会の創り手を育てる</a:t>
            </a:r>
            <a:r>
              <a:rPr lang="en-US" altLang="ja-JP" sz="1108" b="1" dirty="0"/>
              <a:t>】</a:t>
            </a:r>
            <a:endParaRPr lang="ja-JP" altLang="en-US" sz="1108" b="1" dirty="0"/>
          </a:p>
        </p:txBody>
      </p:sp>
      <p:sp>
        <p:nvSpPr>
          <p:cNvPr id="12" name="テキスト ボックス 11">
            <a:extLst>
              <a:ext uri="{FF2B5EF4-FFF2-40B4-BE49-F238E27FC236}">
                <a16:creationId xmlns:a16="http://schemas.microsoft.com/office/drawing/2014/main" id="{DB529FE9-BB47-0C0F-5898-BDA2A1AF0F89}"/>
              </a:ext>
            </a:extLst>
          </p:cNvPr>
          <p:cNvSpPr txBox="1"/>
          <p:nvPr/>
        </p:nvSpPr>
        <p:spPr>
          <a:xfrm>
            <a:off x="5555310" y="715211"/>
            <a:ext cx="3435556" cy="539763"/>
          </a:xfrm>
          <a:prstGeom prst="rect">
            <a:avLst/>
          </a:prstGeom>
          <a:noFill/>
        </p:spPr>
        <p:txBody>
          <a:bodyPr wrap="none">
            <a:spAutoFit/>
          </a:bodyPr>
          <a:lstStyle/>
          <a:p>
            <a:pPr>
              <a:defRPr/>
            </a:pPr>
            <a:r>
              <a:rPr lang="ja-JP" altLang="en-US" sz="969" b="1" dirty="0">
                <a:solidFill>
                  <a:schemeClr val="accent1">
                    <a:lumMod val="75000"/>
                  </a:schemeClr>
                </a:solidFill>
              </a:rPr>
              <a:t>主体的・問題解決的な学び、（学びに火をつける指導）</a:t>
            </a:r>
            <a:endParaRPr lang="en-US" altLang="ja-JP" sz="969" b="1" dirty="0">
              <a:solidFill>
                <a:schemeClr val="accent1">
                  <a:lumMod val="75000"/>
                </a:schemeClr>
              </a:solidFill>
            </a:endParaRPr>
          </a:p>
          <a:p>
            <a:pPr>
              <a:defRPr/>
            </a:pPr>
            <a:r>
              <a:rPr lang="ja-JP" altLang="en-US" sz="969" b="1" dirty="0">
                <a:solidFill>
                  <a:schemeClr val="accent1">
                    <a:lumMod val="75000"/>
                  </a:schemeClr>
                </a:solidFill>
              </a:rPr>
              <a:t>教科横断的・統合的な学び、（ＥＳＤカレンダーの活用）</a:t>
            </a:r>
            <a:endParaRPr lang="en-US" altLang="ja-JP" sz="969" b="1" dirty="0">
              <a:solidFill>
                <a:schemeClr val="accent1">
                  <a:lumMod val="75000"/>
                </a:schemeClr>
              </a:solidFill>
            </a:endParaRPr>
          </a:p>
          <a:p>
            <a:pPr>
              <a:defRPr/>
            </a:pPr>
            <a:r>
              <a:rPr lang="ja-JP" altLang="en-US" sz="969" b="1" dirty="0">
                <a:solidFill>
                  <a:schemeClr val="accent1">
                    <a:lumMod val="75000"/>
                  </a:schemeClr>
                </a:solidFill>
              </a:rPr>
              <a:t>対話的・協働的な学びの重視（伝え合う場の設定）</a:t>
            </a:r>
          </a:p>
        </p:txBody>
      </p:sp>
      <p:pic>
        <p:nvPicPr>
          <p:cNvPr id="4154" name="図 49">
            <a:extLst>
              <a:ext uri="{FF2B5EF4-FFF2-40B4-BE49-F238E27FC236}">
                <a16:creationId xmlns:a16="http://schemas.microsoft.com/office/drawing/2014/main" id="{3E463BED-133C-CEE8-EFCD-7443A8310EB3}"/>
              </a:ext>
            </a:extLst>
          </p:cNvPr>
          <p:cNvPicPr>
            <a:picLocks noChangeAspect="1"/>
          </p:cNvPicPr>
          <p:nvPr/>
        </p:nvPicPr>
        <p:blipFill>
          <a:blip r:embed="rId33">
            <a:extLst>
              <a:ext uri="{28A0092B-C50C-407E-A947-70E740481C1C}">
                <a14:useLocalDpi xmlns:a14="http://schemas.microsoft.com/office/drawing/2010/main" val="0"/>
              </a:ext>
            </a:extLst>
          </a:blip>
          <a:srcRect l="38892" t="5167" r="30968" b="82539"/>
          <a:stretch>
            <a:fillRect/>
          </a:stretch>
        </p:blipFill>
        <p:spPr bwMode="auto">
          <a:xfrm>
            <a:off x="6871777" y="5421467"/>
            <a:ext cx="1997320" cy="571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グループ化 6">
            <a:extLst>
              <a:ext uri="{FF2B5EF4-FFF2-40B4-BE49-F238E27FC236}">
                <a16:creationId xmlns:a16="http://schemas.microsoft.com/office/drawing/2014/main" id="{11A1ACB0-2CF1-B6ED-9D16-2265537FDFA8}"/>
              </a:ext>
            </a:extLst>
          </p:cNvPr>
          <p:cNvGrpSpPr/>
          <p:nvPr/>
        </p:nvGrpSpPr>
        <p:grpSpPr>
          <a:xfrm>
            <a:off x="2842082" y="547791"/>
            <a:ext cx="2478731" cy="818947"/>
            <a:chOff x="2842082" y="547791"/>
            <a:chExt cx="2478731" cy="818947"/>
          </a:xfrm>
        </p:grpSpPr>
        <p:pic>
          <p:nvPicPr>
            <p:cNvPr id="4137" name="Picture 8" descr="目標4">
              <a:hlinkClick r:id="rId34"/>
              <a:extLst>
                <a:ext uri="{FF2B5EF4-FFF2-40B4-BE49-F238E27FC236}">
                  <a16:creationId xmlns:a16="http://schemas.microsoft.com/office/drawing/2014/main" id="{3109265A-408D-E9FC-1CA6-3D430BC3E3C5}"/>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2842082" y="547791"/>
              <a:ext cx="816983" cy="818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平行四辺形 23">
              <a:extLst>
                <a:ext uri="{FF2B5EF4-FFF2-40B4-BE49-F238E27FC236}">
                  <a16:creationId xmlns:a16="http://schemas.microsoft.com/office/drawing/2014/main" id="{9C9F5765-CBE9-0E85-9F3C-F44BB77A925B}"/>
                </a:ext>
              </a:extLst>
            </p:cNvPr>
            <p:cNvSpPr/>
            <p:nvPr/>
          </p:nvSpPr>
          <p:spPr>
            <a:xfrm rot="16200000">
              <a:off x="3963134" y="608007"/>
              <a:ext cx="542192" cy="751742"/>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a:p>
          </p:txBody>
        </p:sp>
        <p:sp>
          <p:nvSpPr>
            <p:cNvPr id="26" name="平行四辺形 25">
              <a:extLst>
                <a:ext uri="{FF2B5EF4-FFF2-40B4-BE49-F238E27FC236}">
                  <a16:creationId xmlns:a16="http://schemas.microsoft.com/office/drawing/2014/main" id="{F32BD1FF-7F8B-AA0A-1251-406DB90618FE}"/>
                </a:ext>
              </a:extLst>
            </p:cNvPr>
            <p:cNvSpPr/>
            <p:nvPr/>
          </p:nvSpPr>
          <p:spPr>
            <a:xfrm rot="16200000" flipV="1">
              <a:off x="4684103" y="618264"/>
              <a:ext cx="542192" cy="731227"/>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a:p>
          </p:txBody>
        </p:sp>
        <p:cxnSp>
          <p:nvCxnSpPr>
            <p:cNvPr id="44" name="直線コネクタ 43">
              <a:extLst>
                <a:ext uri="{FF2B5EF4-FFF2-40B4-BE49-F238E27FC236}">
                  <a16:creationId xmlns:a16="http://schemas.microsoft.com/office/drawing/2014/main" id="{FBB39835-7A75-EE30-1E3F-C617240D9004}"/>
                </a:ext>
              </a:extLst>
            </p:cNvPr>
            <p:cNvCxnSpPr/>
            <p:nvPr/>
          </p:nvCxnSpPr>
          <p:spPr>
            <a:xfrm>
              <a:off x="3858358" y="712781"/>
              <a:ext cx="0" cy="398585"/>
            </a:xfrm>
            <a:prstGeom prst="line">
              <a:avLst/>
            </a:prstGeom>
            <a:ln cmpd="dbl">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9F766287-9CB2-8731-6E3F-543E14DB52AF}"/>
                </a:ext>
              </a:extLst>
            </p:cNvPr>
            <p:cNvCxnSpPr/>
            <p:nvPr/>
          </p:nvCxnSpPr>
          <p:spPr>
            <a:xfrm>
              <a:off x="3924300" y="778724"/>
              <a:ext cx="0" cy="332643"/>
            </a:xfrm>
            <a:prstGeom prst="line">
              <a:avLst/>
            </a:prstGeom>
            <a:ln w="34925" cmpd="dbl">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35066126-52A5-CF17-A342-22666B4268D6}"/>
                </a:ext>
              </a:extLst>
            </p:cNvPr>
            <p:cNvCxnSpPr/>
            <p:nvPr/>
          </p:nvCxnSpPr>
          <p:spPr>
            <a:xfrm>
              <a:off x="5253404" y="712781"/>
              <a:ext cx="0" cy="398585"/>
            </a:xfrm>
            <a:prstGeom prst="line">
              <a:avLst/>
            </a:prstGeom>
            <a:ln w="34925" cmpd="dbl">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0DB3C7AE-472A-7D80-C28B-D58F11C31C7F}"/>
                </a:ext>
              </a:extLst>
            </p:cNvPr>
            <p:cNvCxnSpPr/>
            <p:nvPr/>
          </p:nvCxnSpPr>
          <p:spPr>
            <a:xfrm>
              <a:off x="3858358" y="1159723"/>
              <a:ext cx="731226" cy="123092"/>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E2912ABC-6DEA-0D72-8226-FFC1D4CEC8BB}"/>
                </a:ext>
              </a:extLst>
            </p:cNvPr>
            <p:cNvCxnSpPr>
              <a:cxnSpLocks/>
            </p:cNvCxnSpPr>
            <p:nvPr/>
          </p:nvCxnSpPr>
          <p:spPr>
            <a:xfrm flipV="1">
              <a:off x="4569071" y="1160341"/>
              <a:ext cx="751742" cy="131872"/>
            </a:xfrm>
            <a:prstGeom prst="line">
              <a:avLst/>
            </a:prstGeom>
            <a:ln w="1587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4162" name="図 19">
              <a:extLst>
                <a:ext uri="{FF2B5EF4-FFF2-40B4-BE49-F238E27FC236}">
                  <a16:creationId xmlns:a16="http://schemas.microsoft.com/office/drawing/2014/main" id="{610EFEC1-AB05-3192-7990-92611C61C14D}"/>
                </a:ext>
              </a:extLst>
            </p:cNvPr>
            <p:cNvPicPr>
              <a:picLocks noChangeAspect="1"/>
            </p:cNvPicPr>
            <p:nvPr/>
          </p:nvPicPr>
          <p:blipFill>
            <a:blip r:embed="rId36">
              <a:extLst>
                <a:ext uri="{28A0092B-C50C-407E-A947-70E740481C1C}">
                  <a14:useLocalDpi xmlns:a14="http://schemas.microsoft.com/office/drawing/2010/main" val="0"/>
                </a:ext>
              </a:extLst>
            </a:blip>
            <a:srcRect/>
            <a:stretch>
              <a:fillRect/>
            </a:stretch>
          </p:blipFill>
          <p:spPr bwMode="auto">
            <a:xfrm>
              <a:off x="3990243" y="873974"/>
              <a:ext cx="1131277" cy="262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164" name="図 3">
            <a:extLst>
              <a:ext uri="{FF2B5EF4-FFF2-40B4-BE49-F238E27FC236}">
                <a16:creationId xmlns:a16="http://schemas.microsoft.com/office/drawing/2014/main" id="{BDD8590E-F7A7-F1AC-B397-1E9C015E6D38}"/>
              </a:ext>
            </a:extLst>
          </p:cNvPr>
          <p:cNvPicPr>
            <a:picLocks noChangeAspect="1"/>
          </p:cNvPicPr>
          <p:nvPr/>
        </p:nvPicPr>
        <p:blipFill>
          <a:blip r:embed="rId37">
            <a:extLst>
              <a:ext uri="{28A0092B-C50C-407E-A947-70E740481C1C}">
                <a14:useLocalDpi xmlns:a14="http://schemas.microsoft.com/office/drawing/2010/main" val="0"/>
              </a:ext>
            </a:extLst>
          </a:blip>
          <a:srcRect l="3255" r="3029"/>
          <a:stretch>
            <a:fillRect/>
          </a:stretch>
        </p:blipFill>
        <p:spPr bwMode="auto">
          <a:xfrm>
            <a:off x="6849763" y="6110654"/>
            <a:ext cx="1997320" cy="471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正方形/長方形 2">
            <a:extLst>
              <a:ext uri="{FF2B5EF4-FFF2-40B4-BE49-F238E27FC236}">
                <a16:creationId xmlns:a16="http://schemas.microsoft.com/office/drawing/2014/main" id="{E861E4A0-95B2-14FE-9A4B-107F7EF18D3F}"/>
              </a:ext>
            </a:extLst>
          </p:cNvPr>
          <p:cNvSpPr/>
          <p:nvPr/>
        </p:nvSpPr>
        <p:spPr>
          <a:xfrm>
            <a:off x="474785" y="1431035"/>
            <a:ext cx="3842968" cy="419746"/>
          </a:xfrm>
          <a:prstGeom prst="rect">
            <a:avLst/>
          </a:prstGeom>
          <a:solidFill>
            <a:schemeClr val="accent3">
              <a:lumMod val="40000"/>
              <a:lumOff val="6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662" dirty="0">
                <a:solidFill>
                  <a:schemeClr val="tx1"/>
                </a:solidFill>
                <a:latin typeface="AR P丸ゴシック体E" panose="020F0900000000000000" pitchFamily="50" charset="-128"/>
                <a:ea typeface="AR P丸ゴシック体E" panose="020F0900000000000000" pitchFamily="50" charset="-128"/>
              </a:rPr>
              <a:t>環　　　　境</a:t>
            </a:r>
          </a:p>
        </p:txBody>
      </p:sp>
      <p:sp>
        <p:nvSpPr>
          <p:cNvPr id="51" name="正方形/長方形 50">
            <a:extLst>
              <a:ext uri="{FF2B5EF4-FFF2-40B4-BE49-F238E27FC236}">
                <a16:creationId xmlns:a16="http://schemas.microsoft.com/office/drawing/2014/main" id="{0A59D377-A6F7-78A6-F429-E87E1639E44B}"/>
              </a:ext>
            </a:extLst>
          </p:cNvPr>
          <p:cNvSpPr/>
          <p:nvPr/>
        </p:nvSpPr>
        <p:spPr>
          <a:xfrm>
            <a:off x="423497" y="1440474"/>
            <a:ext cx="3913339" cy="5190391"/>
          </a:xfrm>
          <a:prstGeom prst="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a:p>
        </p:txBody>
      </p:sp>
      <p:sp>
        <p:nvSpPr>
          <p:cNvPr id="52" name="正方形/長方形 51">
            <a:extLst>
              <a:ext uri="{FF2B5EF4-FFF2-40B4-BE49-F238E27FC236}">
                <a16:creationId xmlns:a16="http://schemas.microsoft.com/office/drawing/2014/main" id="{7410EE1D-D02B-ECDE-B21A-362195149E02}"/>
              </a:ext>
            </a:extLst>
          </p:cNvPr>
          <p:cNvSpPr/>
          <p:nvPr/>
        </p:nvSpPr>
        <p:spPr>
          <a:xfrm>
            <a:off x="4394226" y="1452198"/>
            <a:ext cx="2380142" cy="5178668"/>
          </a:xfrm>
          <a:prstGeom prst="rect">
            <a:avLst/>
          </a:prstGeom>
          <a:noFill/>
          <a:ln w="76200">
            <a:solidFill>
              <a:srgbClr val="FF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a:p>
        </p:txBody>
      </p:sp>
      <p:sp>
        <p:nvSpPr>
          <p:cNvPr id="53" name="正方形/長方形 52">
            <a:extLst>
              <a:ext uri="{FF2B5EF4-FFF2-40B4-BE49-F238E27FC236}">
                <a16:creationId xmlns:a16="http://schemas.microsoft.com/office/drawing/2014/main" id="{6B469AC7-0BE0-6820-33CC-47E6C273BB74}"/>
              </a:ext>
            </a:extLst>
          </p:cNvPr>
          <p:cNvSpPr/>
          <p:nvPr/>
        </p:nvSpPr>
        <p:spPr>
          <a:xfrm>
            <a:off x="6850840" y="1457324"/>
            <a:ext cx="2016694" cy="5125184"/>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a:p>
        </p:txBody>
      </p:sp>
      <p:pic>
        <p:nvPicPr>
          <p:cNvPr id="5" name="図 4">
            <a:extLst>
              <a:ext uri="{FF2B5EF4-FFF2-40B4-BE49-F238E27FC236}">
                <a16:creationId xmlns:a16="http://schemas.microsoft.com/office/drawing/2014/main" id="{4BDC2475-D492-6CED-EDF9-2A4DEDBC9774}"/>
              </a:ext>
            </a:extLst>
          </p:cNvPr>
          <p:cNvPicPr>
            <a:picLocks noChangeAspect="1"/>
          </p:cNvPicPr>
          <p:nvPr/>
        </p:nvPicPr>
        <p:blipFill>
          <a:blip r:embed="rId38"/>
          <a:stretch>
            <a:fillRect/>
          </a:stretch>
        </p:blipFill>
        <p:spPr>
          <a:xfrm>
            <a:off x="6883714" y="1858107"/>
            <a:ext cx="731718" cy="733433"/>
          </a:xfrm>
          <a:prstGeom prst="rect">
            <a:avLst/>
          </a:prstGeom>
        </p:spPr>
      </p:pic>
      <p:sp>
        <p:nvSpPr>
          <p:cNvPr id="8" name="正方形/長方形 7">
            <a:extLst>
              <a:ext uri="{FF2B5EF4-FFF2-40B4-BE49-F238E27FC236}">
                <a16:creationId xmlns:a16="http://schemas.microsoft.com/office/drawing/2014/main" id="{6086264F-C223-6957-C007-D45673FAEE14}"/>
              </a:ext>
            </a:extLst>
          </p:cNvPr>
          <p:cNvSpPr/>
          <p:nvPr/>
        </p:nvSpPr>
        <p:spPr>
          <a:xfrm>
            <a:off x="6978748" y="1505986"/>
            <a:ext cx="1828717" cy="288189"/>
          </a:xfrm>
          <a:prstGeom prst="rect">
            <a:avLst/>
          </a:prstGeom>
          <a:solidFill>
            <a:srgbClr val="F8F6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551E7FE1-7797-7E6E-EB5D-E62CE1EC0BCC}"/>
              </a:ext>
            </a:extLst>
          </p:cNvPr>
          <p:cNvSpPr/>
          <p:nvPr/>
        </p:nvSpPr>
        <p:spPr>
          <a:xfrm>
            <a:off x="4944942" y="1505986"/>
            <a:ext cx="1415517" cy="267149"/>
          </a:xfrm>
          <a:prstGeom prst="rect">
            <a:avLst/>
          </a:prstGeom>
          <a:solidFill>
            <a:srgbClr val="FDC3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E2213003-8F33-236C-C6D8-2A104E9B2807}"/>
              </a:ext>
            </a:extLst>
          </p:cNvPr>
          <p:cNvSpPr/>
          <p:nvPr/>
        </p:nvSpPr>
        <p:spPr>
          <a:xfrm>
            <a:off x="474784" y="1505984"/>
            <a:ext cx="3842968" cy="344795"/>
          </a:xfrm>
          <a:prstGeom prst="rect">
            <a:avLst/>
          </a:prstGeom>
          <a:solidFill>
            <a:schemeClr val="accent3">
              <a:lumMod val="40000"/>
              <a:lumOff val="6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662" dirty="0">
                <a:solidFill>
                  <a:schemeClr val="tx1"/>
                </a:solidFill>
                <a:latin typeface="AR P丸ゴシック体E" panose="020F0900000000000000" pitchFamily="50" charset="-128"/>
                <a:ea typeface="AR P丸ゴシック体E" panose="020F0900000000000000" pitchFamily="50" charset="-128"/>
              </a:rPr>
              <a:t>環　　　　境</a:t>
            </a:r>
          </a:p>
        </p:txBody>
      </p:sp>
      <p:sp>
        <p:nvSpPr>
          <p:cNvPr id="11" name="正方形/長方形 10">
            <a:extLst>
              <a:ext uri="{FF2B5EF4-FFF2-40B4-BE49-F238E27FC236}">
                <a16:creationId xmlns:a16="http://schemas.microsoft.com/office/drawing/2014/main" id="{4B0D243B-3785-CDB4-67D6-8F5C76821DF3}"/>
              </a:ext>
            </a:extLst>
          </p:cNvPr>
          <p:cNvSpPr/>
          <p:nvPr/>
        </p:nvSpPr>
        <p:spPr>
          <a:xfrm>
            <a:off x="506177" y="1505985"/>
            <a:ext cx="3778754" cy="29352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dirty="0">
              <a:solidFill>
                <a:schemeClr val="tx1"/>
              </a:solidFill>
              <a:latin typeface="AR P丸ゴシック体E" panose="020F0900000000000000" pitchFamily="50" charset="-128"/>
              <a:ea typeface="AR P丸ゴシック体E" panose="020F0900000000000000" pitchFamily="50"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ppt_x"/>
                                          </p:val>
                                        </p:tav>
                                        <p:tav tm="100000">
                                          <p:val>
                                            <p:strVal val="#ppt_x"/>
                                          </p:val>
                                        </p:tav>
                                      </p:tavLst>
                                    </p:anim>
                                    <p:anim calcmode="lin" valueType="num">
                                      <p:cBhvr additive="base">
                                        <p:cTn id="8" dur="500" fill="hold"/>
                                        <p:tgtEl>
                                          <p:spTgt spid="53"/>
                                        </p:tgtEl>
                                        <p:attrNameLst>
                                          <p:attrName>ppt_y</p:attrName>
                                        </p:attrNameLst>
                                      </p:cBhvr>
                                      <p:tavLst>
                                        <p:tav tm="0">
                                          <p:val>
                                            <p:strVal val="1+#ppt_h/2"/>
                                          </p:val>
                                        </p:tav>
                                        <p:tav tm="100000">
                                          <p:val>
                                            <p:strVal val="#ppt_y"/>
                                          </p:val>
                                        </p:tav>
                                      </p:tavLst>
                                    </p:anim>
                                  </p:childTnLst>
                                </p:cTn>
                              </p:par>
                              <p:par>
                                <p:cTn id="9" presetID="47" presetClass="exit" presetSubtype="0" fill="hold" grpId="0" nodeType="withEffect">
                                  <p:stCondLst>
                                    <p:cond delay="0"/>
                                  </p:stCondLst>
                                  <p:childTnLst>
                                    <p:animEffect transition="out" filter="fade">
                                      <p:cBhvr>
                                        <p:cTn id="10" dur="1000"/>
                                        <p:tgtEl>
                                          <p:spTgt spid="8"/>
                                        </p:tgtEl>
                                      </p:cBhvr>
                                    </p:animEffect>
                                    <p:anim calcmode="lin" valueType="num">
                                      <p:cBhvr>
                                        <p:cTn id="11" dur="1000"/>
                                        <p:tgtEl>
                                          <p:spTgt spid="8"/>
                                        </p:tgtEl>
                                        <p:attrNameLst>
                                          <p:attrName>ppt_x</p:attrName>
                                        </p:attrNameLst>
                                      </p:cBhvr>
                                      <p:tavLst>
                                        <p:tav tm="0">
                                          <p:val>
                                            <p:strVal val="ppt_x"/>
                                          </p:val>
                                        </p:tav>
                                        <p:tav tm="100000">
                                          <p:val>
                                            <p:strVal val="ppt_x"/>
                                          </p:val>
                                        </p:tav>
                                      </p:tavLst>
                                    </p:anim>
                                    <p:anim calcmode="lin" valueType="num">
                                      <p:cBhvr>
                                        <p:cTn id="12" dur="1000"/>
                                        <p:tgtEl>
                                          <p:spTgt spid="8"/>
                                        </p:tgtEl>
                                        <p:attrNameLst>
                                          <p:attrName>ppt_y</p:attrName>
                                        </p:attrNameLst>
                                      </p:cBhvr>
                                      <p:tavLst>
                                        <p:tav tm="0">
                                          <p:val>
                                            <p:strVal val="ppt_y"/>
                                          </p:val>
                                        </p:tav>
                                        <p:tav tm="100000">
                                          <p:val>
                                            <p:strVal val="ppt_y-.1"/>
                                          </p:val>
                                        </p:tav>
                                      </p:tavLst>
                                    </p:anim>
                                    <p:set>
                                      <p:cBhvr>
                                        <p:cTn id="13" dur="1" fill="hold">
                                          <p:stCondLst>
                                            <p:cond delay="999"/>
                                          </p:stCondLst>
                                        </p:cTn>
                                        <p:tgtEl>
                                          <p:spTgt spid="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2"/>
                                        </p:tgtEl>
                                        <p:attrNameLst>
                                          <p:attrName>style.visibility</p:attrName>
                                        </p:attrNameLst>
                                      </p:cBhvr>
                                      <p:to>
                                        <p:strVal val="visible"/>
                                      </p:to>
                                    </p:set>
                                    <p:anim calcmode="lin" valueType="num">
                                      <p:cBhvr additive="base">
                                        <p:cTn id="18" dur="500" fill="hold"/>
                                        <p:tgtEl>
                                          <p:spTgt spid="52"/>
                                        </p:tgtEl>
                                        <p:attrNameLst>
                                          <p:attrName>ppt_x</p:attrName>
                                        </p:attrNameLst>
                                      </p:cBhvr>
                                      <p:tavLst>
                                        <p:tav tm="0">
                                          <p:val>
                                            <p:strVal val="#ppt_x"/>
                                          </p:val>
                                        </p:tav>
                                        <p:tav tm="100000">
                                          <p:val>
                                            <p:strVal val="#ppt_x"/>
                                          </p:val>
                                        </p:tav>
                                      </p:tavLst>
                                    </p:anim>
                                    <p:anim calcmode="lin" valueType="num">
                                      <p:cBhvr additive="base">
                                        <p:cTn id="19" dur="500" fill="hold"/>
                                        <p:tgtEl>
                                          <p:spTgt spid="52"/>
                                        </p:tgtEl>
                                        <p:attrNameLst>
                                          <p:attrName>ppt_y</p:attrName>
                                        </p:attrNameLst>
                                      </p:cBhvr>
                                      <p:tavLst>
                                        <p:tav tm="0">
                                          <p:val>
                                            <p:strVal val="1+#ppt_h/2"/>
                                          </p:val>
                                        </p:tav>
                                        <p:tav tm="100000">
                                          <p:val>
                                            <p:strVal val="#ppt_y"/>
                                          </p:val>
                                        </p:tav>
                                      </p:tavLst>
                                    </p:anim>
                                  </p:childTnLst>
                                </p:cTn>
                              </p:par>
                              <p:par>
                                <p:cTn id="20" presetID="10" presetClass="exit" presetSubtype="0" fill="hold" grpId="0" nodeType="withEffect">
                                  <p:stCondLst>
                                    <p:cond delay="0"/>
                                  </p:stCondLst>
                                  <p:childTnLst>
                                    <p:animEffect transition="out" filter="fad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1"/>
                                        </p:tgtEl>
                                        <p:attrNameLst>
                                          <p:attrName>style.visibility</p:attrName>
                                        </p:attrNameLst>
                                      </p:cBhvr>
                                      <p:to>
                                        <p:strVal val="visible"/>
                                      </p:to>
                                    </p:set>
                                    <p:anim calcmode="lin" valueType="num">
                                      <p:cBhvr additive="base">
                                        <p:cTn id="27" dur="500" fill="hold"/>
                                        <p:tgtEl>
                                          <p:spTgt spid="51"/>
                                        </p:tgtEl>
                                        <p:attrNameLst>
                                          <p:attrName>ppt_x</p:attrName>
                                        </p:attrNameLst>
                                      </p:cBhvr>
                                      <p:tavLst>
                                        <p:tav tm="0">
                                          <p:val>
                                            <p:strVal val="#ppt_x"/>
                                          </p:val>
                                        </p:tav>
                                        <p:tav tm="100000">
                                          <p:val>
                                            <p:strVal val="#ppt_x"/>
                                          </p:val>
                                        </p:tav>
                                      </p:tavLst>
                                    </p:anim>
                                    <p:anim calcmode="lin" valueType="num">
                                      <p:cBhvr additive="base">
                                        <p:cTn id="28" dur="500" fill="hold"/>
                                        <p:tgtEl>
                                          <p:spTgt spid="51"/>
                                        </p:tgtEl>
                                        <p:attrNameLst>
                                          <p:attrName>ppt_y</p:attrName>
                                        </p:attrNameLst>
                                      </p:cBhvr>
                                      <p:tavLst>
                                        <p:tav tm="0">
                                          <p:val>
                                            <p:strVal val="1+#ppt_h/2"/>
                                          </p:val>
                                        </p:tav>
                                        <p:tav tm="100000">
                                          <p:val>
                                            <p:strVal val="#ppt_y"/>
                                          </p:val>
                                        </p:tav>
                                      </p:tavLst>
                                    </p:anim>
                                  </p:childTnLst>
                                </p:cTn>
                              </p:par>
                              <p:par>
                                <p:cTn id="29" presetID="10" presetClass="exit" presetSubtype="0" fill="hold" grpId="0" nodeType="withEffect">
                                  <p:stCondLst>
                                    <p:cond delay="0"/>
                                  </p:stCondLst>
                                  <p:childTnLst>
                                    <p:animEffect transition="out" filter="fade">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4152"/>
                                        </p:tgtEl>
                                        <p:attrNameLst>
                                          <p:attrName>style.visibility</p:attrName>
                                        </p:attrNameLst>
                                      </p:cBhvr>
                                      <p:to>
                                        <p:strVal val="visible"/>
                                      </p:to>
                                    </p:set>
                                    <p:animEffect transition="in" filter="fade">
                                      <p:cBhvr>
                                        <p:cTn id="43" dur="1000"/>
                                        <p:tgtEl>
                                          <p:spTgt spid="4152"/>
                                        </p:tgtEl>
                                      </p:cBhvr>
                                    </p:animEffect>
                                    <p:anim calcmode="lin" valueType="num">
                                      <p:cBhvr>
                                        <p:cTn id="44" dur="1000" fill="hold"/>
                                        <p:tgtEl>
                                          <p:spTgt spid="4152"/>
                                        </p:tgtEl>
                                        <p:attrNameLst>
                                          <p:attrName>ppt_x</p:attrName>
                                        </p:attrNameLst>
                                      </p:cBhvr>
                                      <p:tavLst>
                                        <p:tav tm="0">
                                          <p:val>
                                            <p:strVal val="#ppt_x"/>
                                          </p:val>
                                        </p:tav>
                                        <p:tav tm="100000">
                                          <p:val>
                                            <p:strVal val="#ppt_x"/>
                                          </p:val>
                                        </p:tav>
                                      </p:tavLst>
                                    </p:anim>
                                    <p:anim calcmode="lin" valueType="num">
                                      <p:cBhvr>
                                        <p:cTn id="45" dur="1000" fill="hold"/>
                                        <p:tgtEl>
                                          <p:spTgt spid="4152"/>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1000"/>
                                        <p:tgtEl>
                                          <p:spTgt spid="12"/>
                                        </p:tgtEl>
                                      </p:cBhvr>
                                    </p:animEffect>
                                    <p:anim calcmode="lin" valueType="num">
                                      <p:cBhvr>
                                        <p:cTn id="51" dur="1000" fill="hold"/>
                                        <p:tgtEl>
                                          <p:spTgt spid="12"/>
                                        </p:tgtEl>
                                        <p:attrNameLst>
                                          <p:attrName>ppt_x</p:attrName>
                                        </p:attrNameLst>
                                      </p:cBhvr>
                                      <p:tavLst>
                                        <p:tav tm="0">
                                          <p:val>
                                            <p:strVal val="#ppt_x"/>
                                          </p:val>
                                        </p:tav>
                                        <p:tav tm="100000">
                                          <p:val>
                                            <p:strVal val="#ppt_x"/>
                                          </p:val>
                                        </p:tav>
                                      </p:tavLst>
                                    </p:anim>
                                    <p:anim calcmode="lin" valueType="num">
                                      <p:cBhvr>
                                        <p:cTn id="5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52" grpId="0"/>
      <p:bldP spid="12" grpId="0"/>
      <p:bldP spid="51" grpId="0" animBg="1"/>
      <p:bldP spid="52" grpId="0" animBg="1"/>
      <p:bldP spid="53" grpId="0" animBg="1"/>
      <p:bldP spid="8" grpId="0" animBg="1"/>
      <p:bldP spid="9" grpId="0" animBg="1"/>
      <p:bldP spid="11"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0BAF0BD1-57C6-56C2-B38F-760E341F499B}"/>
              </a:ext>
            </a:extLst>
          </p:cNvPr>
          <p:cNvPicPr>
            <a:picLocks noChangeAspect="1"/>
          </p:cNvPicPr>
          <p:nvPr/>
        </p:nvPicPr>
        <p:blipFill>
          <a:blip r:embed="rId2"/>
          <a:stretch>
            <a:fillRect/>
          </a:stretch>
        </p:blipFill>
        <p:spPr>
          <a:xfrm>
            <a:off x="0" y="-1467978"/>
            <a:ext cx="12020774" cy="8245296"/>
          </a:xfrm>
          <a:prstGeom prst="rect">
            <a:avLst/>
          </a:prstGeom>
        </p:spPr>
      </p:pic>
    </p:spTree>
    <p:extLst>
      <p:ext uri="{BB962C8B-B14F-4D97-AF65-F5344CB8AC3E}">
        <p14:creationId xmlns:p14="http://schemas.microsoft.com/office/powerpoint/2010/main" val="33476988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6B894B87-1665-4786-B83A-CDBE55474CB4}"/>
              </a:ext>
            </a:extLst>
          </p:cNvPr>
          <p:cNvSpPr txBox="1"/>
          <p:nvPr/>
        </p:nvSpPr>
        <p:spPr>
          <a:xfrm>
            <a:off x="0" y="0"/>
            <a:ext cx="9144000" cy="6678751"/>
          </a:xfrm>
          <a:prstGeom prst="rect">
            <a:avLst/>
          </a:prstGeom>
          <a:solidFill>
            <a:srgbClr val="FFFFCC"/>
          </a:solidFill>
        </p:spPr>
        <p:txBody>
          <a:bodyPr wrap="square" rtlCol="0">
            <a:spAutoFit/>
          </a:bodyPr>
          <a:lstStyle/>
          <a:p>
            <a:endParaRPr kumimoji="1" lang="en-US" altLang="ja-JP" sz="1400" dirty="0">
              <a:solidFill>
                <a:srgbClr val="FF0000"/>
              </a:solidFill>
              <a:latin typeface="AR P丸ゴシック体E" panose="020F0900000000000000" pitchFamily="50" charset="-128"/>
              <a:ea typeface="AR P丸ゴシック体E" panose="020F0900000000000000" pitchFamily="50" charset="-128"/>
            </a:endParaRPr>
          </a:p>
          <a:p>
            <a:r>
              <a:rPr kumimoji="1" lang="ja-JP" altLang="en-US" sz="2600" dirty="0">
                <a:solidFill>
                  <a:srgbClr val="FF0000"/>
                </a:solidFill>
                <a:latin typeface="AR P丸ゴシック体E" panose="020F0900000000000000" pitchFamily="50" charset="-128"/>
                <a:ea typeface="AR P丸ゴシック体E" panose="020F0900000000000000" pitchFamily="50" charset="-128"/>
              </a:rPr>
              <a:t>　　</a:t>
            </a:r>
            <a:r>
              <a:rPr kumimoji="1" lang="ja-JP" altLang="en-US" sz="3200" dirty="0">
                <a:solidFill>
                  <a:srgbClr val="FF0000"/>
                </a:solidFill>
                <a:latin typeface="AR P丸ゴシック体E" panose="020F0900000000000000" pitchFamily="50" charset="-128"/>
                <a:ea typeface="AR P丸ゴシック体E" panose="020F0900000000000000" pitchFamily="50" charset="-128"/>
              </a:rPr>
              <a:t>　中学校でカリキュラム・マネジメントを</a:t>
            </a:r>
            <a:endParaRPr kumimoji="1" lang="en-US" altLang="ja-JP" sz="3200" dirty="0">
              <a:solidFill>
                <a:srgbClr val="FF0000"/>
              </a:solidFill>
              <a:latin typeface="AR P丸ゴシック体E" panose="020F0900000000000000" pitchFamily="50" charset="-128"/>
              <a:ea typeface="AR P丸ゴシック体E" panose="020F0900000000000000" pitchFamily="50" charset="-128"/>
            </a:endParaRPr>
          </a:p>
          <a:p>
            <a:r>
              <a:rPr kumimoji="1" lang="ja-JP" altLang="en-US" sz="3200" dirty="0">
                <a:solidFill>
                  <a:srgbClr val="FF0000"/>
                </a:solidFill>
                <a:latin typeface="AR P丸ゴシック体E" panose="020F0900000000000000" pitchFamily="50" charset="-128"/>
                <a:ea typeface="AR P丸ゴシック体E" panose="020F0900000000000000" pitchFamily="50" charset="-128"/>
              </a:rPr>
              <a:t>　　　進めにくい事情</a:t>
            </a:r>
            <a:endParaRPr kumimoji="1" lang="en-US" altLang="ja-JP" sz="3200" dirty="0">
              <a:solidFill>
                <a:srgbClr val="FF0000"/>
              </a:solidFill>
              <a:latin typeface="AR P丸ゴシック体E" panose="020F0900000000000000" pitchFamily="50" charset="-128"/>
              <a:ea typeface="AR P丸ゴシック体E" panose="020F0900000000000000" pitchFamily="50" charset="-128"/>
            </a:endParaRPr>
          </a:p>
          <a:p>
            <a:endParaRPr kumimoji="1" lang="en-US" altLang="ja-JP" sz="2600" dirty="0">
              <a:latin typeface="AR P丸ゴシック体E" panose="020F0900000000000000" pitchFamily="50" charset="-128"/>
              <a:ea typeface="AR P丸ゴシック体E" panose="020F0900000000000000" pitchFamily="50" charset="-128"/>
            </a:endParaRPr>
          </a:p>
          <a:p>
            <a:r>
              <a:rPr kumimoji="1" lang="ja-JP" altLang="en-US" sz="2600" dirty="0">
                <a:latin typeface="AR P丸ゴシック体E" panose="020F0900000000000000" pitchFamily="50" charset="-128"/>
                <a:ea typeface="AR P丸ゴシック体E" panose="020F0900000000000000" pitchFamily="50" charset="-128"/>
              </a:rPr>
              <a:t>　</a:t>
            </a:r>
            <a:r>
              <a:rPr kumimoji="1" lang="ja-JP" altLang="en-US" sz="3600" dirty="0">
                <a:latin typeface="AR P丸ゴシック体E" panose="020F0900000000000000" pitchFamily="50" charset="-128"/>
                <a:ea typeface="AR P丸ゴシック体E" panose="020F0900000000000000" pitchFamily="50" charset="-128"/>
              </a:rPr>
              <a:t>・　</a:t>
            </a:r>
            <a:r>
              <a:rPr kumimoji="1" lang="ja-JP" altLang="en-US" sz="3600" u="sng" dirty="0">
                <a:solidFill>
                  <a:srgbClr val="FF0000"/>
                </a:solidFill>
                <a:latin typeface="AR P丸ゴシック体E" panose="020F0900000000000000" pitchFamily="50" charset="-128"/>
                <a:ea typeface="AR P丸ゴシック体E" panose="020F0900000000000000" pitchFamily="50" charset="-128"/>
              </a:rPr>
              <a:t>教科・領域全体の学びを俯瞰しにくい</a:t>
            </a:r>
            <a:r>
              <a:rPr kumimoji="1" lang="ja-JP" altLang="en-US" sz="3600" dirty="0">
                <a:latin typeface="AR P丸ゴシック体E" panose="020F0900000000000000" pitchFamily="50" charset="-128"/>
                <a:ea typeface="AR P丸ゴシック体E" panose="020F0900000000000000" pitchFamily="50" charset="-128"/>
              </a:rPr>
              <a:t>。</a:t>
            </a:r>
            <a:endParaRPr kumimoji="1" lang="en-US" altLang="ja-JP" sz="3600" dirty="0">
              <a:latin typeface="AR P丸ゴシック体E" panose="020F0900000000000000" pitchFamily="50" charset="-128"/>
              <a:ea typeface="AR P丸ゴシック体E" panose="020F0900000000000000" pitchFamily="50" charset="-128"/>
            </a:endParaRPr>
          </a:p>
          <a:p>
            <a:endParaRPr kumimoji="1" lang="en-US" altLang="ja-JP" sz="3600" dirty="0">
              <a:latin typeface="AR P丸ゴシック体E" panose="020F0900000000000000" pitchFamily="50" charset="-128"/>
              <a:ea typeface="AR P丸ゴシック体E" panose="020F0900000000000000" pitchFamily="50" charset="-128"/>
            </a:endParaRPr>
          </a:p>
          <a:p>
            <a:r>
              <a:rPr kumimoji="1" lang="ja-JP" altLang="en-US" sz="3600" dirty="0">
                <a:latin typeface="AR P丸ゴシック体E" panose="020F0900000000000000" pitchFamily="50" charset="-128"/>
                <a:ea typeface="AR P丸ゴシック体E" panose="020F0900000000000000" pitchFamily="50" charset="-128"/>
              </a:rPr>
              <a:t>　・　</a:t>
            </a:r>
            <a:r>
              <a:rPr kumimoji="1" lang="ja-JP" altLang="en-US" sz="3600" u="sng" dirty="0">
                <a:solidFill>
                  <a:srgbClr val="FF0000"/>
                </a:solidFill>
                <a:latin typeface="AR P丸ゴシック体E" panose="020F0900000000000000" pitchFamily="50" charset="-128"/>
                <a:ea typeface="AR P丸ゴシック体E" panose="020F0900000000000000" pitchFamily="50" charset="-128"/>
              </a:rPr>
              <a:t>受験を尺度に学びを捉えがち</a:t>
            </a:r>
            <a:endParaRPr kumimoji="1" lang="en-US" altLang="ja-JP" sz="3600" u="sng" dirty="0">
              <a:solidFill>
                <a:srgbClr val="FF0000"/>
              </a:solidFill>
              <a:latin typeface="AR P丸ゴシック体E" panose="020F0900000000000000" pitchFamily="50" charset="-128"/>
              <a:ea typeface="AR P丸ゴシック体E" panose="020F0900000000000000" pitchFamily="50" charset="-128"/>
            </a:endParaRPr>
          </a:p>
          <a:p>
            <a:endParaRPr kumimoji="1" lang="en-US" altLang="ja-JP" sz="3600" dirty="0">
              <a:latin typeface="AR P丸ゴシック体E" panose="020F0900000000000000" pitchFamily="50" charset="-128"/>
              <a:ea typeface="AR P丸ゴシック体E" panose="020F0900000000000000" pitchFamily="50" charset="-128"/>
            </a:endParaRPr>
          </a:p>
          <a:p>
            <a:r>
              <a:rPr kumimoji="1" lang="ja-JP" altLang="en-US" sz="3600" dirty="0">
                <a:latin typeface="AR P丸ゴシック体E" panose="020F0900000000000000" pitchFamily="50" charset="-128"/>
                <a:ea typeface="AR P丸ゴシック体E" panose="020F0900000000000000" pitchFamily="50" charset="-128"/>
              </a:rPr>
              <a:t>　・　評価の公平性を考えるあまり、</a:t>
            </a:r>
            <a:endParaRPr kumimoji="1" lang="en-US" altLang="ja-JP" sz="3600" dirty="0">
              <a:latin typeface="AR P丸ゴシック体E" panose="020F0900000000000000" pitchFamily="50" charset="-128"/>
              <a:ea typeface="AR P丸ゴシック体E" panose="020F0900000000000000" pitchFamily="50" charset="-128"/>
            </a:endParaRPr>
          </a:p>
          <a:p>
            <a:r>
              <a:rPr kumimoji="1" lang="ja-JP" altLang="en-US" sz="3600" dirty="0">
                <a:solidFill>
                  <a:srgbClr val="FF0000"/>
                </a:solidFill>
                <a:latin typeface="AR P丸ゴシック体E" panose="020F0900000000000000" pitchFamily="50" charset="-128"/>
                <a:ea typeface="AR P丸ゴシック体E" panose="020F0900000000000000" pitchFamily="50" charset="-128"/>
              </a:rPr>
              <a:t>　　　</a:t>
            </a:r>
            <a:r>
              <a:rPr kumimoji="1" lang="ja-JP" altLang="en-US" sz="3600" u="sng" dirty="0">
                <a:solidFill>
                  <a:srgbClr val="FF0000"/>
                </a:solidFill>
                <a:latin typeface="AR P丸ゴシック体E" panose="020F0900000000000000" pitchFamily="50" charset="-128"/>
                <a:ea typeface="AR P丸ゴシック体E" panose="020F0900000000000000" pitchFamily="50" charset="-128"/>
              </a:rPr>
              <a:t>数値化できる内容で評価しがち</a:t>
            </a:r>
            <a:r>
              <a:rPr kumimoji="1" lang="ja-JP" altLang="en-US" sz="3600" u="sng" dirty="0">
                <a:latin typeface="AR P丸ゴシック体E" panose="020F0900000000000000" pitchFamily="50" charset="-128"/>
                <a:ea typeface="AR P丸ゴシック体E" panose="020F0900000000000000" pitchFamily="50" charset="-128"/>
              </a:rPr>
              <a:t>。</a:t>
            </a:r>
            <a:endParaRPr kumimoji="1" lang="en-US" altLang="ja-JP" sz="3600" u="sng" dirty="0">
              <a:latin typeface="AR P丸ゴシック体E" panose="020F0900000000000000" pitchFamily="50" charset="-128"/>
              <a:ea typeface="AR P丸ゴシック体E" panose="020F0900000000000000" pitchFamily="50" charset="-128"/>
            </a:endParaRPr>
          </a:p>
          <a:p>
            <a:endParaRPr kumimoji="1" lang="en-US" altLang="ja-JP" sz="3600" u="sng" dirty="0">
              <a:latin typeface="AR P丸ゴシック体E" panose="020F0900000000000000" pitchFamily="50" charset="-128"/>
              <a:ea typeface="AR P丸ゴシック体E" panose="020F0900000000000000" pitchFamily="50" charset="-128"/>
            </a:endParaRPr>
          </a:p>
          <a:p>
            <a:r>
              <a:rPr kumimoji="1" lang="ja-JP" altLang="en-US" sz="3600" dirty="0">
                <a:latin typeface="AR P丸ゴシック体E" panose="020F0900000000000000" pitchFamily="50" charset="-128"/>
                <a:ea typeface="AR P丸ゴシック体E" panose="020F0900000000000000" pitchFamily="50" charset="-128"/>
              </a:rPr>
              <a:t>　・　カリ・マネや主体的な学びの</a:t>
            </a:r>
            <a:endParaRPr kumimoji="1" lang="en-US" altLang="ja-JP" sz="3600" dirty="0">
              <a:latin typeface="AR P丸ゴシック体E" panose="020F0900000000000000" pitchFamily="50" charset="-128"/>
              <a:ea typeface="AR P丸ゴシック体E" panose="020F0900000000000000" pitchFamily="50" charset="-128"/>
            </a:endParaRPr>
          </a:p>
          <a:p>
            <a:r>
              <a:rPr kumimoji="1" lang="ja-JP" altLang="en-US" sz="3600" dirty="0">
                <a:solidFill>
                  <a:srgbClr val="FF0000"/>
                </a:solidFill>
                <a:latin typeface="AR P丸ゴシック体E" panose="020F0900000000000000" pitchFamily="50" charset="-128"/>
                <a:ea typeface="AR P丸ゴシック体E" panose="020F0900000000000000" pitchFamily="50" charset="-128"/>
              </a:rPr>
              <a:t>　　　</a:t>
            </a:r>
            <a:r>
              <a:rPr kumimoji="1" lang="ja-JP" altLang="en-US" sz="3600" u="sng" dirty="0">
                <a:solidFill>
                  <a:srgbClr val="FF0000"/>
                </a:solidFill>
                <a:latin typeface="AR P丸ゴシック体E" panose="020F0900000000000000" pitchFamily="50" charset="-128"/>
                <a:ea typeface="AR P丸ゴシック体E" panose="020F0900000000000000" pitchFamily="50" charset="-128"/>
              </a:rPr>
              <a:t>指導経験不足</a:t>
            </a:r>
            <a:endParaRPr kumimoji="1" lang="en-US" altLang="ja-JP" sz="3600" dirty="0">
              <a:latin typeface="AR P丸ゴシック体E" panose="020F0900000000000000" pitchFamily="50" charset="-128"/>
              <a:ea typeface="AR P丸ゴシック体E" panose="020F0900000000000000" pitchFamily="50" charset="-128"/>
            </a:endParaRPr>
          </a:p>
        </p:txBody>
      </p:sp>
    </p:spTree>
    <p:extLst>
      <p:ext uri="{BB962C8B-B14F-4D97-AF65-F5344CB8AC3E}">
        <p14:creationId xmlns:p14="http://schemas.microsoft.com/office/powerpoint/2010/main" val="372668562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F0ACBAED-70BA-49E5-ACB0-BD5118D9E9CA}"/>
              </a:ext>
            </a:extLst>
          </p:cNvPr>
          <p:cNvSpPr/>
          <p:nvPr/>
        </p:nvSpPr>
        <p:spPr>
          <a:xfrm>
            <a:off x="1352391" y="121024"/>
            <a:ext cx="5859296" cy="954107"/>
          </a:xfrm>
          <a:prstGeom prst="rect">
            <a:avLst/>
          </a:prstGeom>
        </p:spPr>
        <p:txBody>
          <a:bodyPr wrap="none">
            <a:spAutoFit/>
          </a:bodyPr>
          <a:lstStyle/>
          <a:p>
            <a:r>
              <a:rPr kumimoji="1" lang="ja-JP" altLang="en-US" sz="2800" dirty="0">
                <a:latin typeface="AR P丸ゴシック体E" panose="020F0900000000000000" pitchFamily="50" charset="-128"/>
                <a:ea typeface="AR P丸ゴシック体E" panose="020F0900000000000000" pitchFamily="50" charset="-128"/>
              </a:rPr>
              <a:t>教科担任制のため</a:t>
            </a:r>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教科・領域の</a:t>
            </a:r>
            <a:r>
              <a:rPr kumimoji="1" lang="ja-JP" altLang="en-US" sz="2800" u="sng" dirty="0">
                <a:latin typeface="AR P丸ゴシック体E" panose="020F0900000000000000" pitchFamily="50" charset="-128"/>
                <a:ea typeface="AR P丸ゴシック体E" panose="020F0900000000000000" pitchFamily="50" charset="-128"/>
              </a:rPr>
              <a:t>学び全体を俯瞰しにくい</a:t>
            </a:r>
            <a:endParaRPr lang="ja-JP" altLang="en-US" sz="2800" dirty="0"/>
          </a:p>
        </p:txBody>
      </p:sp>
      <p:sp>
        <p:nvSpPr>
          <p:cNvPr id="3" name="矢印: 下 2">
            <a:extLst>
              <a:ext uri="{FF2B5EF4-FFF2-40B4-BE49-F238E27FC236}">
                <a16:creationId xmlns:a16="http://schemas.microsoft.com/office/drawing/2014/main" id="{E5F3167B-9E7A-47DB-94B4-A33BBAB8C681}"/>
              </a:ext>
            </a:extLst>
          </p:cNvPr>
          <p:cNvSpPr/>
          <p:nvPr/>
        </p:nvSpPr>
        <p:spPr>
          <a:xfrm>
            <a:off x="4282039" y="1192032"/>
            <a:ext cx="762857" cy="3313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4" name="正方形/長方形 3">
            <a:extLst>
              <a:ext uri="{FF2B5EF4-FFF2-40B4-BE49-F238E27FC236}">
                <a16:creationId xmlns:a16="http://schemas.microsoft.com/office/drawing/2014/main" id="{15E55260-7AAD-4E3F-8F66-AF0224F9C177}"/>
              </a:ext>
            </a:extLst>
          </p:cNvPr>
          <p:cNvSpPr/>
          <p:nvPr/>
        </p:nvSpPr>
        <p:spPr>
          <a:xfrm>
            <a:off x="1203510" y="1523373"/>
            <a:ext cx="7305205" cy="954107"/>
          </a:xfrm>
          <a:prstGeom prst="rect">
            <a:avLst/>
          </a:prstGeom>
        </p:spPr>
        <p:txBody>
          <a:bodyPr wrap="none">
            <a:spAutoFit/>
          </a:bodyPr>
          <a:lstStyle/>
          <a:p>
            <a:r>
              <a:rPr kumimoji="1" lang="ja-JP" altLang="en-US" sz="2800" u="sng" dirty="0">
                <a:solidFill>
                  <a:srgbClr val="FF0000"/>
                </a:solidFill>
                <a:latin typeface="AR P丸ゴシック体E" panose="020F0900000000000000" pitchFamily="50" charset="-128"/>
                <a:ea typeface="AR P丸ゴシック体E" panose="020F0900000000000000" pitchFamily="50" charset="-128"/>
              </a:rPr>
              <a:t>各教科の単元ごとの内容に、ＳＤＧｓのロゴを</a:t>
            </a:r>
            <a:endParaRPr kumimoji="1" lang="en-US" altLang="ja-JP" sz="2800" u="sng" dirty="0">
              <a:solidFill>
                <a:srgbClr val="FF0000"/>
              </a:solidFill>
              <a:latin typeface="AR P丸ゴシック体E" panose="020F0900000000000000" pitchFamily="50" charset="-128"/>
              <a:ea typeface="AR P丸ゴシック体E" panose="020F0900000000000000" pitchFamily="50" charset="-128"/>
            </a:endParaRPr>
          </a:p>
          <a:p>
            <a:r>
              <a:rPr kumimoji="1" lang="ja-JP" altLang="en-US" sz="2800" u="sng" dirty="0">
                <a:solidFill>
                  <a:srgbClr val="FF0000"/>
                </a:solidFill>
                <a:latin typeface="AR P丸ゴシック体E" panose="020F0900000000000000" pitchFamily="50" charset="-128"/>
                <a:ea typeface="AR P丸ゴシック体E" panose="020F0900000000000000" pitchFamily="50" charset="-128"/>
              </a:rPr>
              <a:t>あてはめてみよう。（従来の教科書でも）可能。</a:t>
            </a:r>
            <a:endParaRPr lang="ja-JP" altLang="en-US" sz="2800" dirty="0">
              <a:solidFill>
                <a:srgbClr val="FF0000"/>
              </a:solidFill>
            </a:endParaRPr>
          </a:p>
        </p:txBody>
      </p:sp>
      <p:pic>
        <p:nvPicPr>
          <p:cNvPr id="5" name="図 4">
            <a:extLst>
              <a:ext uri="{FF2B5EF4-FFF2-40B4-BE49-F238E27FC236}">
                <a16:creationId xmlns:a16="http://schemas.microsoft.com/office/drawing/2014/main" id="{7B0DA311-6977-48BE-91B1-DBB81EF26F9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28914" y="2809646"/>
            <a:ext cx="6469106" cy="3927330"/>
          </a:xfrm>
          <a:prstGeom prst="rect">
            <a:avLst/>
          </a:prstGeom>
        </p:spPr>
      </p:pic>
    </p:spTree>
    <p:extLst>
      <p:ext uri="{BB962C8B-B14F-4D97-AF65-F5344CB8AC3E}">
        <p14:creationId xmlns:p14="http://schemas.microsoft.com/office/powerpoint/2010/main" val="20823770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FF7E92D-7FDC-72B0-6DBE-F71F76DBCCA3}"/>
              </a:ext>
            </a:extLst>
          </p:cNvPr>
          <p:cNvPicPr>
            <a:picLocks noChangeAspect="1"/>
          </p:cNvPicPr>
          <p:nvPr/>
        </p:nvPicPr>
        <p:blipFill>
          <a:blip r:embed="rId2"/>
          <a:stretch>
            <a:fillRect/>
          </a:stretch>
        </p:blipFill>
        <p:spPr>
          <a:xfrm>
            <a:off x="0" y="433291"/>
            <a:ext cx="9144000" cy="5259898"/>
          </a:xfrm>
          <a:prstGeom prst="rect">
            <a:avLst/>
          </a:prstGeom>
        </p:spPr>
      </p:pic>
      <p:sp>
        <p:nvSpPr>
          <p:cNvPr id="2" name="テキスト ボックス 1">
            <a:extLst>
              <a:ext uri="{FF2B5EF4-FFF2-40B4-BE49-F238E27FC236}">
                <a16:creationId xmlns:a16="http://schemas.microsoft.com/office/drawing/2014/main" id="{9E72B99D-6290-CEEC-3A22-909F16F38C62}"/>
              </a:ext>
            </a:extLst>
          </p:cNvPr>
          <p:cNvSpPr txBox="1"/>
          <p:nvPr/>
        </p:nvSpPr>
        <p:spPr>
          <a:xfrm>
            <a:off x="2254887" y="6193876"/>
            <a:ext cx="7027886" cy="461665"/>
          </a:xfrm>
          <a:prstGeom prst="rect">
            <a:avLst/>
          </a:prstGeom>
          <a:noFill/>
        </p:spPr>
        <p:txBody>
          <a:bodyPr wrap="none" rtlCol="0">
            <a:spAutoFit/>
          </a:bodyPr>
          <a:lstStyle/>
          <a:p>
            <a:r>
              <a:rPr kumimoji="1" lang="en-US" altLang="ja-JP" sz="2400" dirty="0">
                <a:solidFill>
                  <a:schemeClr val="tx1">
                    <a:lumMod val="50000"/>
                    <a:lumOff val="50000"/>
                  </a:schemeClr>
                </a:solidFill>
                <a:latin typeface="AR P丸ゴシック体E" panose="020F0900000000000000" pitchFamily="50" charset="-128"/>
                <a:ea typeface="AR P丸ゴシック体E" panose="020F0900000000000000" pitchFamily="50" charset="-128"/>
              </a:rPr>
              <a:t>【2024</a:t>
            </a:r>
            <a:r>
              <a:rPr kumimoji="1" lang="ja-JP" altLang="en-US" sz="2400" dirty="0">
                <a:solidFill>
                  <a:schemeClr val="tx1">
                    <a:lumMod val="50000"/>
                    <a:lumOff val="50000"/>
                  </a:schemeClr>
                </a:solidFill>
                <a:latin typeface="AR P丸ゴシック体E" panose="020F0900000000000000" pitchFamily="50" charset="-128"/>
                <a:ea typeface="AR P丸ゴシック体E" panose="020F0900000000000000" pitchFamily="50" charset="-128"/>
              </a:rPr>
              <a:t>年</a:t>
            </a:r>
            <a:r>
              <a:rPr kumimoji="1" lang="en-US" altLang="ja-JP" sz="2400" dirty="0">
                <a:solidFill>
                  <a:schemeClr val="tx1">
                    <a:lumMod val="50000"/>
                    <a:lumOff val="50000"/>
                  </a:schemeClr>
                </a:solidFill>
                <a:latin typeface="AR P丸ゴシック体E" panose="020F0900000000000000" pitchFamily="50" charset="-128"/>
                <a:ea typeface="AR P丸ゴシック体E" panose="020F0900000000000000" pitchFamily="50" charset="-128"/>
              </a:rPr>
              <a:t>11</a:t>
            </a:r>
            <a:r>
              <a:rPr kumimoji="1" lang="ja-JP" altLang="en-US" sz="2400" dirty="0">
                <a:solidFill>
                  <a:schemeClr val="tx1">
                    <a:lumMod val="50000"/>
                    <a:lumOff val="50000"/>
                  </a:schemeClr>
                </a:solidFill>
                <a:latin typeface="AR P丸ゴシック体E" panose="020F0900000000000000" pitchFamily="50" charset="-128"/>
                <a:ea typeface="AR P丸ゴシック体E" panose="020F0900000000000000" pitchFamily="50" charset="-128"/>
              </a:rPr>
              <a:t>月</a:t>
            </a:r>
            <a:r>
              <a:rPr kumimoji="1" lang="en-US" altLang="ja-JP" sz="2400" dirty="0">
                <a:solidFill>
                  <a:schemeClr val="tx1">
                    <a:lumMod val="50000"/>
                    <a:lumOff val="50000"/>
                  </a:schemeClr>
                </a:solidFill>
                <a:latin typeface="AR P丸ゴシック体E" panose="020F0900000000000000" pitchFamily="50" charset="-128"/>
                <a:ea typeface="AR P丸ゴシック体E" panose="020F0900000000000000" pitchFamily="50" charset="-128"/>
              </a:rPr>
              <a:t>22</a:t>
            </a:r>
            <a:r>
              <a:rPr kumimoji="1" lang="ja-JP" altLang="en-US" sz="2400" dirty="0">
                <a:solidFill>
                  <a:schemeClr val="tx1">
                    <a:lumMod val="50000"/>
                    <a:lumOff val="50000"/>
                  </a:schemeClr>
                </a:solidFill>
                <a:latin typeface="AR P丸ゴシック体E" panose="020F0900000000000000" pitchFamily="50" charset="-128"/>
                <a:ea typeface="AR P丸ゴシック体E" panose="020F0900000000000000" pitchFamily="50" charset="-128"/>
              </a:rPr>
              <a:t>日（金）研究発表会を行うようです</a:t>
            </a:r>
            <a:r>
              <a:rPr kumimoji="1" lang="en-US" altLang="ja-JP" sz="2400" dirty="0">
                <a:solidFill>
                  <a:schemeClr val="tx1">
                    <a:lumMod val="50000"/>
                    <a:lumOff val="50000"/>
                  </a:schemeClr>
                </a:solidFill>
                <a:latin typeface="AR P丸ゴシック体E" panose="020F0900000000000000" pitchFamily="50" charset="-128"/>
                <a:ea typeface="AR P丸ゴシック体E" panose="020F0900000000000000" pitchFamily="50" charset="-128"/>
              </a:rPr>
              <a:t>】</a:t>
            </a:r>
            <a:endParaRPr kumimoji="1" lang="ja-JP" altLang="en-US" sz="2400" dirty="0">
              <a:solidFill>
                <a:schemeClr val="tx1">
                  <a:lumMod val="50000"/>
                  <a:lumOff val="50000"/>
                </a:schemeClr>
              </a:solidFill>
              <a:latin typeface="AR P丸ゴシック体E" panose="020F0900000000000000" pitchFamily="50" charset="-128"/>
              <a:ea typeface="AR P丸ゴシック体E" panose="020F0900000000000000" pitchFamily="50" charset="-128"/>
            </a:endParaRPr>
          </a:p>
        </p:txBody>
      </p:sp>
      <p:sp>
        <p:nvSpPr>
          <p:cNvPr id="4" name="テキスト ボックス 3">
            <a:extLst>
              <a:ext uri="{FF2B5EF4-FFF2-40B4-BE49-F238E27FC236}">
                <a16:creationId xmlns:a16="http://schemas.microsoft.com/office/drawing/2014/main" id="{177B45C8-8BEF-37D7-1052-A7CB9188DD4B}"/>
              </a:ext>
            </a:extLst>
          </p:cNvPr>
          <p:cNvSpPr txBox="1"/>
          <p:nvPr/>
        </p:nvSpPr>
        <p:spPr>
          <a:xfrm>
            <a:off x="65469" y="88998"/>
            <a:ext cx="5071307" cy="369332"/>
          </a:xfrm>
          <a:prstGeom prst="rect">
            <a:avLst/>
          </a:prstGeom>
          <a:noFill/>
        </p:spPr>
        <p:txBody>
          <a:bodyPr wrap="square" rtlCol="0">
            <a:spAutoFit/>
          </a:bodyPr>
          <a:lstStyle/>
          <a:p>
            <a:r>
              <a:rPr kumimoji="1" lang="en-US" altLang="ja-JP" dirty="0">
                <a:solidFill>
                  <a:schemeClr val="tx1">
                    <a:lumMod val="65000"/>
                    <a:lumOff val="35000"/>
                  </a:schemeClr>
                </a:solidFill>
              </a:rPr>
              <a:t>【</a:t>
            </a:r>
            <a:r>
              <a:rPr kumimoji="1" lang="ja-JP" altLang="en-US" dirty="0">
                <a:solidFill>
                  <a:schemeClr val="tx1">
                    <a:lumMod val="65000"/>
                    <a:lumOff val="35000"/>
                  </a:schemeClr>
                </a:solidFill>
              </a:rPr>
              <a:t>秋田県大仙市立大曲南中学校のＨＰより</a:t>
            </a:r>
            <a:r>
              <a:rPr kumimoji="1" lang="en-US" altLang="ja-JP" dirty="0">
                <a:solidFill>
                  <a:schemeClr val="tx1">
                    <a:lumMod val="65000"/>
                    <a:lumOff val="35000"/>
                  </a:schemeClr>
                </a:solidFill>
              </a:rPr>
              <a:t>】</a:t>
            </a:r>
            <a:endParaRPr kumimoji="1" lang="ja-JP" altLang="en-US" dirty="0">
              <a:solidFill>
                <a:schemeClr val="tx1">
                  <a:lumMod val="65000"/>
                  <a:lumOff val="35000"/>
                </a:schemeClr>
              </a:solidFill>
            </a:endParaRPr>
          </a:p>
        </p:txBody>
      </p:sp>
    </p:spTree>
    <p:extLst>
      <p:ext uri="{BB962C8B-B14F-4D97-AF65-F5344CB8AC3E}">
        <p14:creationId xmlns:p14="http://schemas.microsoft.com/office/powerpoint/2010/main" val="185107979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F455F7A-6753-A9D3-39F4-9F30E72BF6CC}"/>
              </a:ext>
            </a:extLst>
          </p:cNvPr>
          <p:cNvPicPr>
            <a:picLocks noChangeAspect="1"/>
          </p:cNvPicPr>
          <p:nvPr/>
        </p:nvPicPr>
        <p:blipFill rotWithShape="1">
          <a:blip r:embed="rId2"/>
          <a:srcRect l="766"/>
          <a:stretch/>
        </p:blipFill>
        <p:spPr>
          <a:xfrm>
            <a:off x="0" y="417991"/>
            <a:ext cx="9078531" cy="6278646"/>
          </a:xfrm>
          <a:prstGeom prst="rect">
            <a:avLst/>
          </a:prstGeom>
        </p:spPr>
      </p:pic>
      <p:sp>
        <p:nvSpPr>
          <p:cNvPr id="2" name="テキスト ボックス 1">
            <a:extLst>
              <a:ext uri="{FF2B5EF4-FFF2-40B4-BE49-F238E27FC236}">
                <a16:creationId xmlns:a16="http://schemas.microsoft.com/office/drawing/2014/main" id="{2E502738-3B7C-7C9C-BEE9-C5EBAB0755A7}"/>
              </a:ext>
            </a:extLst>
          </p:cNvPr>
          <p:cNvSpPr txBox="1"/>
          <p:nvPr/>
        </p:nvSpPr>
        <p:spPr>
          <a:xfrm>
            <a:off x="0" y="64048"/>
            <a:ext cx="9387814" cy="353943"/>
          </a:xfrm>
          <a:prstGeom prst="rect">
            <a:avLst/>
          </a:prstGeom>
          <a:noFill/>
        </p:spPr>
        <p:txBody>
          <a:bodyPr wrap="square" rtlCol="0">
            <a:spAutoFit/>
          </a:bodyPr>
          <a:lstStyle/>
          <a:p>
            <a:r>
              <a:rPr kumimoji="1" lang="en-US" altLang="ja-JP" sz="1700" dirty="0"/>
              <a:t>【</a:t>
            </a:r>
            <a:r>
              <a:rPr kumimoji="1" lang="ja-JP" altLang="en-US" sz="1700" dirty="0"/>
              <a:t>秋田県大仙市立大曲南中学校のＨＰより</a:t>
            </a:r>
            <a:r>
              <a:rPr kumimoji="1" lang="en-US" altLang="ja-JP" sz="1700" dirty="0"/>
              <a:t>,</a:t>
            </a:r>
            <a:r>
              <a:rPr kumimoji="1" lang="ja-JP" altLang="en-US" sz="1700" dirty="0"/>
              <a:t>教科等横断的な学びのストーリーが見えてきます</a:t>
            </a:r>
            <a:r>
              <a:rPr kumimoji="1" lang="en-US" altLang="ja-JP" sz="1700" dirty="0"/>
              <a:t>】</a:t>
            </a:r>
            <a:endParaRPr kumimoji="1" lang="ja-JP" altLang="en-US" dirty="0"/>
          </a:p>
        </p:txBody>
      </p:sp>
    </p:spTree>
    <p:extLst>
      <p:ext uri="{BB962C8B-B14F-4D97-AF65-F5344CB8AC3E}">
        <p14:creationId xmlns:p14="http://schemas.microsoft.com/office/powerpoint/2010/main" val="58992668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59E00066-A52B-B8F9-B150-59615A69B54A}"/>
              </a:ext>
            </a:extLst>
          </p:cNvPr>
          <p:cNvPicPr>
            <a:picLocks noChangeAspect="1"/>
          </p:cNvPicPr>
          <p:nvPr/>
        </p:nvPicPr>
        <p:blipFill>
          <a:blip r:embed="rId2"/>
          <a:stretch>
            <a:fillRect/>
          </a:stretch>
        </p:blipFill>
        <p:spPr>
          <a:xfrm>
            <a:off x="90118" y="336175"/>
            <a:ext cx="8983250" cy="6199095"/>
          </a:xfrm>
          <a:prstGeom prst="rect">
            <a:avLst/>
          </a:prstGeom>
        </p:spPr>
      </p:pic>
      <p:pic>
        <p:nvPicPr>
          <p:cNvPr id="2" name="図 1">
            <a:extLst>
              <a:ext uri="{FF2B5EF4-FFF2-40B4-BE49-F238E27FC236}">
                <a16:creationId xmlns:a16="http://schemas.microsoft.com/office/drawing/2014/main" id="{757F2550-8380-02AA-DEB8-320E694F48E2}"/>
              </a:ext>
            </a:extLst>
          </p:cNvPr>
          <p:cNvPicPr>
            <a:picLocks noChangeAspect="1"/>
          </p:cNvPicPr>
          <p:nvPr/>
        </p:nvPicPr>
        <p:blipFill rotWithShape="1">
          <a:blip r:embed="rId2"/>
          <a:srcRect l="27528" t="21469"/>
          <a:stretch/>
        </p:blipFill>
        <p:spPr>
          <a:xfrm>
            <a:off x="90119" y="1"/>
            <a:ext cx="9171448" cy="6858000"/>
          </a:xfrm>
          <a:prstGeom prst="rect">
            <a:avLst/>
          </a:prstGeom>
        </p:spPr>
      </p:pic>
    </p:spTree>
    <p:extLst>
      <p:ext uri="{BB962C8B-B14F-4D97-AF65-F5344CB8AC3E}">
        <p14:creationId xmlns:p14="http://schemas.microsoft.com/office/powerpoint/2010/main" val="1585107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64FE9BC-A61F-1BFF-1CED-422A3DE90035}"/>
              </a:ext>
            </a:extLst>
          </p:cNvPr>
          <p:cNvPicPr>
            <a:picLocks noChangeAspect="1"/>
          </p:cNvPicPr>
          <p:nvPr/>
        </p:nvPicPr>
        <p:blipFill rotWithShape="1">
          <a:blip r:embed="rId2">
            <a:extLst>
              <a:ext uri="{28A0092B-C50C-407E-A947-70E740481C1C}">
                <a14:useLocalDpi xmlns:a14="http://schemas.microsoft.com/office/drawing/2010/main" val="0"/>
              </a:ext>
            </a:extLst>
          </a:blip>
          <a:srcRect t="78409" r="10093" b="3922"/>
          <a:stretch/>
        </p:blipFill>
        <p:spPr>
          <a:xfrm rot="10800000">
            <a:off x="243198" y="99776"/>
            <a:ext cx="8657604" cy="2404696"/>
          </a:xfrm>
          <a:prstGeom prst="rect">
            <a:avLst/>
          </a:prstGeom>
        </p:spPr>
      </p:pic>
      <p:pic>
        <p:nvPicPr>
          <p:cNvPr id="5" name="図 4">
            <a:extLst>
              <a:ext uri="{FF2B5EF4-FFF2-40B4-BE49-F238E27FC236}">
                <a16:creationId xmlns:a16="http://schemas.microsoft.com/office/drawing/2014/main" id="{1AE4BC62-DCD3-4788-A8FA-8CFD241DF253}"/>
              </a:ext>
            </a:extLst>
          </p:cNvPr>
          <p:cNvPicPr>
            <a:picLocks noChangeAspect="1"/>
          </p:cNvPicPr>
          <p:nvPr/>
        </p:nvPicPr>
        <p:blipFill rotWithShape="1">
          <a:blip r:embed="rId2">
            <a:extLst>
              <a:ext uri="{28A0092B-C50C-407E-A947-70E740481C1C}">
                <a14:useLocalDpi xmlns:a14="http://schemas.microsoft.com/office/drawing/2010/main" val="0"/>
              </a:ext>
            </a:extLst>
          </a:blip>
          <a:srcRect l="35368" t="63492" r="20188" b="24101"/>
          <a:stretch/>
        </p:blipFill>
        <p:spPr>
          <a:xfrm rot="10800000">
            <a:off x="243198" y="2727511"/>
            <a:ext cx="7606142" cy="3000935"/>
          </a:xfrm>
          <a:prstGeom prst="rect">
            <a:avLst/>
          </a:prstGeom>
        </p:spPr>
      </p:pic>
      <p:pic>
        <p:nvPicPr>
          <p:cNvPr id="6" name="図 5">
            <a:extLst>
              <a:ext uri="{FF2B5EF4-FFF2-40B4-BE49-F238E27FC236}">
                <a16:creationId xmlns:a16="http://schemas.microsoft.com/office/drawing/2014/main" id="{72BC5411-FCA0-B417-7ACA-0E958718BABB}"/>
              </a:ext>
            </a:extLst>
          </p:cNvPr>
          <p:cNvPicPr>
            <a:picLocks noChangeAspect="1"/>
          </p:cNvPicPr>
          <p:nvPr/>
        </p:nvPicPr>
        <p:blipFill rotWithShape="1">
          <a:blip r:embed="rId2">
            <a:extLst>
              <a:ext uri="{28A0092B-C50C-407E-A947-70E740481C1C}">
                <a14:useLocalDpi xmlns:a14="http://schemas.microsoft.com/office/drawing/2010/main" val="0"/>
              </a:ext>
            </a:extLst>
          </a:blip>
          <a:srcRect l="11215" t="64844" r="65405" b="24882"/>
          <a:stretch/>
        </p:blipFill>
        <p:spPr>
          <a:xfrm rot="10800000">
            <a:off x="6554707" y="5257800"/>
            <a:ext cx="2468270" cy="1532968"/>
          </a:xfrm>
          <a:prstGeom prst="rect">
            <a:avLst/>
          </a:prstGeom>
        </p:spPr>
      </p:pic>
      <p:sp>
        <p:nvSpPr>
          <p:cNvPr id="7" name="テキスト ボックス 6">
            <a:extLst>
              <a:ext uri="{FF2B5EF4-FFF2-40B4-BE49-F238E27FC236}">
                <a16:creationId xmlns:a16="http://schemas.microsoft.com/office/drawing/2014/main" id="{754E62D8-0B8B-1C18-3B5A-FA91A6871A24}"/>
              </a:ext>
            </a:extLst>
          </p:cNvPr>
          <p:cNvSpPr txBox="1"/>
          <p:nvPr/>
        </p:nvSpPr>
        <p:spPr>
          <a:xfrm>
            <a:off x="4046268" y="6119336"/>
            <a:ext cx="2473754" cy="738664"/>
          </a:xfrm>
          <a:prstGeom prst="rect">
            <a:avLst/>
          </a:prstGeom>
          <a:noFill/>
        </p:spPr>
        <p:txBody>
          <a:bodyPr wrap="none" rtlCol="0">
            <a:spAutoFit/>
          </a:bodyPr>
          <a:lstStyle/>
          <a:p>
            <a:r>
              <a:rPr kumimoji="1" lang="ja-JP" altLang="en-US" sz="1050" dirty="0"/>
              <a:t>文部科学省　日本ユネスコ国内委員会</a:t>
            </a:r>
            <a:endParaRPr kumimoji="1" lang="en-US" altLang="ja-JP" sz="1050" dirty="0"/>
          </a:p>
          <a:p>
            <a:r>
              <a:rPr kumimoji="1" lang="ja-JP" altLang="en-US" sz="1050" dirty="0"/>
              <a:t>ユネスコスクールで目指すＳＤＧｓ</a:t>
            </a:r>
            <a:endParaRPr kumimoji="1" lang="en-US" altLang="ja-JP" sz="1050" dirty="0"/>
          </a:p>
          <a:p>
            <a:r>
              <a:rPr kumimoji="1" lang="ja-JP" altLang="en-US" sz="1050" dirty="0"/>
              <a:t>持続可能な開発のための教育</a:t>
            </a:r>
            <a:endParaRPr kumimoji="1" lang="en-US" altLang="ja-JP" sz="1050" dirty="0"/>
          </a:p>
          <a:p>
            <a:pPr algn="r"/>
            <a:r>
              <a:rPr kumimoji="1" lang="en-US" altLang="ja-JP" sz="1050" dirty="0"/>
              <a:t>2018</a:t>
            </a:r>
            <a:r>
              <a:rPr kumimoji="1" lang="ja-JP" altLang="en-US" sz="1050" dirty="0"/>
              <a:t>年</a:t>
            </a:r>
            <a:r>
              <a:rPr kumimoji="1" lang="en-US" altLang="ja-JP" sz="1050" dirty="0"/>
              <a:t>11</a:t>
            </a:r>
            <a:r>
              <a:rPr kumimoji="1" lang="ja-JP" altLang="en-US" sz="1050" dirty="0"/>
              <a:t>月改訂版</a:t>
            </a:r>
          </a:p>
        </p:txBody>
      </p:sp>
      <p:sp>
        <p:nvSpPr>
          <p:cNvPr id="4" name="楕円 3">
            <a:extLst>
              <a:ext uri="{FF2B5EF4-FFF2-40B4-BE49-F238E27FC236}">
                <a16:creationId xmlns:a16="http://schemas.microsoft.com/office/drawing/2014/main" id="{05912D64-8762-5084-F93E-68DB8847B99F}"/>
              </a:ext>
            </a:extLst>
          </p:cNvPr>
          <p:cNvSpPr/>
          <p:nvPr/>
        </p:nvSpPr>
        <p:spPr>
          <a:xfrm>
            <a:off x="2998694" y="3627387"/>
            <a:ext cx="6024283" cy="726141"/>
          </a:xfrm>
          <a:prstGeom prst="ellipse">
            <a:avLst/>
          </a:prstGeom>
          <a:solidFill>
            <a:srgbClr val="FFFF81"/>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solidFill>
                  <a:schemeClr val="tx1"/>
                </a:solidFill>
                <a:latin typeface="AR P丸ゴシック体E" panose="020F0900000000000000" pitchFamily="50" charset="-128"/>
                <a:ea typeface="AR P丸ゴシック体E" panose="020F0900000000000000" pitchFamily="50" charset="-128"/>
              </a:rPr>
              <a:t>国連・ユネスコが認定</a:t>
            </a:r>
          </a:p>
        </p:txBody>
      </p:sp>
    </p:spTree>
    <p:extLst>
      <p:ext uri="{BB962C8B-B14F-4D97-AF65-F5344CB8AC3E}">
        <p14:creationId xmlns:p14="http://schemas.microsoft.com/office/powerpoint/2010/main" val="3354963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1D29B2C-BEA8-4D20-98BB-47A4BACF4B60}"/>
              </a:ext>
            </a:extLst>
          </p:cNvPr>
          <p:cNvSpPr txBox="1"/>
          <p:nvPr/>
        </p:nvSpPr>
        <p:spPr>
          <a:xfrm>
            <a:off x="607695" y="488551"/>
            <a:ext cx="8215971" cy="5603842"/>
          </a:xfrm>
          <a:prstGeom prst="rect">
            <a:avLst/>
          </a:prstGeom>
          <a:noFill/>
        </p:spPr>
        <p:txBody>
          <a:bodyPr wrap="square" rtlCol="0">
            <a:spAutoFit/>
          </a:bodyPr>
          <a:lstStyle/>
          <a:p>
            <a:endParaRPr lang="en-US" altLang="ja-JP" sz="2215" dirty="0">
              <a:latin typeface="AR丸ゴシック体E" panose="020F0909000000000000" pitchFamily="49" charset="-128"/>
              <a:ea typeface="AR丸ゴシック体E" panose="020F0909000000000000" pitchFamily="49" charset="-128"/>
            </a:endParaRPr>
          </a:p>
          <a:p>
            <a:r>
              <a:rPr lang="ja-JP" altLang="en-US" sz="2400" dirty="0">
                <a:latin typeface="AR丸ゴシック体E" panose="020F0909000000000000" pitchFamily="49" charset="-128"/>
                <a:ea typeface="AR丸ゴシック体E" panose="020F0909000000000000" pitchFamily="49" charset="-128"/>
              </a:rPr>
              <a:t>・ＥＳＤカレンダーも</a:t>
            </a:r>
            <a:r>
              <a:rPr lang="ja-JP" altLang="en-US" sz="2400" dirty="0">
                <a:solidFill>
                  <a:srgbClr val="FF0000"/>
                </a:solidFill>
                <a:latin typeface="AR丸ゴシック体E" panose="020F0909000000000000" pitchFamily="49" charset="-128"/>
                <a:ea typeface="AR丸ゴシック体E" panose="020F0909000000000000" pitchFamily="49" charset="-128"/>
              </a:rPr>
              <a:t>一度に全てを作れなくてもいい</a:t>
            </a:r>
            <a:endParaRPr lang="en-US" altLang="ja-JP" sz="2400" dirty="0">
              <a:solidFill>
                <a:srgbClr val="FF0000"/>
              </a:solidFill>
              <a:latin typeface="AR丸ゴシック体E" panose="020F0909000000000000" pitchFamily="49" charset="-128"/>
              <a:ea typeface="AR丸ゴシック体E" panose="020F0909000000000000" pitchFamily="49" charset="-128"/>
            </a:endParaRPr>
          </a:p>
          <a:p>
            <a:endParaRPr lang="en-US" altLang="ja-JP" sz="2400" dirty="0">
              <a:latin typeface="AR丸ゴシック体E" panose="020F0909000000000000" pitchFamily="49" charset="-128"/>
              <a:ea typeface="AR丸ゴシック体E" panose="020F0909000000000000" pitchFamily="49" charset="-128"/>
            </a:endParaRPr>
          </a:p>
          <a:p>
            <a:r>
              <a:rPr lang="ja-JP" altLang="en-US" sz="2400" dirty="0">
                <a:latin typeface="AR丸ゴシック体E" panose="020F0909000000000000" pitchFamily="49" charset="-128"/>
                <a:ea typeface="AR丸ゴシック体E" panose="020F0909000000000000" pitchFamily="49" charset="-128"/>
              </a:rPr>
              <a:t>・つなげて学びを関連付けることの価値を教師が感じる　　</a:t>
            </a:r>
            <a:endParaRPr lang="en-US" altLang="ja-JP" sz="2400" dirty="0">
              <a:latin typeface="AR丸ゴシック体E" panose="020F0909000000000000" pitchFamily="49" charset="-128"/>
              <a:ea typeface="AR丸ゴシック体E" panose="020F0909000000000000" pitchFamily="49" charset="-128"/>
            </a:endParaRPr>
          </a:p>
          <a:p>
            <a:r>
              <a:rPr lang="ja-JP" altLang="en-US" sz="2400" dirty="0">
                <a:latin typeface="AR丸ゴシック体E" panose="020F0909000000000000" pitchFamily="49" charset="-128"/>
                <a:ea typeface="AR丸ゴシック体E" panose="020F0909000000000000" pitchFamily="49" charset="-128"/>
              </a:rPr>
              <a:t>　ことが大事　単元を通じて価値ある授業に仕上げる</a:t>
            </a:r>
            <a:endParaRPr lang="en-US" altLang="ja-JP" sz="2400" dirty="0">
              <a:latin typeface="AR丸ゴシック体E" panose="020F0909000000000000" pitchFamily="49" charset="-128"/>
              <a:ea typeface="AR丸ゴシック体E" panose="020F0909000000000000" pitchFamily="49" charset="-128"/>
            </a:endParaRPr>
          </a:p>
          <a:p>
            <a:endParaRPr lang="en-US" altLang="ja-JP" sz="2400" dirty="0">
              <a:latin typeface="AR丸ゴシック体E" panose="020F0909000000000000" pitchFamily="49" charset="-128"/>
              <a:ea typeface="AR丸ゴシック体E" panose="020F0909000000000000" pitchFamily="49" charset="-128"/>
            </a:endParaRPr>
          </a:p>
          <a:p>
            <a:r>
              <a:rPr lang="ja-JP" altLang="en-US" sz="2400" dirty="0">
                <a:latin typeface="AR丸ゴシック体E" panose="020F0909000000000000" pitchFamily="49" charset="-128"/>
                <a:ea typeface="AR丸ゴシック体E" panose="020F0909000000000000" pitchFamily="49" charset="-128"/>
              </a:rPr>
              <a:t>・指導観が変われば、その先のカレンダーは自然にできる</a:t>
            </a:r>
            <a:endParaRPr lang="en-US" altLang="ja-JP" sz="2400" dirty="0">
              <a:latin typeface="AR丸ゴシック体E" panose="020F0909000000000000" pitchFamily="49" charset="-128"/>
              <a:ea typeface="AR丸ゴシック体E" panose="020F0909000000000000" pitchFamily="49" charset="-128"/>
            </a:endParaRPr>
          </a:p>
          <a:p>
            <a:endParaRPr lang="en-US" altLang="ja-JP" sz="2400" dirty="0">
              <a:latin typeface="AR丸ゴシック体E" panose="020F0909000000000000" pitchFamily="49" charset="-128"/>
              <a:ea typeface="AR丸ゴシック体E" panose="020F0909000000000000" pitchFamily="49" charset="-128"/>
            </a:endParaRPr>
          </a:p>
          <a:p>
            <a:r>
              <a:rPr lang="ja-JP" altLang="en-US" sz="2400" dirty="0">
                <a:latin typeface="AR丸ゴシック体E" panose="020F0909000000000000" pitchFamily="49" charset="-128"/>
                <a:ea typeface="AR丸ゴシック体E" panose="020F0909000000000000" pitchFamily="49" charset="-128"/>
              </a:rPr>
              <a:t>・つなげた実践が子どもにとって価値あるものであること</a:t>
            </a:r>
            <a:endParaRPr lang="en-US" altLang="ja-JP" sz="2400" dirty="0">
              <a:latin typeface="AR丸ゴシック体E" panose="020F0909000000000000" pitchFamily="49" charset="-128"/>
              <a:ea typeface="AR丸ゴシック体E" panose="020F0909000000000000" pitchFamily="49" charset="-128"/>
            </a:endParaRPr>
          </a:p>
          <a:p>
            <a:endParaRPr lang="en-US" altLang="ja-JP" sz="2400" dirty="0">
              <a:latin typeface="AR丸ゴシック体E" panose="020F0909000000000000" pitchFamily="49" charset="-128"/>
              <a:ea typeface="AR丸ゴシック体E" panose="020F0909000000000000" pitchFamily="49" charset="-128"/>
            </a:endParaRPr>
          </a:p>
          <a:p>
            <a:r>
              <a:rPr lang="ja-JP" altLang="en-US" sz="2400" dirty="0">
                <a:latin typeface="AR丸ゴシック体E" panose="020F0909000000000000" pitchFamily="49" charset="-128"/>
                <a:ea typeface="AR丸ゴシック体E" panose="020F0909000000000000" pitchFamily="49" charset="-128"/>
              </a:rPr>
              <a:t>・単元名を並べただけのカレンダーは無意味</a:t>
            </a:r>
            <a:endParaRPr lang="en-US" altLang="ja-JP" sz="2400" dirty="0">
              <a:latin typeface="AR丸ゴシック体E" panose="020F0909000000000000" pitchFamily="49" charset="-128"/>
              <a:ea typeface="AR丸ゴシック体E" panose="020F0909000000000000" pitchFamily="49" charset="-128"/>
            </a:endParaRPr>
          </a:p>
          <a:p>
            <a:endParaRPr lang="en-US" altLang="ja-JP" sz="2400" dirty="0">
              <a:latin typeface="AR丸ゴシック体E" panose="020F0909000000000000" pitchFamily="49" charset="-128"/>
              <a:ea typeface="AR丸ゴシック体E" panose="020F0909000000000000" pitchFamily="49" charset="-128"/>
            </a:endParaRPr>
          </a:p>
          <a:p>
            <a:r>
              <a:rPr lang="ja-JP" altLang="en-US" sz="2400" dirty="0">
                <a:latin typeface="AR丸ゴシック体E" panose="020F0909000000000000" pitchFamily="49" charset="-128"/>
                <a:ea typeface="AR丸ゴシック体E" panose="020F0909000000000000" pitchFamily="49" charset="-128"/>
              </a:rPr>
              <a:t>・共有のためのシステム（共有フォルダの作成）が大事</a:t>
            </a:r>
            <a:endParaRPr lang="en-US" altLang="ja-JP" sz="2400" dirty="0">
              <a:latin typeface="AR丸ゴシック体E" panose="020F0909000000000000" pitchFamily="49" charset="-128"/>
              <a:ea typeface="AR丸ゴシック体E" panose="020F0909000000000000" pitchFamily="49" charset="-128"/>
            </a:endParaRPr>
          </a:p>
          <a:p>
            <a:endParaRPr lang="en-US" altLang="ja-JP" sz="2400" dirty="0">
              <a:latin typeface="AR丸ゴシック体E" panose="020F0909000000000000" pitchFamily="49" charset="-128"/>
              <a:ea typeface="AR丸ゴシック体E" panose="020F0909000000000000" pitchFamily="49" charset="-128"/>
            </a:endParaRPr>
          </a:p>
          <a:p>
            <a:r>
              <a:rPr lang="ja-JP" altLang="en-US" sz="2400" dirty="0">
                <a:latin typeface="AR丸ゴシック体E" panose="020F0909000000000000" pitchFamily="49" charset="-128"/>
                <a:ea typeface="AR丸ゴシック体E" panose="020F0909000000000000" pitchFamily="49" charset="-128"/>
              </a:rPr>
              <a:t>・</a:t>
            </a:r>
            <a:r>
              <a:rPr lang="ja-JP" altLang="en-US" sz="2400" dirty="0">
                <a:solidFill>
                  <a:srgbClr val="FF0000"/>
                </a:solidFill>
                <a:latin typeface="AR丸ゴシック体E" panose="020F0909000000000000" pitchFamily="49" charset="-128"/>
                <a:ea typeface="AR丸ゴシック体E" panose="020F0909000000000000" pitchFamily="49" charset="-128"/>
              </a:rPr>
              <a:t>毎年、実践しながら変えていくのが本当のカリマネ！</a:t>
            </a:r>
          </a:p>
        </p:txBody>
      </p:sp>
    </p:spTree>
    <p:extLst>
      <p:ext uri="{BB962C8B-B14F-4D97-AF65-F5344CB8AC3E}">
        <p14:creationId xmlns:p14="http://schemas.microsoft.com/office/powerpoint/2010/main" val="2129754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1000"/>
                                        <p:tgtEl>
                                          <p:spTgt spid="2">
                                            <p:txEl>
                                              <p:pRg st="3" end="3"/>
                                            </p:txEl>
                                          </p:spTgt>
                                        </p:tgtEl>
                                      </p:cBhvr>
                                    </p:animEffect>
                                    <p:anim calcmode="lin" valueType="num">
                                      <p:cBhvr>
                                        <p:cTn id="1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3" end="3"/>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1000"/>
                                        <p:tgtEl>
                                          <p:spTgt spid="2">
                                            <p:txEl>
                                              <p:pRg st="4" end="4"/>
                                            </p:txEl>
                                          </p:spTgt>
                                        </p:tgtEl>
                                      </p:cBhvr>
                                    </p:animEffect>
                                    <p:anim calcmode="lin" valueType="num">
                                      <p:cBhvr>
                                        <p:cTn id="18"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
                                            <p:txEl>
                                              <p:pRg st="6" end="6"/>
                                            </p:txEl>
                                          </p:spTgt>
                                        </p:tgtEl>
                                        <p:attrNameLst>
                                          <p:attrName>style.visibility</p:attrName>
                                        </p:attrNameLst>
                                      </p:cBhvr>
                                      <p:to>
                                        <p:strVal val="visible"/>
                                      </p:to>
                                    </p:set>
                                    <p:animEffect transition="in" filter="fade">
                                      <p:cBhvr>
                                        <p:cTn id="24" dur="1000"/>
                                        <p:tgtEl>
                                          <p:spTgt spid="2">
                                            <p:txEl>
                                              <p:pRg st="6" end="6"/>
                                            </p:txEl>
                                          </p:spTgt>
                                        </p:tgtEl>
                                      </p:cBhvr>
                                    </p:animEffect>
                                    <p:anim calcmode="lin" valueType="num">
                                      <p:cBhvr>
                                        <p:cTn id="25"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6" end="6"/>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
                                            <p:txEl>
                                              <p:pRg st="8" end="8"/>
                                            </p:txEl>
                                          </p:spTgt>
                                        </p:tgtEl>
                                        <p:attrNameLst>
                                          <p:attrName>style.visibility</p:attrName>
                                        </p:attrNameLst>
                                      </p:cBhvr>
                                      <p:to>
                                        <p:strVal val="visible"/>
                                      </p:to>
                                    </p:set>
                                    <p:animEffect transition="in" filter="fade">
                                      <p:cBhvr>
                                        <p:cTn id="29" dur="1000"/>
                                        <p:tgtEl>
                                          <p:spTgt spid="2">
                                            <p:txEl>
                                              <p:pRg st="8" end="8"/>
                                            </p:txEl>
                                          </p:spTgt>
                                        </p:tgtEl>
                                      </p:cBhvr>
                                    </p:animEffect>
                                    <p:anim calcmode="lin" valueType="num">
                                      <p:cBhvr>
                                        <p:cTn id="30"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31" dur="1000" fill="hold"/>
                                        <p:tgtEl>
                                          <p:spTgt spid="2">
                                            <p:txEl>
                                              <p:pRg st="8" end="8"/>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
                                            <p:txEl>
                                              <p:pRg st="10" end="10"/>
                                            </p:txEl>
                                          </p:spTgt>
                                        </p:tgtEl>
                                        <p:attrNameLst>
                                          <p:attrName>style.visibility</p:attrName>
                                        </p:attrNameLst>
                                      </p:cBhvr>
                                      <p:to>
                                        <p:strVal val="visible"/>
                                      </p:to>
                                    </p:set>
                                    <p:animEffect transition="in" filter="fade">
                                      <p:cBhvr>
                                        <p:cTn id="34" dur="1000"/>
                                        <p:tgtEl>
                                          <p:spTgt spid="2">
                                            <p:txEl>
                                              <p:pRg st="10" end="10"/>
                                            </p:txEl>
                                          </p:spTgt>
                                        </p:tgtEl>
                                      </p:cBhvr>
                                    </p:animEffect>
                                    <p:anim calcmode="lin" valueType="num">
                                      <p:cBhvr>
                                        <p:cTn id="35"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36" dur="1000" fill="hold"/>
                                        <p:tgtEl>
                                          <p:spTgt spid="2">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
                                            <p:txEl>
                                              <p:pRg st="12" end="12"/>
                                            </p:txEl>
                                          </p:spTgt>
                                        </p:tgtEl>
                                        <p:attrNameLst>
                                          <p:attrName>style.visibility</p:attrName>
                                        </p:attrNameLst>
                                      </p:cBhvr>
                                      <p:to>
                                        <p:strVal val="visible"/>
                                      </p:to>
                                    </p:set>
                                    <p:animEffect transition="in" filter="fade">
                                      <p:cBhvr>
                                        <p:cTn id="41" dur="1000"/>
                                        <p:tgtEl>
                                          <p:spTgt spid="2">
                                            <p:txEl>
                                              <p:pRg st="12" end="12"/>
                                            </p:txEl>
                                          </p:spTgt>
                                        </p:tgtEl>
                                      </p:cBhvr>
                                    </p:animEffect>
                                    <p:anim calcmode="lin" valueType="num">
                                      <p:cBhvr>
                                        <p:cTn id="42" dur="1000" fill="hold"/>
                                        <p:tgtEl>
                                          <p:spTgt spid="2">
                                            <p:txEl>
                                              <p:pRg st="12" end="12"/>
                                            </p:txEl>
                                          </p:spTgt>
                                        </p:tgtEl>
                                        <p:attrNameLst>
                                          <p:attrName>ppt_x</p:attrName>
                                        </p:attrNameLst>
                                      </p:cBhvr>
                                      <p:tavLst>
                                        <p:tav tm="0">
                                          <p:val>
                                            <p:strVal val="#ppt_x"/>
                                          </p:val>
                                        </p:tav>
                                        <p:tav tm="100000">
                                          <p:val>
                                            <p:strVal val="#ppt_x"/>
                                          </p:val>
                                        </p:tav>
                                      </p:tavLst>
                                    </p:anim>
                                    <p:anim calcmode="lin" valueType="num">
                                      <p:cBhvr>
                                        <p:cTn id="43" dur="1000" fill="hold"/>
                                        <p:tgtEl>
                                          <p:spTgt spid="2">
                                            <p:txEl>
                                              <p:pRg st="12" end="12"/>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2">
                                            <p:txEl>
                                              <p:pRg st="14" end="14"/>
                                            </p:txEl>
                                          </p:spTgt>
                                        </p:tgtEl>
                                        <p:attrNameLst>
                                          <p:attrName>style.visibility</p:attrName>
                                        </p:attrNameLst>
                                      </p:cBhvr>
                                      <p:to>
                                        <p:strVal val="visible"/>
                                      </p:to>
                                    </p:set>
                                    <p:animEffect transition="in" filter="fade">
                                      <p:cBhvr>
                                        <p:cTn id="46" dur="1000"/>
                                        <p:tgtEl>
                                          <p:spTgt spid="2">
                                            <p:txEl>
                                              <p:pRg st="14" end="14"/>
                                            </p:txEl>
                                          </p:spTgt>
                                        </p:tgtEl>
                                      </p:cBhvr>
                                    </p:animEffect>
                                    <p:anim calcmode="lin" valueType="num">
                                      <p:cBhvr>
                                        <p:cTn id="47" dur="1000" fill="hold"/>
                                        <p:tgtEl>
                                          <p:spTgt spid="2">
                                            <p:txEl>
                                              <p:pRg st="14" end="14"/>
                                            </p:txEl>
                                          </p:spTgt>
                                        </p:tgtEl>
                                        <p:attrNameLst>
                                          <p:attrName>ppt_x</p:attrName>
                                        </p:attrNameLst>
                                      </p:cBhvr>
                                      <p:tavLst>
                                        <p:tav tm="0">
                                          <p:val>
                                            <p:strVal val="#ppt_x"/>
                                          </p:val>
                                        </p:tav>
                                        <p:tav tm="100000">
                                          <p:val>
                                            <p:strVal val="#ppt_x"/>
                                          </p:val>
                                        </p:tav>
                                      </p:tavLst>
                                    </p:anim>
                                    <p:anim calcmode="lin" valueType="num">
                                      <p:cBhvr>
                                        <p:cTn id="48" dur="1000" fill="hold"/>
                                        <p:tgtEl>
                                          <p:spTgt spid="2">
                                            <p:txEl>
                                              <p:pRg st="14" end="1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821B34F1-FBC4-B1B3-8276-6CD7038D84AD}"/>
              </a:ext>
            </a:extLst>
          </p:cNvPr>
          <p:cNvPicPr>
            <a:picLocks noChangeAspect="1"/>
          </p:cNvPicPr>
          <p:nvPr/>
        </p:nvPicPr>
        <p:blipFill>
          <a:blip r:embed="rId2"/>
          <a:stretch>
            <a:fillRect/>
          </a:stretch>
        </p:blipFill>
        <p:spPr>
          <a:xfrm>
            <a:off x="107576" y="255494"/>
            <a:ext cx="8943262" cy="6437722"/>
          </a:xfrm>
          <a:prstGeom prst="rect">
            <a:avLst/>
          </a:prstGeom>
        </p:spPr>
      </p:pic>
      <p:sp>
        <p:nvSpPr>
          <p:cNvPr id="3" name="テキスト ボックス 2">
            <a:extLst>
              <a:ext uri="{FF2B5EF4-FFF2-40B4-BE49-F238E27FC236}">
                <a16:creationId xmlns:a16="http://schemas.microsoft.com/office/drawing/2014/main" id="{17D1BFDF-A0C2-F3D6-FAF0-DE72B0B05A82}"/>
              </a:ext>
            </a:extLst>
          </p:cNvPr>
          <p:cNvSpPr txBox="1"/>
          <p:nvPr/>
        </p:nvSpPr>
        <p:spPr>
          <a:xfrm>
            <a:off x="6268599" y="255494"/>
            <a:ext cx="2653290" cy="276999"/>
          </a:xfrm>
          <a:prstGeom prst="rect">
            <a:avLst/>
          </a:prstGeom>
          <a:noFill/>
        </p:spPr>
        <p:txBody>
          <a:bodyPr wrap="none" rtlCol="0">
            <a:spAutoFit/>
          </a:bodyPr>
          <a:lstStyle/>
          <a:p>
            <a:r>
              <a:rPr kumimoji="1" lang="en-US" altLang="ja-JP" sz="1200" b="1" dirty="0"/>
              <a:t>2010</a:t>
            </a:r>
            <a:r>
              <a:rPr kumimoji="1" lang="ja-JP" altLang="en-US" sz="1200" b="1" dirty="0"/>
              <a:t>年度八名川小学校研究紀要より</a:t>
            </a:r>
          </a:p>
        </p:txBody>
      </p:sp>
      <p:sp>
        <p:nvSpPr>
          <p:cNvPr id="4" name="テキスト ボックス 3">
            <a:extLst>
              <a:ext uri="{FF2B5EF4-FFF2-40B4-BE49-F238E27FC236}">
                <a16:creationId xmlns:a16="http://schemas.microsoft.com/office/drawing/2014/main" id="{CC3FFFF0-545F-717C-D7AF-9776098BD699}"/>
              </a:ext>
            </a:extLst>
          </p:cNvPr>
          <p:cNvSpPr txBox="1"/>
          <p:nvPr/>
        </p:nvSpPr>
        <p:spPr>
          <a:xfrm>
            <a:off x="820272" y="1385047"/>
            <a:ext cx="6647974" cy="4832092"/>
          </a:xfrm>
          <a:prstGeom prst="rect">
            <a:avLst/>
          </a:prstGeom>
          <a:solidFill>
            <a:srgbClr val="FFFFFF">
              <a:alpha val="50196"/>
            </a:srgbClr>
          </a:solidFill>
        </p:spPr>
        <p:txBody>
          <a:bodyPr wrap="none" rtlCol="0">
            <a:spAutoFit/>
          </a:bodyPr>
          <a:lstStyle/>
          <a:p>
            <a:r>
              <a:rPr kumimoji="1" lang="ja-JP" altLang="en-US" sz="2800" dirty="0">
                <a:latin typeface="AR丸ゴシック体E" panose="020F0909000000000000" pitchFamily="49" charset="-128"/>
                <a:ea typeface="AR丸ゴシック体E" panose="020F0909000000000000" pitchFamily="49" charset="-128"/>
              </a:rPr>
              <a:t>江東区立八名川小学校に着任した初年度</a:t>
            </a:r>
            <a:endParaRPr kumimoji="1" lang="en-US" altLang="ja-JP" sz="2800" dirty="0">
              <a:latin typeface="AR丸ゴシック体E" panose="020F0909000000000000" pitchFamily="49" charset="-128"/>
              <a:ea typeface="AR丸ゴシック体E" panose="020F0909000000000000" pitchFamily="49" charset="-128"/>
            </a:endParaRPr>
          </a:p>
          <a:p>
            <a:r>
              <a:rPr kumimoji="1" lang="ja-JP" altLang="en-US" sz="2800" dirty="0">
                <a:latin typeface="AR丸ゴシック体E" panose="020F0909000000000000" pitchFamily="49" charset="-128"/>
                <a:ea typeface="AR丸ゴシック体E" panose="020F0909000000000000" pitchFamily="49" charset="-128"/>
              </a:rPr>
              <a:t>２年生は自分たちが実践した単元の</a:t>
            </a:r>
            <a:endParaRPr kumimoji="1" lang="en-US" altLang="ja-JP" sz="2800" dirty="0">
              <a:latin typeface="AR丸ゴシック体E" panose="020F0909000000000000" pitchFamily="49" charset="-128"/>
              <a:ea typeface="AR丸ゴシック体E" panose="020F0909000000000000" pitchFamily="49" charset="-128"/>
            </a:endParaRPr>
          </a:p>
          <a:p>
            <a:r>
              <a:rPr kumimoji="1" lang="ja-JP" altLang="en-US" sz="2800" dirty="0">
                <a:latin typeface="AR丸ゴシック体E" panose="020F0909000000000000" pitchFamily="49" charset="-128"/>
                <a:ea typeface="AR丸ゴシック体E" panose="020F0909000000000000" pitchFamily="49" charset="-128"/>
              </a:rPr>
              <a:t>繋がりだけをＥＳＤカレンダーに入</a:t>
            </a:r>
            <a:endParaRPr kumimoji="1" lang="en-US" altLang="ja-JP" sz="2800" dirty="0">
              <a:latin typeface="AR丸ゴシック体E" panose="020F0909000000000000" pitchFamily="49" charset="-128"/>
              <a:ea typeface="AR丸ゴシック体E" panose="020F0909000000000000" pitchFamily="49" charset="-128"/>
            </a:endParaRPr>
          </a:p>
          <a:p>
            <a:r>
              <a:rPr kumimoji="1" lang="ja-JP" altLang="en-US" sz="2800" dirty="0">
                <a:latin typeface="AR丸ゴシック体E" panose="020F0909000000000000" pitchFamily="49" charset="-128"/>
                <a:ea typeface="AR丸ゴシック体E" panose="020F0909000000000000" pitchFamily="49" charset="-128"/>
              </a:rPr>
              <a:t>れて、研究紀要の原稿としました。</a:t>
            </a:r>
            <a:endParaRPr kumimoji="1" lang="en-US" altLang="ja-JP" sz="2800" dirty="0">
              <a:latin typeface="AR丸ゴシック体E" panose="020F0909000000000000" pitchFamily="49" charset="-128"/>
              <a:ea typeface="AR丸ゴシック体E" panose="020F0909000000000000" pitchFamily="49" charset="-128"/>
            </a:endParaRPr>
          </a:p>
          <a:p>
            <a:endParaRPr kumimoji="1" lang="en-US" altLang="ja-JP" sz="2800" dirty="0">
              <a:latin typeface="AR丸ゴシック体E" panose="020F0909000000000000" pitchFamily="49" charset="-128"/>
              <a:ea typeface="AR丸ゴシック体E" panose="020F0909000000000000" pitchFamily="49" charset="-128"/>
            </a:endParaRPr>
          </a:p>
          <a:p>
            <a:r>
              <a:rPr kumimoji="1" lang="ja-JP" altLang="en-US" sz="2800" dirty="0">
                <a:latin typeface="AR丸ゴシック体E" panose="020F0909000000000000" pitchFamily="49" charset="-128"/>
                <a:ea typeface="AR丸ゴシック体E" panose="020F0909000000000000" pitchFamily="49" charset="-128"/>
              </a:rPr>
              <a:t>この、スカスカのカレンダーを紀要に</a:t>
            </a:r>
            <a:endParaRPr kumimoji="1" lang="en-US" altLang="ja-JP" sz="2800" dirty="0">
              <a:latin typeface="AR丸ゴシック体E" panose="020F0909000000000000" pitchFamily="49" charset="-128"/>
              <a:ea typeface="AR丸ゴシック体E" panose="020F0909000000000000" pitchFamily="49" charset="-128"/>
            </a:endParaRPr>
          </a:p>
          <a:p>
            <a:r>
              <a:rPr kumimoji="1" lang="ja-JP" altLang="en-US" sz="2800" dirty="0">
                <a:latin typeface="AR丸ゴシック体E" panose="020F0909000000000000" pitchFamily="49" charset="-128"/>
                <a:ea typeface="AR丸ゴシック体E" panose="020F0909000000000000" pitchFamily="49" charset="-128"/>
              </a:rPr>
              <a:t>載せていいものか問われ、一瞬迷いま</a:t>
            </a:r>
            <a:endParaRPr kumimoji="1" lang="en-US" altLang="ja-JP" sz="2800" dirty="0">
              <a:latin typeface="AR丸ゴシック体E" panose="020F0909000000000000" pitchFamily="49" charset="-128"/>
              <a:ea typeface="AR丸ゴシック体E" panose="020F0909000000000000" pitchFamily="49" charset="-128"/>
            </a:endParaRPr>
          </a:p>
          <a:p>
            <a:r>
              <a:rPr kumimoji="1" lang="ja-JP" altLang="en-US" sz="2800" dirty="0">
                <a:latin typeface="AR丸ゴシック体E" panose="020F0909000000000000" pitchFamily="49" charset="-128"/>
                <a:ea typeface="AR丸ゴシック体E" panose="020F0909000000000000" pitchFamily="49" charset="-128"/>
              </a:rPr>
              <a:t>した。</a:t>
            </a:r>
            <a:endParaRPr kumimoji="1" lang="en-US" altLang="ja-JP" sz="2800" dirty="0">
              <a:latin typeface="AR丸ゴシック体E" panose="020F0909000000000000" pitchFamily="49" charset="-128"/>
              <a:ea typeface="AR丸ゴシック体E" panose="020F0909000000000000" pitchFamily="49" charset="-128"/>
            </a:endParaRPr>
          </a:p>
          <a:p>
            <a:r>
              <a:rPr kumimoji="1" lang="ja-JP" altLang="en-US" sz="2800" dirty="0">
                <a:latin typeface="AR丸ゴシック体E" panose="020F0909000000000000" pitchFamily="49" charset="-128"/>
                <a:ea typeface="AR丸ゴシック体E" panose="020F0909000000000000" pitchFamily="49" charset="-128"/>
              </a:rPr>
              <a:t>自分たちが撮り組んだ成果だとしたら</a:t>
            </a:r>
            <a:endParaRPr kumimoji="1" lang="en-US" altLang="ja-JP" sz="2800" dirty="0">
              <a:latin typeface="AR丸ゴシック体E" panose="020F0909000000000000" pitchFamily="49" charset="-128"/>
              <a:ea typeface="AR丸ゴシック体E" panose="020F0909000000000000" pitchFamily="49" charset="-128"/>
            </a:endParaRPr>
          </a:p>
          <a:p>
            <a:r>
              <a:rPr kumimoji="1" lang="ja-JP" altLang="en-US" sz="2800" dirty="0">
                <a:latin typeface="AR丸ゴシック体E" panose="020F0909000000000000" pitchFamily="49" charset="-128"/>
                <a:ea typeface="AR丸ゴシック体E" panose="020F0909000000000000" pitchFamily="49" charset="-128"/>
              </a:rPr>
              <a:t>胸を張って出してもらうことにしまし</a:t>
            </a:r>
            <a:endParaRPr kumimoji="1" lang="en-US" altLang="ja-JP" sz="2800" dirty="0">
              <a:latin typeface="AR丸ゴシック体E" panose="020F0909000000000000" pitchFamily="49" charset="-128"/>
              <a:ea typeface="AR丸ゴシック体E" panose="020F0909000000000000" pitchFamily="49" charset="-128"/>
            </a:endParaRPr>
          </a:p>
          <a:p>
            <a:r>
              <a:rPr kumimoji="1" lang="ja-JP" altLang="en-US" sz="2800" dirty="0">
                <a:latin typeface="AR丸ゴシック体E" panose="020F0909000000000000" pitchFamily="49" charset="-128"/>
                <a:ea typeface="AR丸ゴシック体E" panose="020F0909000000000000" pitchFamily="49" charset="-128"/>
              </a:rPr>
              <a:t>た。すると、次の５月には・・・</a:t>
            </a:r>
          </a:p>
        </p:txBody>
      </p:sp>
    </p:spTree>
    <p:extLst>
      <p:ext uri="{BB962C8B-B14F-4D97-AF65-F5344CB8AC3E}">
        <p14:creationId xmlns:p14="http://schemas.microsoft.com/office/powerpoint/2010/main" val="3784348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1000"/>
                                        <p:tgtEl>
                                          <p:spTgt spid="4">
                                            <p:txEl>
                                              <p:pRg st="2" end="2"/>
                                            </p:txEl>
                                          </p:spTgt>
                                        </p:tgtEl>
                                      </p:cBhvr>
                                    </p:animEffect>
                                    <p:anim calcmode="lin" valueType="num">
                                      <p:cBhvr>
                                        <p:cTn id="1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1000"/>
                                        <p:tgtEl>
                                          <p:spTgt spid="4">
                                            <p:txEl>
                                              <p:pRg st="3" end="3"/>
                                            </p:txEl>
                                          </p:spTgt>
                                        </p:tgtEl>
                                      </p:cBhvr>
                                    </p:animEffect>
                                    <p:anim calcmode="lin" valueType="num">
                                      <p:cBhvr>
                                        <p:cTn id="2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4">
                                            <p:txEl>
                                              <p:pRg st="0" end="0"/>
                                            </p:txEl>
                                          </p:spTgt>
                                        </p:tgtEl>
                                      </p:cBhvr>
                                    </p:animEffect>
                                    <p:set>
                                      <p:cBhvr>
                                        <p:cTn id="29" dur="1" fill="hold">
                                          <p:stCondLst>
                                            <p:cond delay="499"/>
                                          </p:stCondLst>
                                        </p:cTn>
                                        <p:tgtEl>
                                          <p:spTgt spid="4">
                                            <p:txEl>
                                              <p:pRg st="0" end="0"/>
                                            </p:txEl>
                                          </p:spTgt>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4">
                                            <p:txEl>
                                              <p:pRg st="1" end="1"/>
                                            </p:txEl>
                                          </p:spTgt>
                                        </p:tgtEl>
                                      </p:cBhvr>
                                    </p:animEffect>
                                    <p:set>
                                      <p:cBhvr>
                                        <p:cTn id="32" dur="1" fill="hold">
                                          <p:stCondLst>
                                            <p:cond delay="499"/>
                                          </p:stCondLst>
                                        </p:cTn>
                                        <p:tgtEl>
                                          <p:spTgt spid="4">
                                            <p:txEl>
                                              <p:pRg st="1" end="1"/>
                                            </p:txEl>
                                          </p:spTgt>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4">
                                            <p:txEl>
                                              <p:pRg st="2" end="2"/>
                                            </p:txEl>
                                          </p:spTgt>
                                        </p:tgtEl>
                                      </p:cBhvr>
                                    </p:animEffect>
                                    <p:set>
                                      <p:cBhvr>
                                        <p:cTn id="35" dur="1" fill="hold">
                                          <p:stCondLst>
                                            <p:cond delay="499"/>
                                          </p:stCondLst>
                                        </p:cTn>
                                        <p:tgtEl>
                                          <p:spTgt spid="4">
                                            <p:txEl>
                                              <p:pRg st="2" end="2"/>
                                            </p:txEl>
                                          </p:spTgt>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4">
                                            <p:txEl>
                                              <p:pRg st="3" end="3"/>
                                            </p:txEl>
                                          </p:spTgt>
                                        </p:tgtEl>
                                      </p:cBhvr>
                                    </p:animEffect>
                                    <p:set>
                                      <p:cBhvr>
                                        <p:cTn id="38" dur="1" fill="hold">
                                          <p:stCondLst>
                                            <p:cond delay="499"/>
                                          </p:stCondLst>
                                        </p:cTn>
                                        <p:tgtEl>
                                          <p:spTgt spid="4">
                                            <p:txEl>
                                              <p:pRg st="3" end="3"/>
                                            </p:txEl>
                                          </p:spTgt>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4">
                                            <p:txEl>
                                              <p:pRg st="5" end="5"/>
                                            </p:txEl>
                                          </p:spTgt>
                                        </p:tgtEl>
                                        <p:attrNameLst>
                                          <p:attrName>style.visibility</p:attrName>
                                        </p:attrNameLst>
                                      </p:cBhvr>
                                      <p:to>
                                        <p:strVal val="visible"/>
                                      </p:to>
                                    </p:set>
                                    <p:animEffect transition="in" filter="fade">
                                      <p:cBhvr>
                                        <p:cTn id="43" dur="1000"/>
                                        <p:tgtEl>
                                          <p:spTgt spid="4">
                                            <p:txEl>
                                              <p:pRg st="5" end="5"/>
                                            </p:txEl>
                                          </p:spTgt>
                                        </p:tgtEl>
                                      </p:cBhvr>
                                    </p:animEffect>
                                    <p:anim calcmode="lin" valueType="num">
                                      <p:cBhvr>
                                        <p:cTn id="44"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5" dur="1000" fill="hold"/>
                                        <p:tgtEl>
                                          <p:spTgt spid="4">
                                            <p:txEl>
                                              <p:pRg st="5" end="5"/>
                                            </p:txEl>
                                          </p:spTgt>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4">
                                            <p:txEl>
                                              <p:pRg st="6" end="6"/>
                                            </p:txEl>
                                          </p:spTgt>
                                        </p:tgtEl>
                                        <p:attrNameLst>
                                          <p:attrName>style.visibility</p:attrName>
                                        </p:attrNameLst>
                                      </p:cBhvr>
                                      <p:to>
                                        <p:strVal val="visible"/>
                                      </p:to>
                                    </p:set>
                                    <p:animEffect transition="in" filter="fade">
                                      <p:cBhvr>
                                        <p:cTn id="48" dur="1000"/>
                                        <p:tgtEl>
                                          <p:spTgt spid="4">
                                            <p:txEl>
                                              <p:pRg st="6" end="6"/>
                                            </p:txEl>
                                          </p:spTgt>
                                        </p:tgtEl>
                                      </p:cBhvr>
                                    </p:animEffect>
                                    <p:anim calcmode="lin" valueType="num">
                                      <p:cBhvr>
                                        <p:cTn id="49"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50" dur="1000" fill="hold"/>
                                        <p:tgtEl>
                                          <p:spTgt spid="4">
                                            <p:txEl>
                                              <p:pRg st="6" end="6"/>
                                            </p:txEl>
                                          </p:spTgt>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4">
                                            <p:txEl>
                                              <p:pRg st="7" end="7"/>
                                            </p:txEl>
                                          </p:spTgt>
                                        </p:tgtEl>
                                        <p:attrNameLst>
                                          <p:attrName>style.visibility</p:attrName>
                                        </p:attrNameLst>
                                      </p:cBhvr>
                                      <p:to>
                                        <p:strVal val="visible"/>
                                      </p:to>
                                    </p:set>
                                    <p:animEffect transition="in" filter="fade">
                                      <p:cBhvr>
                                        <p:cTn id="53" dur="1000"/>
                                        <p:tgtEl>
                                          <p:spTgt spid="4">
                                            <p:txEl>
                                              <p:pRg st="7" end="7"/>
                                            </p:txEl>
                                          </p:spTgt>
                                        </p:tgtEl>
                                      </p:cBhvr>
                                    </p:animEffect>
                                    <p:anim calcmode="lin" valueType="num">
                                      <p:cBhvr>
                                        <p:cTn id="54"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55"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4">
                                            <p:txEl>
                                              <p:pRg st="0" end="0"/>
                                            </p:txEl>
                                          </p:spTgt>
                                        </p:tgtEl>
                                      </p:cBhvr>
                                    </p:animEffect>
                                    <p:set>
                                      <p:cBhvr>
                                        <p:cTn id="60" dur="1" fill="hold">
                                          <p:stCondLst>
                                            <p:cond delay="499"/>
                                          </p:stCondLst>
                                        </p:cTn>
                                        <p:tgtEl>
                                          <p:spTgt spid="4">
                                            <p:txEl>
                                              <p:pRg st="0" end="0"/>
                                            </p:txEl>
                                          </p:spTgt>
                                        </p:tgtEl>
                                        <p:attrNameLst>
                                          <p:attrName>style.visibility</p:attrName>
                                        </p:attrNameLst>
                                      </p:cBhvr>
                                      <p:to>
                                        <p:strVal val="hidden"/>
                                      </p:to>
                                    </p:set>
                                  </p:childTnLst>
                                </p:cTn>
                              </p:par>
                              <p:par>
                                <p:cTn id="61" presetID="10" presetClass="exit" presetSubtype="0" fill="hold" grpId="0" nodeType="withEffect">
                                  <p:stCondLst>
                                    <p:cond delay="0"/>
                                  </p:stCondLst>
                                  <p:childTnLst>
                                    <p:animEffect transition="out" filter="fade">
                                      <p:cBhvr>
                                        <p:cTn id="62" dur="500"/>
                                        <p:tgtEl>
                                          <p:spTgt spid="4">
                                            <p:txEl>
                                              <p:pRg st="1" end="1"/>
                                            </p:txEl>
                                          </p:spTgt>
                                        </p:tgtEl>
                                      </p:cBhvr>
                                    </p:animEffect>
                                    <p:set>
                                      <p:cBhvr>
                                        <p:cTn id="63" dur="1" fill="hold">
                                          <p:stCondLst>
                                            <p:cond delay="499"/>
                                          </p:stCondLst>
                                        </p:cTn>
                                        <p:tgtEl>
                                          <p:spTgt spid="4">
                                            <p:txEl>
                                              <p:pRg st="1" end="1"/>
                                            </p:txEl>
                                          </p:spTgt>
                                        </p:tgtEl>
                                        <p:attrNameLst>
                                          <p:attrName>style.visibility</p:attrName>
                                        </p:attrNameLst>
                                      </p:cBhvr>
                                      <p:to>
                                        <p:strVal val="hidden"/>
                                      </p:to>
                                    </p:set>
                                  </p:childTnLst>
                                </p:cTn>
                              </p:par>
                              <p:par>
                                <p:cTn id="64" presetID="10" presetClass="exit" presetSubtype="0" fill="hold" grpId="0" nodeType="withEffect">
                                  <p:stCondLst>
                                    <p:cond delay="0"/>
                                  </p:stCondLst>
                                  <p:childTnLst>
                                    <p:animEffect transition="out" filter="fade">
                                      <p:cBhvr>
                                        <p:cTn id="65" dur="500"/>
                                        <p:tgtEl>
                                          <p:spTgt spid="4">
                                            <p:txEl>
                                              <p:pRg st="2" end="2"/>
                                            </p:txEl>
                                          </p:spTgt>
                                        </p:tgtEl>
                                      </p:cBhvr>
                                    </p:animEffect>
                                    <p:set>
                                      <p:cBhvr>
                                        <p:cTn id="66" dur="1" fill="hold">
                                          <p:stCondLst>
                                            <p:cond delay="499"/>
                                          </p:stCondLst>
                                        </p:cTn>
                                        <p:tgtEl>
                                          <p:spTgt spid="4">
                                            <p:txEl>
                                              <p:pRg st="2" end="2"/>
                                            </p:txEl>
                                          </p:spTgt>
                                        </p:tgtEl>
                                        <p:attrNameLst>
                                          <p:attrName>style.visibility</p:attrName>
                                        </p:attrNameLst>
                                      </p:cBhvr>
                                      <p:to>
                                        <p:strVal val="hidden"/>
                                      </p:to>
                                    </p:set>
                                  </p:childTnLst>
                                </p:cTn>
                              </p:par>
                              <p:par>
                                <p:cTn id="67" presetID="10" presetClass="exit" presetSubtype="0" fill="hold" grpId="0" nodeType="withEffect">
                                  <p:stCondLst>
                                    <p:cond delay="0"/>
                                  </p:stCondLst>
                                  <p:childTnLst>
                                    <p:animEffect transition="out" filter="fade">
                                      <p:cBhvr>
                                        <p:cTn id="68" dur="500"/>
                                        <p:tgtEl>
                                          <p:spTgt spid="4">
                                            <p:txEl>
                                              <p:pRg st="3" end="3"/>
                                            </p:txEl>
                                          </p:spTgt>
                                        </p:tgtEl>
                                      </p:cBhvr>
                                    </p:animEffect>
                                    <p:set>
                                      <p:cBhvr>
                                        <p:cTn id="69" dur="1" fill="hold">
                                          <p:stCondLst>
                                            <p:cond delay="499"/>
                                          </p:stCondLst>
                                        </p:cTn>
                                        <p:tgtEl>
                                          <p:spTgt spid="4">
                                            <p:txEl>
                                              <p:pRg st="3" end="3"/>
                                            </p:txEl>
                                          </p:spTgt>
                                        </p:tgtEl>
                                        <p:attrNameLst>
                                          <p:attrName>style.visibility</p:attrName>
                                        </p:attrNameLst>
                                      </p:cBhvr>
                                      <p:to>
                                        <p:strVal val="hidden"/>
                                      </p:to>
                                    </p:set>
                                  </p:childTnLst>
                                </p:cTn>
                              </p:par>
                              <p:par>
                                <p:cTn id="70" presetID="10" presetClass="exit" presetSubtype="0" fill="hold" grpId="0" nodeType="withEffect">
                                  <p:stCondLst>
                                    <p:cond delay="0"/>
                                  </p:stCondLst>
                                  <p:childTnLst>
                                    <p:animEffect transition="out" filter="fade">
                                      <p:cBhvr>
                                        <p:cTn id="71" dur="500"/>
                                        <p:tgtEl>
                                          <p:spTgt spid="4">
                                            <p:txEl>
                                              <p:pRg st="5" end="5"/>
                                            </p:txEl>
                                          </p:spTgt>
                                        </p:tgtEl>
                                      </p:cBhvr>
                                    </p:animEffect>
                                    <p:set>
                                      <p:cBhvr>
                                        <p:cTn id="72" dur="1" fill="hold">
                                          <p:stCondLst>
                                            <p:cond delay="499"/>
                                          </p:stCondLst>
                                        </p:cTn>
                                        <p:tgtEl>
                                          <p:spTgt spid="4">
                                            <p:txEl>
                                              <p:pRg st="5" end="5"/>
                                            </p:txEl>
                                          </p:spTgt>
                                        </p:tgtEl>
                                        <p:attrNameLst>
                                          <p:attrName>style.visibility</p:attrName>
                                        </p:attrNameLst>
                                      </p:cBhvr>
                                      <p:to>
                                        <p:strVal val="hidden"/>
                                      </p:to>
                                    </p:set>
                                  </p:childTnLst>
                                </p:cTn>
                              </p:par>
                              <p:par>
                                <p:cTn id="73" presetID="10" presetClass="exit" presetSubtype="0" fill="hold" grpId="0" nodeType="withEffect">
                                  <p:stCondLst>
                                    <p:cond delay="0"/>
                                  </p:stCondLst>
                                  <p:childTnLst>
                                    <p:animEffect transition="out" filter="fade">
                                      <p:cBhvr>
                                        <p:cTn id="74" dur="500"/>
                                        <p:tgtEl>
                                          <p:spTgt spid="4">
                                            <p:txEl>
                                              <p:pRg st="6" end="6"/>
                                            </p:txEl>
                                          </p:spTgt>
                                        </p:tgtEl>
                                      </p:cBhvr>
                                    </p:animEffect>
                                    <p:set>
                                      <p:cBhvr>
                                        <p:cTn id="75" dur="1" fill="hold">
                                          <p:stCondLst>
                                            <p:cond delay="499"/>
                                          </p:stCondLst>
                                        </p:cTn>
                                        <p:tgtEl>
                                          <p:spTgt spid="4">
                                            <p:txEl>
                                              <p:pRg st="6" end="6"/>
                                            </p:txEl>
                                          </p:spTgt>
                                        </p:tgtEl>
                                        <p:attrNameLst>
                                          <p:attrName>style.visibility</p:attrName>
                                        </p:attrNameLst>
                                      </p:cBhvr>
                                      <p:to>
                                        <p:strVal val="hidden"/>
                                      </p:to>
                                    </p:set>
                                  </p:childTnLst>
                                </p:cTn>
                              </p:par>
                              <p:par>
                                <p:cTn id="76" presetID="10" presetClass="exit" presetSubtype="0" fill="hold" grpId="0" nodeType="withEffect">
                                  <p:stCondLst>
                                    <p:cond delay="0"/>
                                  </p:stCondLst>
                                  <p:childTnLst>
                                    <p:animEffect transition="out" filter="fade">
                                      <p:cBhvr>
                                        <p:cTn id="77" dur="500"/>
                                        <p:tgtEl>
                                          <p:spTgt spid="4">
                                            <p:txEl>
                                              <p:pRg st="7" end="7"/>
                                            </p:txEl>
                                          </p:spTgt>
                                        </p:tgtEl>
                                      </p:cBhvr>
                                    </p:animEffect>
                                    <p:set>
                                      <p:cBhvr>
                                        <p:cTn id="78" dur="1" fill="hold">
                                          <p:stCondLst>
                                            <p:cond delay="499"/>
                                          </p:stCondLst>
                                        </p:cTn>
                                        <p:tgtEl>
                                          <p:spTgt spid="4">
                                            <p:txEl>
                                              <p:pRg st="7" end="7"/>
                                            </p:txEl>
                                          </p:spTgt>
                                        </p:tgtEl>
                                        <p:attrNameLst>
                                          <p:attrName>style.visibility</p:attrName>
                                        </p:attrNameLst>
                                      </p:cBhvr>
                                      <p:to>
                                        <p:strVal val="hidden"/>
                                      </p:to>
                                    </p:set>
                                  </p:childTnLst>
                                </p:cTn>
                              </p:par>
                              <p:par>
                                <p:cTn id="79" presetID="42" presetClass="entr" presetSubtype="0" fill="hold" grpId="0" nodeType="withEffect">
                                  <p:stCondLst>
                                    <p:cond delay="0"/>
                                  </p:stCondLst>
                                  <p:childTnLst>
                                    <p:set>
                                      <p:cBhvr>
                                        <p:cTn id="80" dur="1" fill="hold">
                                          <p:stCondLst>
                                            <p:cond delay="0"/>
                                          </p:stCondLst>
                                        </p:cTn>
                                        <p:tgtEl>
                                          <p:spTgt spid="4">
                                            <p:txEl>
                                              <p:pRg st="8" end="8"/>
                                            </p:txEl>
                                          </p:spTgt>
                                        </p:tgtEl>
                                        <p:attrNameLst>
                                          <p:attrName>style.visibility</p:attrName>
                                        </p:attrNameLst>
                                      </p:cBhvr>
                                      <p:to>
                                        <p:strVal val="visible"/>
                                      </p:to>
                                    </p:set>
                                    <p:animEffect transition="in" filter="fade">
                                      <p:cBhvr>
                                        <p:cTn id="81" dur="1000"/>
                                        <p:tgtEl>
                                          <p:spTgt spid="4">
                                            <p:txEl>
                                              <p:pRg st="8" end="8"/>
                                            </p:txEl>
                                          </p:spTgt>
                                        </p:tgtEl>
                                      </p:cBhvr>
                                    </p:animEffect>
                                    <p:anim calcmode="lin" valueType="num">
                                      <p:cBhvr>
                                        <p:cTn id="82"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83" dur="1000" fill="hold"/>
                                        <p:tgtEl>
                                          <p:spTgt spid="4">
                                            <p:txEl>
                                              <p:pRg st="8" end="8"/>
                                            </p:txEl>
                                          </p:spTgt>
                                        </p:tgtEl>
                                        <p:attrNameLst>
                                          <p:attrName>ppt_y</p:attrName>
                                        </p:attrNameLst>
                                      </p:cBhvr>
                                      <p:tavLst>
                                        <p:tav tm="0">
                                          <p:val>
                                            <p:strVal val="#ppt_y+.1"/>
                                          </p:val>
                                        </p:tav>
                                        <p:tav tm="100000">
                                          <p:val>
                                            <p:strVal val="#ppt_y"/>
                                          </p:val>
                                        </p:tav>
                                      </p:tavLst>
                                    </p:anim>
                                  </p:childTnLst>
                                </p:cTn>
                              </p:par>
                              <p:par>
                                <p:cTn id="84" presetID="42" presetClass="entr" presetSubtype="0" fill="hold" grpId="0" nodeType="withEffect">
                                  <p:stCondLst>
                                    <p:cond delay="0"/>
                                  </p:stCondLst>
                                  <p:childTnLst>
                                    <p:set>
                                      <p:cBhvr>
                                        <p:cTn id="85" dur="1" fill="hold">
                                          <p:stCondLst>
                                            <p:cond delay="0"/>
                                          </p:stCondLst>
                                        </p:cTn>
                                        <p:tgtEl>
                                          <p:spTgt spid="4">
                                            <p:txEl>
                                              <p:pRg st="9" end="9"/>
                                            </p:txEl>
                                          </p:spTgt>
                                        </p:tgtEl>
                                        <p:attrNameLst>
                                          <p:attrName>style.visibility</p:attrName>
                                        </p:attrNameLst>
                                      </p:cBhvr>
                                      <p:to>
                                        <p:strVal val="visible"/>
                                      </p:to>
                                    </p:set>
                                    <p:animEffect transition="in" filter="fade">
                                      <p:cBhvr>
                                        <p:cTn id="86" dur="1000"/>
                                        <p:tgtEl>
                                          <p:spTgt spid="4">
                                            <p:txEl>
                                              <p:pRg st="9" end="9"/>
                                            </p:txEl>
                                          </p:spTgt>
                                        </p:tgtEl>
                                      </p:cBhvr>
                                    </p:animEffect>
                                    <p:anim calcmode="lin" valueType="num">
                                      <p:cBhvr>
                                        <p:cTn id="87"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88" dur="1000" fill="hold"/>
                                        <p:tgtEl>
                                          <p:spTgt spid="4">
                                            <p:txEl>
                                              <p:pRg st="9" end="9"/>
                                            </p:txEl>
                                          </p:spTgt>
                                        </p:tgtEl>
                                        <p:attrNameLst>
                                          <p:attrName>ppt_y</p:attrName>
                                        </p:attrNameLst>
                                      </p:cBhvr>
                                      <p:tavLst>
                                        <p:tav tm="0">
                                          <p:val>
                                            <p:strVal val="#ppt_y+.1"/>
                                          </p:val>
                                        </p:tav>
                                        <p:tav tm="100000">
                                          <p:val>
                                            <p:strVal val="#ppt_y"/>
                                          </p:val>
                                        </p:tav>
                                      </p:tavLst>
                                    </p:anim>
                                  </p:childTnLst>
                                </p:cTn>
                              </p:par>
                              <p:par>
                                <p:cTn id="89" presetID="42" presetClass="entr" presetSubtype="0" fill="hold" grpId="0" nodeType="withEffect">
                                  <p:stCondLst>
                                    <p:cond delay="0"/>
                                  </p:stCondLst>
                                  <p:childTnLst>
                                    <p:set>
                                      <p:cBhvr>
                                        <p:cTn id="90" dur="1" fill="hold">
                                          <p:stCondLst>
                                            <p:cond delay="0"/>
                                          </p:stCondLst>
                                        </p:cTn>
                                        <p:tgtEl>
                                          <p:spTgt spid="4">
                                            <p:txEl>
                                              <p:pRg st="10" end="10"/>
                                            </p:txEl>
                                          </p:spTgt>
                                        </p:tgtEl>
                                        <p:attrNameLst>
                                          <p:attrName>style.visibility</p:attrName>
                                        </p:attrNameLst>
                                      </p:cBhvr>
                                      <p:to>
                                        <p:strVal val="visible"/>
                                      </p:to>
                                    </p:set>
                                    <p:animEffect transition="in" filter="fade">
                                      <p:cBhvr>
                                        <p:cTn id="91" dur="1000"/>
                                        <p:tgtEl>
                                          <p:spTgt spid="4">
                                            <p:txEl>
                                              <p:pRg st="10" end="10"/>
                                            </p:txEl>
                                          </p:spTgt>
                                        </p:tgtEl>
                                      </p:cBhvr>
                                    </p:animEffect>
                                    <p:anim calcmode="lin" valueType="num">
                                      <p:cBhvr>
                                        <p:cTn id="92" dur="1000" fill="hold"/>
                                        <p:tgtEl>
                                          <p:spTgt spid="4">
                                            <p:txEl>
                                              <p:pRg st="10" end="10"/>
                                            </p:txEl>
                                          </p:spTgt>
                                        </p:tgtEl>
                                        <p:attrNameLst>
                                          <p:attrName>ppt_x</p:attrName>
                                        </p:attrNameLst>
                                      </p:cBhvr>
                                      <p:tavLst>
                                        <p:tav tm="0">
                                          <p:val>
                                            <p:strVal val="#ppt_x"/>
                                          </p:val>
                                        </p:tav>
                                        <p:tav tm="100000">
                                          <p:val>
                                            <p:strVal val="#ppt_x"/>
                                          </p:val>
                                        </p:tav>
                                      </p:tavLst>
                                    </p:anim>
                                    <p:anim calcmode="lin" valueType="num">
                                      <p:cBhvr>
                                        <p:cTn id="93" dur="1000" fill="hold"/>
                                        <p:tgtEl>
                                          <p:spTgt spid="4">
                                            <p:txEl>
                                              <p:pRg st="10" end="10"/>
                                            </p:txEl>
                                          </p:spTgt>
                                        </p:tgtEl>
                                        <p:attrNameLst>
                                          <p:attrName>ppt_y</p:attrName>
                                        </p:attrNameLst>
                                      </p:cBhvr>
                                      <p:tavLst>
                                        <p:tav tm="0">
                                          <p:val>
                                            <p:strVal val="#ppt_y+.1"/>
                                          </p:val>
                                        </p:tav>
                                        <p:tav tm="100000">
                                          <p:val>
                                            <p:strVal val="#ppt_y"/>
                                          </p:val>
                                        </p:tav>
                                      </p:tavLst>
                                    </p:anim>
                                  </p:childTnLst>
                                </p:cTn>
                              </p:par>
                              <p:par>
                                <p:cTn id="94" presetID="10" presetClass="exit" presetSubtype="0" fill="hold" grpId="0" nodeType="withEffect">
                                  <p:stCondLst>
                                    <p:cond delay="0"/>
                                  </p:stCondLst>
                                  <p:childTnLst>
                                    <p:animEffect transition="out" filter="fade">
                                      <p:cBhvr>
                                        <p:cTn id="95" dur="500"/>
                                        <p:tgtEl>
                                          <p:spTgt spid="4">
                                            <p:bg/>
                                          </p:spTgt>
                                        </p:tgtEl>
                                      </p:cBhvr>
                                    </p:animEffect>
                                    <p:set>
                                      <p:cBhvr>
                                        <p:cTn id="96" dur="1" fill="hold">
                                          <p:stCondLst>
                                            <p:cond delay="499"/>
                                          </p:stCondLst>
                                        </p:cTn>
                                        <p:tgtEl>
                                          <p:spTgt spid="4">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302DCF3F-1246-3CE8-55AA-B5C88E446770}"/>
              </a:ext>
            </a:extLst>
          </p:cNvPr>
          <p:cNvPicPr>
            <a:picLocks noChangeAspect="1"/>
          </p:cNvPicPr>
          <p:nvPr/>
        </p:nvPicPr>
        <p:blipFill>
          <a:blip r:embed="rId2"/>
          <a:stretch>
            <a:fillRect/>
          </a:stretch>
        </p:blipFill>
        <p:spPr>
          <a:xfrm>
            <a:off x="80682" y="304951"/>
            <a:ext cx="8927704" cy="6284107"/>
          </a:xfrm>
          <a:prstGeom prst="rect">
            <a:avLst/>
          </a:prstGeom>
        </p:spPr>
      </p:pic>
      <p:sp>
        <p:nvSpPr>
          <p:cNvPr id="3" name="テキスト ボックス 2">
            <a:extLst>
              <a:ext uri="{FF2B5EF4-FFF2-40B4-BE49-F238E27FC236}">
                <a16:creationId xmlns:a16="http://schemas.microsoft.com/office/drawing/2014/main" id="{B0F1732B-CEED-5704-3012-4A0B0975B89F}"/>
              </a:ext>
            </a:extLst>
          </p:cNvPr>
          <p:cNvSpPr txBox="1"/>
          <p:nvPr/>
        </p:nvSpPr>
        <p:spPr>
          <a:xfrm>
            <a:off x="6508375" y="331845"/>
            <a:ext cx="1692632" cy="276999"/>
          </a:xfrm>
          <a:prstGeom prst="rect">
            <a:avLst/>
          </a:prstGeom>
          <a:noFill/>
        </p:spPr>
        <p:txBody>
          <a:bodyPr wrap="square" rtlCol="0">
            <a:spAutoFit/>
          </a:bodyPr>
          <a:lstStyle/>
          <a:p>
            <a:r>
              <a:rPr kumimoji="1" lang="en-US" altLang="ja-JP" sz="1200" b="1" dirty="0"/>
              <a:t>2011</a:t>
            </a:r>
            <a:r>
              <a:rPr kumimoji="1" lang="ja-JP" altLang="en-US" sz="1200" b="1" dirty="0"/>
              <a:t>年度</a:t>
            </a:r>
          </a:p>
        </p:txBody>
      </p:sp>
      <p:sp>
        <p:nvSpPr>
          <p:cNvPr id="4" name="テキスト ボックス 3">
            <a:extLst>
              <a:ext uri="{FF2B5EF4-FFF2-40B4-BE49-F238E27FC236}">
                <a16:creationId xmlns:a16="http://schemas.microsoft.com/office/drawing/2014/main" id="{9E8A55CB-0891-BC3D-57EB-943766708F03}"/>
              </a:ext>
            </a:extLst>
          </p:cNvPr>
          <p:cNvSpPr txBox="1"/>
          <p:nvPr/>
        </p:nvSpPr>
        <p:spPr>
          <a:xfrm>
            <a:off x="2891118" y="4935071"/>
            <a:ext cx="5889811" cy="1077218"/>
          </a:xfrm>
          <a:prstGeom prst="rect">
            <a:avLst/>
          </a:prstGeom>
          <a:solidFill>
            <a:srgbClr val="FFFFFF">
              <a:alpha val="50196"/>
            </a:srgbClr>
          </a:solidFill>
        </p:spPr>
        <p:txBody>
          <a:bodyPr wrap="square" rtlCol="0">
            <a:spAutoFit/>
          </a:bodyPr>
          <a:lstStyle/>
          <a:p>
            <a:r>
              <a:rPr lang="ja-JP" altLang="en-US" sz="3200" dirty="0">
                <a:latin typeface="AR丸ゴシック体E" panose="020F0909000000000000" pitchFamily="49" charset="-128"/>
                <a:ea typeface="AR丸ゴシック体E" panose="020F0909000000000000" pitchFamily="49" charset="-128"/>
              </a:rPr>
              <a:t>ＥＳＤカレンダーは</a:t>
            </a:r>
            <a:r>
              <a:rPr lang="ja-JP" altLang="en-US" sz="3200" dirty="0">
                <a:solidFill>
                  <a:srgbClr val="FF0000"/>
                </a:solidFill>
                <a:latin typeface="AR丸ゴシック体E" panose="020F0909000000000000" pitchFamily="49" charset="-128"/>
                <a:ea typeface="AR丸ゴシック体E" panose="020F0909000000000000" pitchFamily="49" charset="-128"/>
              </a:rPr>
              <a:t>一度に</a:t>
            </a:r>
            <a:endParaRPr lang="en-US" altLang="ja-JP" sz="3200" dirty="0">
              <a:solidFill>
                <a:srgbClr val="FF0000"/>
              </a:solidFill>
              <a:latin typeface="AR丸ゴシック体E" panose="020F0909000000000000" pitchFamily="49" charset="-128"/>
              <a:ea typeface="AR丸ゴシック体E" panose="020F0909000000000000" pitchFamily="49" charset="-128"/>
            </a:endParaRPr>
          </a:p>
          <a:p>
            <a:r>
              <a:rPr lang="ja-JP" altLang="en-US" sz="3200" dirty="0">
                <a:solidFill>
                  <a:srgbClr val="FF0000"/>
                </a:solidFill>
                <a:latin typeface="AR丸ゴシック体E" panose="020F0909000000000000" pitchFamily="49" charset="-128"/>
                <a:ea typeface="AR丸ゴシック体E" panose="020F0909000000000000" pitchFamily="49" charset="-128"/>
              </a:rPr>
              <a:t>全てを作れなくてもいいのです</a:t>
            </a:r>
            <a:endParaRPr kumimoji="1" lang="ja-JP" altLang="en-US" sz="3200" dirty="0"/>
          </a:p>
        </p:txBody>
      </p:sp>
    </p:spTree>
    <p:extLst>
      <p:ext uri="{BB962C8B-B14F-4D97-AF65-F5344CB8AC3E}">
        <p14:creationId xmlns:p14="http://schemas.microsoft.com/office/powerpoint/2010/main" val="2924059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D89D34EB-23B1-202B-2698-D241B9996F9D}"/>
              </a:ext>
            </a:extLst>
          </p:cNvPr>
          <p:cNvGrpSpPr/>
          <p:nvPr/>
        </p:nvGrpSpPr>
        <p:grpSpPr>
          <a:xfrm>
            <a:off x="0" y="0"/>
            <a:ext cx="9144000" cy="6858000"/>
            <a:chOff x="0" y="0"/>
            <a:chExt cx="9144000" cy="6858000"/>
          </a:xfrm>
        </p:grpSpPr>
        <p:sp>
          <p:nvSpPr>
            <p:cNvPr id="6" name="フレーム 5">
              <a:extLst>
                <a:ext uri="{FF2B5EF4-FFF2-40B4-BE49-F238E27FC236}">
                  <a16:creationId xmlns:a16="http://schemas.microsoft.com/office/drawing/2014/main" id="{5CA2028E-A00D-43B2-9D0A-8341D4898A0F}"/>
                </a:ext>
              </a:extLst>
            </p:cNvPr>
            <p:cNvSpPr/>
            <p:nvPr/>
          </p:nvSpPr>
          <p:spPr>
            <a:xfrm>
              <a:off x="0" y="0"/>
              <a:ext cx="9144000" cy="6858000"/>
            </a:xfrm>
            <a:prstGeom prst="frame">
              <a:avLst>
                <a:gd name="adj1" fmla="val 305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7" name="正方形/長方形 6">
              <a:extLst>
                <a:ext uri="{FF2B5EF4-FFF2-40B4-BE49-F238E27FC236}">
                  <a16:creationId xmlns:a16="http://schemas.microsoft.com/office/drawing/2014/main" id="{C0C64095-46D9-4759-B760-2E4BB6D95E2F}"/>
                </a:ext>
              </a:extLst>
            </p:cNvPr>
            <p:cNvSpPr/>
            <p:nvPr/>
          </p:nvSpPr>
          <p:spPr>
            <a:xfrm>
              <a:off x="204787" y="213306"/>
              <a:ext cx="8734425" cy="641985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テキスト ボックス 7">
              <a:extLst>
                <a:ext uri="{FF2B5EF4-FFF2-40B4-BE49-F238E27FC236}">
                  <a16:creationId xmlns:a16="http://schemas.microsoft.com/office/drawing/2014/main" id="{2A9A9086-6862-4A15-8F3E-5EF461CA78D0}"/>
                </a:ext>
              </a:extLst>
            </p:cNvPr>
            <p:cNvSpPr txBox="1"/>
            <p:nvPr/>
          </p:nvSpPr>
          <p:spPr>
            <a:xfrm>
              <a:off x="301365" y="320461"/>
              <a:ext cx="8762999" cy="4431983"/>
            </a:xfrm>
            <a:prstGeom prst="rect">
              <a:avLst/>
            </a:prstGeom>
            <a:noFill/>
          </p:spPr>
          <p:txBody>
            <a:bodyPr wrap="square" rtlCol="0">
              <a:spAutoFit/>
            </a:bodyPr>
            <a:lstStyle/>
            <a:p>
              <a:endParaRPr kumimoji="1" lang="en-US" altLang="ja-JP" dirty="0">
                <a:solidFill>
                  <a:schemeClr val="bg1"/>
                </a:solidFill>
                <a:latin typeface="AR P丸ゴシック体E" panose="020F0900000000000000" pitchFamily="50" charset="-128"/>
                <a:ea typeface="AR P丸ゴシック体E" panose="020F0900000000000000" pitchFamily="50" charset="-128"/>
              </a:endParaRPr>
            </a:p>
            <a:p>
              <a:r>
                <a:rPr lang="ja-JP" altLang="en-US" sz="2400" b="1" dirty="0">
                  <a:solidFill>
                    <a:schemeClr val="bg1"/>
                  </a:solidFill>
                  <a:latin typeface="AR P丸ゴシック体E" panose="020F0900000000000000" pitchFamily="50" charset="-128"/>
                  <a:ea typeface="AR P丸ゴシック体E" panose="020F0900000000000000" pitchFamily="50" charset="-128"/>
                </a:rPr>
                <a:t> </a:t>
              </a:r>
              <a:r>
                <a:rPr lang="ja-JP" altLang="en-US" sz="2800" b="1" dirty="0">
                  <a:solidFill>
                    <a:schemeClr val="bg1"/>
                  </a:solidFill>
                  <a:latin typeface="AR P丸ゴシック体E" panose="020F0900000000000000" pitchFamily="50" charset="-128"/>
                  <a:ea typeface="AR P丸ゴシック体E" panose="020F0900000000000000" pitchFamily="50" charset="-128"/>
                </a:rPr>
                <a:t>ユネスコスクール入門講座 </a:t>
              </a:r>
              <a:r>
                <a:rPr lang="ja-JP" altLang="en-US" sz="2800" b="1" dirty="0">
                  <a:highlight>
                    <a:srgbClr val="FFFF00"/>
                  </a:highlight>
                  <a:latin typeface="AR P丸ゴシック体E" panose="020F0900000000000000" pitchFamily="50" charset="-128"/>
                  <a:ea typeface="AR P丸ゴシック体E" panose="020F0900000000000000" pitchFamily="50" charset="-128"/>
                </a:rPr>
                <a:t>②</a:t>
              </a:r>
              <a:endParaRPr lang="en-US" altLang="ja-JP" sz="2800" b="1" kern="100" dirty="0">
                <a:highlight>
                  <a:srgbClr val="FFFF00"/>
                </a:highlight>
                <a:latin typeface="AR P丸ゴシック体E" panose="020F0900000000000000" pitchFamily="50" charset="-128"/>
                <a:ea typeface="AR P丸ゴシック体E" panose="020F0900000000000000" pitchFamily="50" charset="-128"/>
                <a:cs typeface="Times New Roman" panose="02020603050405020304" pitchFamily="18" charset="0"/>
              </a:endParaRPr>
            </a:p>
            <a:p>
              <a:r>
                <a:rPr lang="ja-JP" altLang="ja-JP" sz="2200" dirty="0">
                  <a:solidFill>
                    <a:schemeClr val="bg1"/>
                  </a:solidFill>
                  <a:latin typeface="+mn-ea"/>
                </a:rPr>
                <a:t>　</a:t>
              </a:r>
              <a:r>
                <a:rPr lang="ja-JP" altLang="en-US" b="1" kern="100" dirty="0">
                  <a:solidFill>
                    <a:schemeClr val="bg1"/>
                  </a:solidFill>
                  <a:effectLst/>
                  <a:latin typeface="AR丸ゴシック体E" panose="020F0909000000000000" pitchFamily="49" charset="-128"/>
                  <a:ea typeface="AR丸ゴシック体E" panose="020F0909000000000000" pitchFamily="49" charset="-128"/>
                  <a:cs typeface="Times New Roman" panose="02020603050405020304" pitchFamily="18" charset="0"/>
                </a:rPr>
                <a:t>　　　　　　　　　　　　　　　</a:t>
              </a:r>
              <a:r>
                <a:rPr lang="ja-JP" altLang="en-US" b="1" kern="100" dirty="0">
                  <a:solidFill>
                    <a:schemeClr val="bg1"/>
                  </a:solidFill>
                  <a:latin typeface="AR丸ゴシック体E" panose="020F0909000000000000" pitchFamily="49" charset="-128"/>
                  <a:ea typeface="AR丸ゴシック体E" panose="020F0909000000000000" pitchFamily="49" charset="-128"/>
                  <a:cs typeface="Times New Roman" panose="02020603050405020304" pitchFamily="18" charset="0"/>
                </a:rPr>
                <a:t>　</a:t>
              </a:r>
              <a:r>
                <a:rPr lang="ja-JP" altLang="en-US" b="1" kern="100" dirty="0">
                  <a:solidFill>
                    <a:schemeClr val="bg1"/>
                  </a:solidFill>
                  <a:effectLst/>
                  <a:latin typeface="AR丸ゴシック体E" panose="020F0909000000000000" pitchFamily="49" charset="-128"/>
                  <a:ea typeface="AR丸ゴシック体E" panose="020F0909000000000000" pitchFamily="49" charset="-128"/>
                  <a:cs typeface="Times New Roman" panose="02020603050405020304" pitchFamily="18" charset="0"/>
                </a:rPr>
                <a:t>　</a:t>
              </a:r>
              <a:r>
                <a:rPr kumimoji="1" lang="ja-JP" altLang="en-US" sz="2200" dirty="0">
                  <a:solidFill>
                    <a:schemeClr val="bg1"/>
                  </a:solidFill>
                  <a:latin typeface="HGP創英角ｺﾞｼｯｸUB" panose="020B0900000000000000" pitchFamily="50" charset="-128"/>
                  <a:ea typeface="HGP創英角ｺﾞｼｯｸUB" panose="020B0900000000000000" pitchFamily="50" charset="-128"/>
                </a:rPr>
                <a:t>　</a:t>
              </a:r>
              <a:r>
                <a:rPr kumimoji="1" lang="ja-JP" altLang="en-US" dirty="0">
                  <a:solidFill>
                    <a:schemeClr val="bg1"/>
                  </a:solidFill>
                  <a:latin typeface="HGP創英角ｺﾞｼｯｸUB" panose="020B0900000000000000" pitchFamily="50" charset="-128"/>
                  <a:ea typeface="HGP創英角ｺﾞｼｯｸUB" panose="020B0900000000000000" pitchFamily="50" charset="-128"/>
                </a:rPr>
                <a:t>　　　　　　　　　　　　　　　　　　　　</a:t>
              </a:r>
              <a:endParaRPr kumimoji="1" lang="en-US" altLang="ja-JP" dirty="0">
                <a:solidFill>
                  <a:schemeClr val="bg1"/>
                </a:solidFill>
                <a:latin typeface="HGP創英角ｺﾞｼｯｸUB" panose="020B0900000000000000" pitchFamily="50" charset="-128"/>
                <a:ea typeface="HGP創英角ｺﾞｼｯｸUB" panose="020B0900000000000000" pitchFamily="50" charset="-128"/>
              </a:endParaRPr>
            </a:p>
            <a:p>
              <a:r>
                <a:rPr lang="ja-JP" altLang="en-US" sz="3600" b="1" dirty="0">
                  <a:solidFill>
                    <a:schemeClr val="bg1"/>
                  </a:solidFill>
                  <a:latin typeface="AR P丸ゴシック体E" panose="020F0900000000000000" pitchFamily="50" charset="-128"/>
                  <a:ea typeface="AR P丸ゴシック体E" panose="020F0900000000000000" pitchFamily="50" charset="-128"/>
                </a:rPr>
                <a:t>　</a:t>
              </a:r>
              <a:r>
                <a:rPr lang="en-US" altLang="ja-JP" sz="4400" b="1" dirty="0">
                  <a:solidFill>
                    <a:srgbClr val="FFFF00"/>
                  </a:solidFill>
                  <a:latin typeface="AR P丸ゴシック体E" panose="020F0900000000000000" pitchFamily="50" charset="-128"/>
                  <a:ea typeface="AR P丸ゴシック体E" panose="020F0900000000000000" pitchFamily="50" charset="-128"/>
                </a:rPr>
                <a:t>【</a:t>
              </a:r>
              <a:r>
                <a:rPr lang="ja-JP" altLang="en-US" sz="4400" b="1" dirty="0">
                  <a:solidFill>
                    <a:srgbClr val="FFFF00"/>
                  </a:solidFill>
                  <a:latin typeface="AR P丸ゴシック体E" panose="020F0900000000000000" pitchFamily="50" charset="-128"/>
                  <a:ea typeface="AR P丸ゴシック体E" panose="020F0900000000000000" pitchFamily="50" charset="-128"/>
                </a:rPr>
                <a:t>ユネスコスクールの学びは</a:t>
              </a:r>
              <a:endParaRPr lang="en-US" altLang="ja-JP" sz="4400" b="1" dirty="0">
                <a:solidFill>
                  <a:srgbClr val="FFFF00"/>
                </a:solidFill>
                <a:latin typeface="AR P丸ゴシック体E" panose="020F0900000000000000" pitchFamily="50" charset="-128"/>
                <a:ea typeface="AR P丸ゴシック体E" panose="020F0900000000000000" pitchFamily="50" charset="-128"/>
              </a:endParaRPr>
            </a:p>
            <a:p>
              <a:r>
                <a:rPr lang="ja-JP" altLang="en-US" sz="4400" b="1" dirty="0">
                  <a:solidFill>
                    <a:srgbClr val="FFFF00"/>
                  </a:solidFill>
                  <a:latin typeface="AR P丸ゴシック体E" panose="020F0900000000000000" pitchFamily="50" charset="-128"/>
                  <a:ea typeface="AR P丸ゴシック体E" panose="020F0900000000000000" pitchFamily="50" charset="-128"/>
                </a:rPr>
                <a:t>　　　　　　　　どう作るのか</a:t>
              </a:r>
              <a:r>
                <a:rPr lang="en-US" altLang="ja-JP" sz="4400" b="1" dirty="0">
                  <a:solidFill>
                    <a:srgbClr val="FFFF00"/>
                  </a:solidFill>
                  <a:latin typeface="AR P丸ゴシック体E" panose="020F0900000000000000" pitchFamily="50" charset="-128"/>
                  <a:ea typeface="AR P丸ゴシック体E" panose="020F0900000000000000" pitchFamily="50" charset="-128"/>
                </a:rPr>
                <a:t>】</a:t>
              </a:r>
            </a:p>
            <a:p>
              <a:endParaRPr lang="en-US" altLang="ja-JP" b="1" dirty="0">
                <a:solidFill>
                  <a:schemeClr val="bg1"/>
                </a:solidFill>
                <a:latin typeface="AR P丸ゴシック体E" panose="020F0900000000000000" pitchFamily="50" charset="-128"/>
                <a:ea typeface="AR P丸ゴシック体E" panose="020F0900000000000000" pitchFamily="50" charset="-128"/>
              </a:endParaRPr>
            </a:p>
            <a:p>
              <a:r>
                <a:rPr lang="en-US" altLang="ja-JP" sz="3600" b="1" dirty="0">
                  <a:solidFill>
                    <a:schemeClr val="bg1"/>
                  </a:solidFill>
                  <a:latin typeface="AR P丸ゴシック体E" panose="020F0900000000000000" pitchFamily="50" charset="-128"/>
                  <a:ea typeface="AR P丸ゴシック体E" panose="020F0900000000000000" pitchFamily="50" charset="-128"/>
                </a:rPr>
                <a:t> </a:t>
              </a:r>
              <a:r>
                <a:rPr lang="ja-JP" altLang="en-US" sz="3600" b="1" dirty="0">
                  <a:solidFill>
                    <a:srgbClr val="FFFF00"/>
                  </a:solidFill>
                  <a:latin typeface="AR P丸ゴシック体E" panose="020F0900000000000000" pitchFamily="50" charset="-128"/>
                  <a:ea typeface="AR P丸ゴシック体E" panose="020F0900000000000000" pitchFamily="50" charset="-128"/>
                </a:rPr>
                <a:t>～ 真に主体的・対話的で深い学びを</a:t>
              </a:r>
              <a:endParaRPr lang="en-US" altLang="ja-JP" sz="3600" b="1" dirty="0">
                <a:solidFill>
                  <a:srgbClr val="FFFF00"/>
                </a:solidFill>
                <a:latin typeface="AR P丸ゴシック体E" panose="020F0900000000000000" pitchFamily="50" charset="-128"/>
                <a:ea typeface="AR P丸ゴシック体E" panose="020F0900000000000000" pitchFamily="50" charset="-128"/>
              </a:endParaRPr>
            </a:p>
            <a:p>
              <a:r>
                <a:rPr lang="en-US" altLang="ja-JP" sz="3600" b="1" dirty="0">
                  <a:solidFill>
                    <a:srgbClr val="FFFF00"/>
                  </a:solidFill>
                  <a:latin typeface="AR P丸ゴシック体E" panose="020F0900000000000000" pitchFamily="50" charset="-128"/>
                  <a:ea typeface="AR P丸ゴシック体E" panose="020F0900000000000000" pitchFamily="50" charset="-128"/>
                </a:rPr>
                <a:t>                   </a:t>
              </a:r>
              <a:r>
                <a:rPr lang="ja-JP" altLang="en-US" sz="3600" b="1" dirty="0">
                  <a:solidFill>
                    <a:srgbClr val="FFFF00"/>
                  </a:solidFill>
                  <a:latin typeface="AR P丸ゴシック体E" panose="020F0900000000000000" pitchFamily="50" charset="-128"/>
                  <a:ea typeface="AR P丸ゴシック体E" panose="020F0900000000000000" pitchFamily="50" charset="-128"/>
                </a:rPr>
                <a:t>実現する学校のつくり方 ～</a:t>
              </a:r>
              <a:r>
                <a:rPr kumimoji="1" lang="ja-JP" altLang="en-US" sz="3600" b="1" dirty="0">
                  <a:solidFill>
                    <a:srgbClr val="FFFF00"/>
                  </a:solidFill>
                  <a:latin typeface="HGP創英角ｺﾞｼｯｸUB" panose="020B0900000000000000" pitchFamily="50" charset="-128"/>
                  <a:ea typeface="HGP創英角ｺﾞｼｯｸUB" panose="020B0900000000000000" pitchFamily="50" charset="-128"/>
                </a:rPr>
                <a:t>　　　　　　　</a:t>
              </a:r>
              <a:endParaRPr kumimoji="1" lang="en-US" altLang="ja-JP" sz="3600" b="1" dirty="0">
                <a:solidFill>
                  <a:srgbClr val="FFFF00"/>
                </a:solidFill>
                <a:latin typeface="HGP創英角ｺﾞｼｯｸUB" panose="020B0900000000000000" pitchFamily="50" charset="-128"/>
                <a:ea typeface="HGP創英角ｺﾞｼｯｸUB" panose="020B0900000000000000" pitchFamily="50" charset="-128"/>
              </a:endParaRPr>
            </a:p>
            <a:p>
              <a:r>
                <a:rPr kumimoji="1" lang="ja-JP" altLang="en-US" sz="1200" b="1" dirty="0">
                  <a:solidFill>
                    <a:srgbClr val="FFFF00"/>
                  </a:solidFill>
                  <a:latin typeface="HGP創英角ｺﾞｼｯｸUB" panose="020B0900000000000000" pitchFamily="50" charset="-128"/>
                  <a:ea typeface="HGP創英角ｺﾞｼｯｸUB" panose="020B0900000000000000" pitchFamily="50" charset="-128"/>
                </a:rPr>
                <a:t>　　　</a:t>
              </a:r>
              <a:r>
                <a:rPr kumimoji="1" lang="ja-JP" altLang="en-US" dirty="0">
                  <a:solidFill>
                    <a:schemeClr val="bg1"/>
                  </a:solidFill>
                  <a:latin typeface="AR P丸ゴシック体E" panose="020F0900000000000000" pitchFamily="50" charset="-128"/>
                  <a:ea typeface="AR P丸ゴシック体E" panose="020F0900000000000000" pitchFamily="50" charset="-128"/>
                </a:rPr>
                <a:t>　　</a:t>
              </a:r>
              <a:endParaRPr kumimoji="1" lang="en-US" altLang="ja-JP" dirty="0">
                <a:solidFill>
                  <a:schemeClr val="bg1"/>
                </a:solidFill>
                <a:latin typeface="AR P丸ゴシック体E" panose="020F0900000000000000" pitchFamily="50" charset="-128"/>
                <a:ea typeface="AR P丸ゴシック体E" panose="020F0900000000000000" pitchFamily="50" charset="-128"/>
              </a:endParaRPr>
            </a:p>
            <a:p>
              <a:r>
                <a:rPr kumimoji="1" lang="ja-JP" altLang="en-US" dirty="0">
                  <a:solidFill>
                    <a:schemeClr val="bg1"/>
                  </a:solidFill>
                  <a:latin typeface="AR P丸ゴシック体E" panose="020F0900000000000000" pitchFamily="50" charset="-128"/>
                  <a:ea typeface="AR P丸ゴシック体E" panose="020F0900000000000000" pitchFamily="50" charset="-128"/>
                </a:rPr>
                <a:t>　</a:t>
              </a:r>
            </a:p>
          </p:txBody>
        </p:sp>
        <p:sp>
          <p:nvSpPr>
            <p:cNvPr id="9" name="テキスト ボックス 8">
              <a:extLst>
                <a:ext uri="{FF2B5EF4-FFF2-40B4-BE49-F238E27FC236}">
                  <a16:creationId xmlns:a16="http://schemas.microsoft.com/office/drawing/2014/main" id="{100DCF05-0961-468D-B4CE-3F0F589EC505}"/>
                </a:ext>
              </a:extLst>
            </p:cNvPr>
            <p:cNvSpPr txBox="1"/>
            <p:nvPr/>
          </p:nvSpPr>
          <p:spPr>
            <a:xfrm flipH="1">
              <a:off x="4682163" y="4420227"/>
              <a:ext cx="4461836" cy="2092881"/>
            </a:xfrm>
            <a:prstGeom prst="rect">
              <a:avLst/>
            </a:prstGeom>
            <a:noFill/>
          </p:spPr>
          <p:txBody>
            <a:bodyPr wrap="square" rtlCol="0">
              <a:spAutoFit/>
            </a:bodyPr>
            <a:lstStyle/>
            <a:p>
              <a:endParaRPr lang="en-US" altLang="ja-JP" sz="2000" dirty="0">
                <a:solidFill>
                  <a:srgbClr val="FFFFFF"/>
                </a:solidFill>
                <a:latin typeface="HGP創英角ｺﾞｼｯｸUB" panose="020B0900000000000000" pitchFamily="50" charset="-128"/>
                <a:ea typeface="HGP創英角ｺﾞｼｯｸUB" panose="020B0900000000000000" pitchFamily="50" charset="-128"/>
              </a:endParaRPr>
            </a:p>
            <a:p>
              <a:r>
                <a:rPr lang="ja-JP" altLang="en-US" sz="2000" dirty="0">
                  <a:solidFill>
                    <a:srgbClr val="FFFFFF"/>
                  </a:solidFill>
                  <a:latin typeface="HGP創英角ｺﾞｼｯｸUB" panose="020B0900000000000000" pitchFamily="50" charset="-128"/>
                  <a:ea typeface="HGP創英角ｺﾞｼｯｸUB" panose="020B0900000000000000" pitchFamily="50" charset="-128"/>
                </a:rPr>
                <a:t>令和６年５月９日（木）　</a:t>
              </a:r>
              <a:endParaRPr lang="en-US" altLang="ja-JP" sz="2000" dirty="0">
                <a:solidFill>
                  <a:srgbClr val="FFFFFF"/>
                </a:solidFill>
                <a:latin typeface="HGP創英角ｺﾞｼｯｸUB" panose="020B0900000000000000" pitchFamily="50" charset="-128"/>
                <a:ea typeface="HGP創英角ｺﾞｼｯｸUB" panose="020B0900000000000000" pitchFamily="50" charset="-128"/>
              </a:endParaRPr>
            </a:p>
            <a:p>
              <a:r>
                <a:rPr lang="ja-JP" altLang="en-US" sz="2000" dirty="0">
                  <a:solidFill>
                    <a:srgbClr val="FFFFFF"/>
                  </a:solidFill>
                  <a:latin typeface="HGP創英角ｺﾞｼｯｸUB" panose="020B0900000000000000" pitchFamily="50" charset="-128"/>
                  <a:ea typeface="HGP創英角ｺﾞｼｯｸUB" panose="020B0900000000000000" pitchFamily="50" charset="-128"/>
                </a:rPr>
                <a:t>　　　　　　　　１６：００～１７：３０</a:t>
              </a:r>
              <a:endParaRPr lang="en-US" altLang="ja-JP" sz="2000" dirty="0">
                <a:solidFill>
                  <a:srgbClr val="FFFFFF"/>
                </a:solidFill>
                <a:latin typeface="HGP創英角ｺﾞｼｯｸUB" panose="020B0900000000000000" pitchFamily="50" charset="-128"/>
                <a:ea typeface="HGP創英角ｺﾞｼｯｸUB" panose="020B0900000000000000" pitchFamily="50" charset="-128"/>
              </a:endParaRPr>
            </a:p>
            <a:p>
              <a:r>
                <a:rPr lang="ja-JP" altLang="en-US" sz="2000" dirty="0">
                  <a:solidFill>
                    <a:srgbClr val="FFFFFF"/>
                  </a:solidFill>
                  <a:latin typeface="HGP創英角ｺﾞｼｯｸUB" panose="020B0900000000000000" pitchFamily="50" charset="-128"/>
                  <a:ea typeface="HGP創英角ｺﾞｼｯｸUB" panose="020B0900000000000000" pitchFamily="50" charset="-128"/>
                </a:rPr>
                <a:t>ＥＳＤ、ＳＤＧｓ</a:t>
              </a:r>
              <a:r>
                <a:rPr lang="zh-TW" altLang="en-US" sz="2000" dirty="0">
                  <a:solidFill>
                    <a:srgbClr val="FFFFFF"/>
                  </a:solidFill>
                  <a:latin typeface="HGP創英角ｺﾞｼｯｸUB" panose="020B0900000000000000" pitchFamily="50" charset="-128"/>
                  <a:ea typeface="HGP創英角ｺﾞｼｯｸUB" panose="020B0900000000000000" pitchFamily="50" charset="-128"/>
                </a:rPr>
                <a:t>推進研究室　室長</a:t>
              </a:r>
              <a:endParaRPr lang="en-US" altLang="zh-TW" sz="2000" dirty="0">
                <a:solidFill>
                  <a:srgbClr val="FFFFFF"/>
                </a:solidFill>
                <a:latin typeface="HGP創英角ｺﾞｼｯｸUB" panose="020B0900000000000000" pitchFamily="50" charset="-128"/>
                <a:ea typeface="HGP創英角ｺﾞｼｯｸUB" panose="020B0900000000000000" pitchFamily="50" charset="-128"/>
              </a:endParaRPr>
            </a:p>
            <a:p>
              <a:r>
                <a:rPr lang="ja-JP" altLang="en-US" sz="2000" dirty="0">
                  <a:solidFill>
                    <a:srgbClr val="FFFFFF"/>
                  </a:solidFill>
                  <a:latin typeface="HGP創英角ｺﾞｼｯｸUB" panose="020B0900000000000000" pitchFamily="50" charset="-128"/>
                  <a:ea typeface="HGP創英角ｺﾞｼｯｸUB" panose="020B0900000000000000" pitchFamily="50" charset="-128"/>
                </a:rPr>
                <a:t>江東区立八名川小学校 元校長</a:t>
              </a:r>
              <a:r>
                <a:rPr lang="zh-TW" altLang="en-US" sz="2000" dirty="0">
                  <a:solidFill>
                    <a:srgbClr val="FFFFFF"/>
                  </a:solidFill>
                  <a:latin typeface="HGP創英角ｺﾞｼｯｸUB" panose="020B0900000000000000" pitchFamily="50" charset="-128"/>
                  <a:ea typeface="HGP創英角ｺﾞｼｯｸUB" panose="020B0900000000000000" pitchFamily="50" charset="-128"/>
                </a:rPr>
                <a:t>　　</a:t>
              </a:r>
              <a:endParaRPr kumimoji="1" lang="en-US" altLang="ja-JP" dirty="0">
                <a:solidFill>
                  <a:schemeClr val="bg1"/>
                </a:solidFill>
                <a:latin typeface="HGP創英角ｺﾞｼｯｸUB" panose="020B0900000000000000" pitchFamily="50" charset="-128"/>
                <a:ea typeface="HGP創英角ｺﾞｼｯｸUB" panose="020B0900000000000000" pitchFamily="50" charset="-128"/>
              </a:endParaRPr>
            </a:p>
            <a:p>
              <a:r>
                <a:rPr kumimoji="1" lang="ja-JP" altLang="en-US" dirty="0">
                  <a:solidFill>
                    <a:schemeClr val="bg1"/>
                  </a:solidFill>
                  <a:latin typeface="HGP創英角ｺﾞｼｯｸUB" panose="020B0900000000000000" pitchFamily="50" charset="-128"/>
                  <a:ea typeface="HGP創英角ｺﾞｼｯｸUB" panose="020B0900000000000000" pitchFamily="50" charset="-128"/>
                </a:rPr>
                <a:t>　　　　　　　　　　　　　　　　　手島 利夫</a:t>
              </a:r>
              <a:endParaRPr kumimoji="1" lang="en-US" altLang="ja-JP" dirty="0">
                <a:solidFill>
                  <a:schemeClr val="bg1"/>
                </a:solidFill>
                <a:latin typeface="HGP創英角ｺﾞｼｯｸUB" panose="020B0900000000000000" pitchFamily="50" charset="-128"/>
                <a:ea typeface="HGP創英角ｺﾞｼｯｸUB" panose="020B0900000000000000" pitchFamily="50" charset="-128"/>
              </a:endParaRPr>
            </a:p>
            <a:p>
              <a:endParaRPr kumimoji="1" lang="en-US" altLang="ja-JP" sz="12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0" name="正方形/長方形 9">
              <a:extLst>
                <a:ext uri="{FF2B5EF4-FFF2-40B4-BE49-F238E27FC236}">
                  <a16:creationId xmlns:a16="http://schemas.microsoft.com/office/drawing/2014/main" id="{1FDB8FCA-7353-40BE-9B06-A4011341D815}"/>
                </a:ext>
              </a:extLst>
            </p:cNvPr>
            <p:cNvSpPr/>
            <p:nvPr/>
          </p:nvSpPr>
          <p:spPr>
            <a:xfrm>
              <a:off x="5705475" y="6600825"/>
              <a:ext cx="476250" cy="7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91801C1F-EBD0-413A-845A-EAE11A28990D}"/>
                </a:ext>
              </a:extLst>
            </p:cNvPr>
            <p:cNvSpPr/>
            <p:nvPr/>
          </p:nvSpPr>
          <p:spPr>
            <a:xfrm>
              <a:off x="6462712" y="6584368"/>
              <a:ext cx="476250" cy="762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8A2CAE45-791C-48F6-8355-4F8BA67C6625}"/>
                </a:ext>
              </a:extLst>
            </p:cNvPr>
            <p:cNvSpPr/>
            <p:nvPr/>
          </p:nvSpPr>
          <p:spPr>
            <a:xfrm>
              <a:off x="7034212" y="6584368"/>
              <a:ext cx="476250" cy="76200"/>
            </a:xfrm>
            <a:prstGeom prst="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a:extLst>
                <a:ext uri="{FF2B5EF4-FFF2-40B4-BE49-F238E27FC236}">
                  <a16:creationId xmlns:a16="http://schemas.microsoft.com/office/drawing/2014/main" id="{EC032357-68DE-4671-B68D-73C7CE67053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88881" y="4320988"/>
              <a:ext cx="3651108" cy="2216551"/>
            </a:xfrm>
            <a:prstGeom prst="rect">
              <a:avLst/>
            </a:prstGeom>
          </p:spPr>
        </p:pic>
      </p:grpSp>
    </p:spTree>
    <p:extLst>
      <p:ext uri="{BB962C8B-B14F-4D97-AF65-F5344CB8AC3E}">
        <p14:creationId xmlns:p14="http://schemas.microsoft.com/office/powerpoint/2010/main" val="16214941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B5E8DA06-A2CA-A536-E56F-24029FFD3F4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18882" t="55801" r="31099" b="41047"/>
          <a:stretch/>
        </p:blipFill>
        <p:spPr>
          <a:xfrm rot="10800000">
            <a:off x="420654" y="591671"/>
            <a:ext cx="8302689" cy="739586"/>
          </a:xfrm>
          <a:prstGeom prst="rect">
            <a:avLst/>
          </a:prstGeom>
        </p:spPr>
      </p:pic>
      <p:sp>
        <p:nvSpPr>
          <p:cNvPr id="4" name="テキスト ボックス 3">
            <a:extLst>
              <a:ext uri="{FF2B5EF4-FFF2-40B4-BE49-F238E27FC236}">
                <a16:creationId xmlns:a16="http://schemas.microsoft.com/office/drawing/2014/main" id="{716341D1-EB7C-940C-1E8C-B6FF599A1C40}"/>
              </a:ext>
            </a:extLst>
          </p:cNvPr>
          <p:cNvSpPr txBox="1"/>
          <p:nvPr/>
        </p:nvSpPr>
        <p:spPr>
          <a:xfrm>
            <a:off x="244357" y="2191871"/>
            <a:ext cx="8655281" cy="3385542"/>
          </a:xfrm>
          <a:prstGeom prst="rect">
            <a:avLst/>
          </a:prstGeom>
          <a:solidFill>
            <a:schemeClr val="bg1"/>
          </a:solidFill>
        </p:spPr>
        <p:txBody>
          <a:bodyPr wrap="square" rtlCol="0">
            <a:spAutoFit/>
          </a:bodyPr>
          <a:lstStyle/>
          <a:p>
            <a:r>
              <a:rPr kumimoji="1" lang="ja-JP" altLang="en-US" sz="2600" dirty="0">
                <a:latin typeface="AR丸ゴシック体E" panose="020F0909000000000000" pitchFamily="49" charset="-128"/>
                <a:ea typeface="AR丸ゴシック体E" panose="020F0909000000000000" pitchFamily="49" charset="-128"/>
              </a:rPr>
              <a:t>文部科学省及び日本ユネスコ国内委員会では、</a:t>
            </a:r>
            <a:r>
              <a:rPr kumimoji="1" lang="ja-JP" altLang="en-US" sz="2600" dirty="0">
                <a:solidFill>
                  <a:schemeClr val="accent1"/>
                </a:solidFill>
                <a:latin typeface="AR丸ゴシック体E" panose="020F0909000000000000" pitchFamily="49" charset="-128"/>
                <a:ea typeface="AR丸ゴシック体E" panose="020F0909000000000000" pitchFamily="49" charset="-128"/>
              </a:rPr>
              <a:t>ユネスコ</a:t>
            </a:r>
            <a:endParaRPr kumimoji="1" lang="en-US" altLang="ja-JP" sz="2600" dirty="0">
              <a:solidFill>
                <a:schemeClr val="accent1"/>
              </a:solidFill>
              <a:latin typeface="AR丸ゴシック体E" panose="020F0909000000000000" pitchFamily="49" charset="-128"/>
              <a:ea typeface="AR丸ゴシック体E" panose="020F0909000000000000" pitchFamily="49" charset="-128"/>
            </a:endParaRPr>
          </a:p>
          <a:p>
            <a:endParaRPr kumimoji="1" lang="en-US" altLang="ja-JP" sz="1200" dirty="0">
              <a:solidFill>
                <a:schemeClr val="accent1"/>
              </a:solidFill>
              <a:latin typeface="AR丸ゴシック体E" panose="020F0909000000000000" pitchFamily="49" charset="-128"/>
              <a:ea typeface="AR丸ゴシック体E" panose="020F0909000000000000" pitchFamily="49" charset="-128"/>
            </a:endParaRPr>
          </a:p>
          <a:p>
            <a:r>
              <a:rPr kumimoji="1" lang="ja-JP" altLang="en-US" sz="2600" dirty="0">
                <a:solidFill>
                  <a:schemeClr val="accent1"/>
                </a:solidFill>
                <a:latin typeface="AR丸ゴシック体E" panose="020F0909000000000000" pitchFamily="49" charset="-128"/>
                <a:ea typeface="AR丸ゴシック体E" panose="020F0909000000000000" pitchFamily="49" charset="-128"/>
              </a:rPr>
              <a:t>スクールを</a:t>
            </a:r>
            <a:r>
              <a:rPr kumimoji="1" lang="ja-JP" altLang="en-US" sz="3200" dirty="0">
                <a:solidFill>
                  <a:schemeClr val="accent1"/>
                </a:solidFill>
                <a:latin typeface="AR丸ゴシック体E" panose="020F0909000000000000" pitchFamily="49" charset="-128"/>
                <a:ea typeface="AR丸ゴシック体E" panose="020F0909000000000000" pitchFamily="49" charset="-128"/>
              </a:rPr>
              <a:t>ＥＳＤの推進拠点</a:t>
            </a:r>
            <a:r>
              <a:rPr kumimoji="1" lang="ja-JP" altLang="en-US" sz="2600" dirty="0">
                <a:solidFill>
                  <a:schemeClr val="accent1"/>
                </a:solidFill>
                <a:latin typeface="AR丸ゴシック体E" panose="020F0909000000000000" pitchFamily="49" charset="-128"/>
                <a:ea typeface="AR丸ゴシック体E" panose="020F0909000000000000" pitchFamily="49" charset="-128"/>
              </a:rPr>
              <a:t>と位置付け</a:t>
            </a:r>
            <a:r>
              <a:rPr kumimoji="1" lang="ja-JP" altLang="en-US" sz="2600" dirty="0">
                <a:latin typeface="AR丸ゴシック体E" panose="020F0909000000000000" pitchFamily="49" charset="-128"/>
                <a:ea typeface="AR丸ゴシック体E" panose="020F0909000000000000" pitchFamily="49" charset="-128"/>
              </a:rPr>
              <a:t>ています。</a:t>
            </a:r>
            <a:endParaRPr kumimoji="1" lang="en-US" altLang="ja-JP" sz="2600" dirty="0">
              <a:latin typeface="AR丸ゴシック体E" panose="020F0909000000000000" pitchFamily="49" charset="-128"/>
              <a:ea typeface="AR丸ゴシック体E" panose="020F0909000000000000" pitchFamily="49" charset="-128"/>
            </a:endParaRPr>
          </a:p>
          <a:p>
            <a:endParaRPr kumimoji="1" lang="en-US" altLang="ja-JP" sz="2600" dirty="0">
              <a:latin typeface="AR丸ゴシック体E" panose="020F0909000000000000" pitchFamily="49" charset="-128"/>
              <a:ea typeface="AR丸ゴシック体E" panose="020F0909000000000000" pitchFamily="49" charset="-128"/>
            </a:endParaRPr>
          </a:p>
          <a:p>
            <a:endParaRPr kumimoji="1" lang="en-US" altLang="ja-JP" sz="2600" dirty="0">
              <a:latin typeface="AR丸ゴシック体E" panose="020F0909000000000000" pitchFamily="49" charset="-128"/>
              <a:ea typeface="AR丸ゴシック体E" panose="020F0909000000000000" pitchFamily="49" charset="-128"/>
            </a:endParaRPr>
          </a:p>
          <a:p>
            <a:endParaRPr kumimoji="1" lang="en-US" altLang="ja-JP" sz="800" dirty="0">
              <a:latin typeface="AR丸ゴシック体E" panose="020F0909000000000000" pitchFamily="49" charset="-128"/>
              <a:ea typeface="AR丸ゴシック体E" panose="020F0909000000000000" pitchFamily="49" charset="-128"/>
            </a:endParaRPr>
          </a:p>
          <a:p>
            <a:r>
              <a:rPr kumimoji="1" lang="ja-JP" altLang="en-US" sz="2600" dirty="0">
                <a:latin typeface="AR丸ゴシック体E" panose="020F0909000000000000" pitchFamily="49" charset="-128"/>
                <a:ea typeface="AR丸ゴシック体E" panose="020F0909000000000000" pitchFamily="49" charset="-128"/>
              </a:rPr>
              <a:t>活動の質を確保するため、</a:t>
            </a:r>
            <a:endParaRPr kumimoji="1" lang="en-US" altLang="ja-JP" sz="2600" dirty="0">
              <a:latin typeface="AR丸ゴシック体E" panose="020F0909000000000000" pitchFamily="49" charset="-128"/>
              <a:ea typeface="AR丸ゴシック体E" panose="020F0909000000000000" pitchFamily="49" charset="-128"/>
            </a:endParaRPr>
          </a:p>
          <a:p>
            <a:endParaRPr kumimoji="1" lang="en-US" altLang="ja-JP" sz="2600" dirty="0">
              <a:latin typeface="AR丸ゴシック体E" panose="020F0909000000000000" pitchFamily="49" charset="-128"/>
              <a:ea typeface="AR丸ゴシック体E" panose="020F0909000000000000" pitchFamily="49" charset="-128"/>
            </a:endParaRPr>
          </a:p>
          <a:p>
            <a:r>
              <a:rPr kumimoji="1" lang="ja-JP" altLang="en-US" sz="3200" dirty="0">
                <a:solidFill>
                  <a:schemeClr val="accent1"/>
                </a:solidFill>
                <a:latin typeface="AR丸ゴシック体E" panose="020F0909000000000000" pitchFamily="49" charset="-128"/>
                <a:ea typeface="AR丸ゴシック体E" panose="020F0909000000000000" pitchFamily="49" charset="-128"/>
              </a:rPr>
              <a:t>ユネスコスクール ガイドライン </a:t>
            </a:r>
            <a:r>
              <a:rPr kumimoji="1" lang="ja-JP" altLang="en-US" sz="2600" dirty="0">
                <a:latin typeface="AR丸ゴシック体E" panose="020F0909000000000000" pitchFamily="49" charset="-128"/>
                <a:ea typeface="AR丸ゴシック体E" panose="020F0909000000000000" pitchFamily="49" charset="-128"/>
              </a:rPr>
              <a:t>を策定</a:t>
            </a:r>
          </a:p>
        </p:txBody>
      </p:sp>
      <p:sp>
        <p:nvSpPr>
          <p:cNvPr id="5" name="四角形: 角を丸くする 4">
            <a:extLst>
              <a:ext uri="{FF2B5EF4-FFF2-40B4-BE49-F238E27FC236}">
                <a16:creationId xmlns:a16="http://schemas.microsoft.com/office/drawing/2014/main" id="{CCF99A7E-3799-A78E-9EE6-D8F7B99F052B}"/>
              </a:ext>
            </a:extLst>
          </p:cNvPr>
          <p:cNvSpPr/>
          <p:nvPr/>
        </p:nvSpPr>
        <p:spPr>
          <a:xfrm>
            <a:off x="1963271" y="2675965"/>
            <a:ext cx="3334870" cy="712694"/>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四角形: 角を丸くする 2">
            <a:extLst>
              <a:ext uri="{FF2B5EF4-FFF2-40B4-BE49-F238E27FC236}">
                <a16:creationId xmlns:a16="http://schemas.microsoft.com/office/drawing/2014/main" id="{D984C4B3-934F-4846-B4AC-12B28886E93A}"/>
              </a:ext>
            </a:extLst>
          </p:cNvPr>
          <p:cNvSpPr/>
          <p:nvPr/>
        </p:nvSpPr>
        <p:spPr>
          <a:xfrm>
            <a:off x="3630706" y="4891613"/>
            <a:ext cx="2756647" cy="712694"/>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787639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337EAC31-073B-1CA0-7E8D-FEB5A7E09008}"/>
              </a:ext>
            </a:extLst>
          </p:cNvPr>
          <p:cNvSpPr txBox="1"/>
          <p:nvPr/>
        </p:nvSpPr>
        <p:spPr>
          <a:xfrm>
            <a:off x="352983" y="1091220"/>
            <a:ext cx="8673353" cy="5632311"/>
          </a:xfrm>
          <a:prstGeom prst="rect">
            <a:avLst/>
          </a:prstGeom>
          <a:solidFill>
            <a:schemeClr val="bg1"/>
          </a:solidFill>
        </p:spPr>
        <p:txBody>
          <a:bodyPr wrap="square" rtlCol="0">
            <a:spAutoFit/>
          </a:bodyPr>
          <a:lstStyle/>
          <a:p>
            <a:r>
              <a:rPr kumimoji="1" lang="ja-JP" altLang="en-US" sz="2400" dirty="0">
                <a:latin typeface="AR丸ゴシック体E" panose="020F0909000000000000" pitchFamily="49" charset="-128"/>
                <a:ea typeface="AR丸ゴシック体E" panose="020F0909000000000000" pitchFamily="49" charset="-128"/>
              </a:rPr>
              <a:t>●国内のユネスコスクール相互間のネットワークを介して、互いに交流相手の良さを認め合い、学び合うこと</a:t>
            </a:r>
            <a:endParaRPr kumimoji="1" lang="en-US" altLang="ja-JP" sz="2400" dirty="0">
              <a:latin typeface="AR丸ゴシック体E" panose="020F0909000000000000" pitchFamily="49" charset="-128"/>
              <a:ea typeface="AR丸ゴシック体E" panose="020F0909000000000000" pitchFamily="49" charset="-128"/>
            </a:endParaRPr>
          </a:p>
          <a:p>
            <a:r>
              <a:rPr kumimoji="1" lang="ja-JP" altLang="en-US" sz="2400" dirty="0">
                <a:latin typeface="AR丸ゴシック体E" panose="020F0909000000000000" pitchFamily="49" charset="-128"/>
                <a:ea typeface="AR丸ゴシック体E" panose="020F0909000000000000" pitchFamily="49" charset="-128"/>
              </a:rPr>
              <a:t>●地域の社会教育機関、ＮＰＯ等との連携などを通じて、開かれたネットワークを築くよう努めること。</a:t>
            </a:r>
            <a:endParaRPr kumimoji="1" lang="en-US" altLang="ja-JP" sz="2400" dirty="0">
              <a:latin typeface="AR丸ゴシック体E" panose="020F0909000000000000" pitchFamily="49" charset="-128"/>
              <a:ea typeface="AR丸ゴシック体E" panose="020F0909000000000000" pitchFamily="49" charset="-128"/>
            </a:endParaRPr>
          </a:p>
          <a:p>
            <a:r>
              <a:rPr kumimoji="1" lang="ja-JP" altLang="en-US" sz="2400" dirty="0">
                <a:latin typeface="AR丸ゴシック体E" panose="020F0909000000000000" pitchFamily="49" charset="-128"/>
                <a:ea typeface="AR丸ゴシック体E" panose="020F0909000000000000" pitchFamily="49" charset="-128"/>
              </a:rPr>
              <a:t>●学校内外における各種研修の充実・活用を図るなど、ユネスコスクールの活動を通じて広く学校外にも働きかけ、我々人類社会が持続的に発展するよう心がけること。</a:t>
            </a:r>
            <a:endParaRPr kumimoji="1" lang="en-US" altLang="ja-JP" sz="2400" dirty="0">
              <a:latin typeface="AR丸ゴシック体E" panose="020F0909000000000000" pitchFamily="49" charset="-128"/>
              <a:ea typeface="AR丸ゴシック体E" panose="020F0909000000000000" pitchFamily="49" charset="-128"/>
            </a:endParaRPr>
          </a:p>
          <a:p>
            <a:r>
              <a:rPr kumimoji="1" lang="ja-JP" altLang="en-US" sz="2400" dirty="0">
                <a:latin typeface="AR丸ゴシック体E" panose="020F0909000000000000" pitchFamily="49" charset="-128"/>
                <a:ea typeface="AR丸ゴシック体E" panose="020F0909000000000000" pitchFamily="49" charset="-128"/>
              </a:rPr>
              <a:t>●経営方針等にユネスコスクールの活動に取り組むことを明確に示し、学校全体で組織的かつ継続的にユネスコスクールの活動に取り組みやすくすること</a:t>
            </a:r>
            <a:endParaRPr kumimoji="1" lang="en-US" altLang="ja-JP" sz="2400" dirty="0">
              <a:latin typeface="AR丸ゴシック体E" panose="020F0909000000000000" pitchFamily="49" charset="-128"/>
              <a:ea typeface="AR丸ゴシック体E" panose="020F0909000000000000" pitchFamily="49" charset="-128"/>
            </a:endParaRPr>
          </a:p>
          <a:p>
            <a:r>
              <a:rPr kumimoji="1" lang="ja-JP" altLang="en-US" sz="2400" dirty="0">
                <a:latin typeface="AR丸ゴシック体E" panose="020F0909000000000000" pitchFamily="49" charset="-128"/>
                <a:ea typeface="AR丸ゴシック体E" panose="020F0909000000000000" pitchFamily="49" charset="-128"/>
              </a:rPr>
              <a:t>●ユネスコスクールの活動を自らの学校評価の項目に盛り込み、活動の質の向上に努力すること。</a:t>
            </a:r>
            <a:endParaRPr kumimoji="1" lang="en-US" altLang="ja-JP" sz="2400" dirty="0">
              <a:latin typeface="AR丸ゴシック体E" panose="020F0909000000000000" pitchFamily="49" charset="-128"/>
              <a:ea typeface="AR丸ゴシック体E" panose="020F0909000000000000" pitchFamily="49" charset="-128"/>
            </a:endParaRPr>
          </a:p>
          <a:p>
            <a:r>
              <a:rPr kumimoji="1" lang="ja-JP" altLang="en-US" sz="2400" dirty="0">
                <a:latin typeface="AR丸ゴシック体E" panose="020F0909000000000000" pitchFamily="49" charset="-128"/>
                <a:ea typeface="AR丸ゴシック体E" panose="020F0909000000000000" pitchFamily="49" charset="-128"/>
              </a:rPr>
              <a:t>●必要に応じ、</a:t>
            </a:r>
            <a:r>
              <a:rPr kumimoji="1" lang="en-US" altLang="ja-JP" sz="2400" dirty="0" err="1">
                <a:latin typeface="AR丸ゴシック体E" panose="020F0909000000000000" pitchFamily="49" charset="-128"/>
                <a:ea typeface="AR丸ゴシック体E" panose="020F0909000000000000" pitchFamily="49" charset="-128"/>
              </a:rPr>
              <a:t>ASPUniveNet</a:t>
            </a:r>
            <a:r>
              <a:rPr kumimoji="1" lang="ja-JP" altLang="en-US" sz="2400" dirty="0">
                <a:latin typeface="AR丸ゴシック体E" panose="020F0909000000000000" pitchFamily="49" charset="-128"/>
                <a:ea typeface="AR丸ゴシック体E" panose="020F0909000000000000" pitchFamily="49" charset="-128"/>
              </a:rPr>
              <a:t>加盟大学をはじめとする高等教育機関の支援や協力を得ながら、ユネスコスクールの活動の充実に努めること。</a:t>
            </a:r>
          </a:p>
        </p:txBody>
      </p:sp>
      <p:pic>
        <p:nvPicPr>
          <p:cNvPr id="2" name="図 1">
            <a:extLst>
              <a:ext uri="{FF2B5EF4-FFF2-40B4-BE49-F238E27FC236}">
                <a16:creationId xmlns:a16="http://schemas.microsoft.com/office/drawing/2014/main" id="{E758D32F-CCD0-AACE-14C3-F4BA9A91C57B}"/>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46660" t="40572" r="20184" b="54358"/>
          <a:stretch/>
        </p:blipFill>
        <p:spPr>
          <a:xfrm rot="10800000">
            <a:off x="410132" y="134469"/>
            <a:ext cx="4235825" cy="915417"/>
          </a:xfrm>
          <a:prstGeom prst="rect">
            <a:avLst/>
          </a:prstGeom>
          <a:ln>
            <a:solidFill>
              <a:schemeClr val="tx1"/>
            </a:solidFill>
          </a:ln>
        </p:spPr>
      </p:pic>
      <p:sp>
        <p:nvSpPr>
          <p:cNvPr id="14" name="テキスト ボックス 13">
            <a:extLst>
              <a:ext uri="{FF2B5EF4-FFF2-40B4-BE49-F238E27FC236}">
                <a16:creationId xmlns:a16="http://schemas.microsoft.com/office/drawing/2014/main" id="{297F391C-8B5C-1BA5-04FF-E3C83CEF1E11}"/>
              </a:ext>
            </a:extLst>
          </p:cNvPr>
          <p:cNvSpPr txBox="1"/>
          <p:nvPr/>
        </p:nvSpPr>
        <p:spPr>
          <a:xfrm>
            <a:off x="5920066" y="6315428"/>
            <a:ext cx="3129804" cy="577081"/>
          </a:xfrm>
          <a:prstGeom prst="rect">
            <a:avLst/>
          </a:prstGeom>
          <a:noFill/>
        </p:spPr>
        <p:txBody>
          <a:bodyPr wrap="square" rtlCol="0">
            <a:spAutoFit/>
          </a:bodyPr>
          <a:lstStyle/>
          <a:p>
            <a:r>
              <a:rPr kumimoji="1" lang="ja-JP" altLang="en-US" sz="1050" dirty="0"/>
              <a:t>文部科学省　日本ユネスコ国内委員会</a:t>
            </a:r>
            <a:endParaRPr kumimoji="1" lang="en-US" altLang="ja-JP" sz="1050" dirty="0"/>
          </a:p>
          <a:p>
            <a:r>
              <a:rPr kumimoji="1" lang="ja-JP" altLang="en-US" sz="1050" dirty="0"/>
              <a:t>ユネスコスクールで目指すＳＤＧｓ</a:t>
            </a:r>
            <a:endParaRPr kumimoji="1" lang="en-US" altLang="ja-JP" sz="1050" dirty="0"/>
          </a:p>
          <a:p>
            <a:r>
              <a:rPr kumimoji="1" lang="ja-JP" altLang="en-US" sz="1050" dirty="0"/>
              <a:t>持続可能な開発のための教育　</a:t>
            </a:r>
            <a:r>
              <a:rPr kumimoji="1" lang="en-US" altLang="ja-JP" sz="1050" dirty="0"/>
              <a:t>2018</a:t>
            </a:r>
            <a:r>
              <a:rPr kumimoji="1" lang="ja-JP" altLang="en-US" sz="1050" dirty="0"/>
              <a:t>年</a:t>
            </a:r>
            <a:r>
              <a:rPr kumimoji="1" lang="en-US" altLang="ja-JP" sz="1050" dirty="0"/>
              <a:t>11</a:t>
            </a:r>
            <a:r>
              <a:rPr kumimoji="1" lang="ja-JP" altLang="en-US" sz="1050" dirty="0"/>
              <a:t>月改訂版</a:t>
            </a:r>
          </a:p>
        </p:txBody>
      </p:sp>
      <p:sp>
        <p:nvSpPr>
          <p:cNvPr id="10" name="テキスト ボックス 9">
            <a:extLst>
              <a:ext uri="{FF2B5EF4-FFF2-40B4-BE49-F238E27FC236}">
                <a16:creationId xmlns:a16="http://schemas.microsoft.com/office/drawing/2014/main" id="{E180CE40-9D7E-3435-050B-BD9D151DC4A9}"/>
              </a:ext>
            </a:extLst>
          </p:cNvPr>
          <p:cNvSpPr txBox="1"/>
          <p:nvPr/>
        </p:nvSpPr>
        <p:spPr>
          <a:xfrm>
            <a:off x="410132" y="649777"/>
            <a:ext cx="3962944" cy="400110"/>
          </a:xfrm>
          <a:prstGeom prst="rect">
            <a:avLst/>
          </a:prstGeom>
          <a:solidFill>
            <a:srgbClr val="FFFF79"/>
          </a:solidFill>
          <a:ln>
            <a:solidFill>
              <a:schemeClr val="tx1"/>
            </a:solidFill>
          </a:ln>
        </p:spPr>
        <p:txBody>
          <a:bodyPr wrap="none" rtlCol="0">
            <a:spAutoFit/>
          </a:bodyPr>
          <a:lstStyle/>
          <a:p>
            <a:r>
              <a:rPr kumimoji="1" lang="ja-JP" altLang="en-US" sz="2000" dirty="0">
                <a:highlight>
                  <a:srgbClr val="FFFF00"/>
                </a:highlight>
                <a:latin typeface="AR P丸ゴシック体E" panose="020F0900000000000000" pitchFamily="50" charset="-128"/>
                <a:ea typeface="AR P丸ゴシック体E" panose="020F0900000000000000" pitchFamily="50" charset="-128"/>
              </a:rPr>
              <a:t>ユネスコスクールとして大切なこと</a:t>
            </a:r>
          </a:p>
        </p:txBody>
      </p:sp>
    </p:spTree>
    <p:extLst>
      <p:ext uri="{BB962C8B-B14F-4D97-AF65-F5344CB8AC3E}">
        <p14:creationId xmlns:p14="http://schemas.microsoft.com/office/powerpoint/2010/main" val="354585394"/>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8197</TotalTime>
  <Words>5081</Words>
  <Application>Microsoft Office PowerPoint</Application>
  <PresentationFormat>画面に合わせる (4:3)</PresentationFormat>
  <Paragraphs>884</Paragraphs>
  <Slides>73</Slides>
  <Notes>49</Notes>
  <HiddenSlides>0</HiddenSlides>
  <MMClips>1</MMClips>
  <ScaleCrop>false</ScaleCrop>
  <HeadingPairs>
    <vt:vector size="6" baseType="variant">
      <vt:variant>
        <vt:lpstr>使用されているフォント</vt:lpstr>
      </vt:variant>
      <vt:variant>
        <vt:i4>21</vt:i4>
      </vt:variant>
      <vt:variant>
        <vt:lpstr>テーマ</vt:lpstr>
      </vt:variant>
      <vt:variant>
        <vt:i4>1</vt:i4>
      </vt:variant>
      <vt:variant>
        <vt:lpstr>スライド タイトル</vt:lpstr>
      </vt:variant>
      <vt:variant>
        <vt:i4>73</vt:i4>
      </vt:variant>
    </vt:vector>
  </HeadingPairs>
  <TitlesOfParts>
    <vt:vector size="95" baseType="lpstr">
      <vt:lpstr>AR Pゴシック体S</vt:lpstr>
      <vt:lpstr>AR P丸ゴシック体04M</vt:lpstr>
      <vt:lpstr>AR P丸ゴシック体E</vt:lpstr>
      <vt:lpstr>AR P悠々ゴシック体E</vt:lpstr>
      <vt:lpstr>AR P楷書体M</vt:lpstr>
      <vt:lpstr>AR丸ゴシック体E</vt:lpstr>
      <vt:lpstr>BIZ UDPゴシック</vt:lpstr>
      <vt:lpstr>HGP創英角ｺﾞｼｯｸUB</vt:lpstr>
      <vt:lpstr>HGP創英角ﾎﾟｯﾌﾟ体</vt:lpstr>
      <vt:lpstr>HGS創英角ﾎﾟｯﾌﾟ体</vt:lpstr>
      <vt:lpstr>HG創英角ﾎﾟｯﾌﾟ体</vt:lpstr>
      <vt:lpstr>Meiryo UI</vt:lpstr>
      <vt:lpstr>ＭＳ Ｐゴシック</vt:lpstr>
      <vt:lpstr>ＭＳ ゴシック</vt:lpstr>
      <vt:lpstr>ＭＳ 明朝</vt:lpstr>
      <vt:lpstr>メイリオ</vt:lpstr>
      <vt:lpstr>游ゴシック</vt:lpstr>
      <vt:lpstr>Arial</vt:lpstr>
      <vt:lpstr>Calibri</vt:lpstr>
      <vt:lpstr>Calibri Light</vt:lpstr>
      <vt:lpstr>open sans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2100年までの気温変化の予測</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利夫 手島</dc:creator>
  <cp:lastModifiedBy>利夫 手島</cp:lastModifiedBy>
  <cp:revision>361</cp:revision>
  <cp:lastPrinted>2024-05-08T01:19:14Z</cp:lastPrinted>
  <dcterms:created xsi:type="dcterms:W3CDTF">2020-01-16T07:37:46Z</dcterms:created>
  <dcterms:modified xsi:type="dcterms:W3CDTF">2024-05-09T10:28:26Z</dcterms:modified>
</cp:coreProperties>
</file>