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5" r:id="rId3"/>
    <p:sldId id="259" r:id="rId4"/>
    <p:sldId id="258" r:id="rId5"/>
    <p:sldId id="260" r:id="rId6"/>
    <p:sldId id="267" r:id="rId7"/>
    <p:sldId id="268" r:id="rId8"/>
    <p:sldId id="266" r:id="rId9"/>
    <p:sldId id="272" r:id="rId10"/>
    <p:sldId id="269" r:id="rId11"/>
    <p:sldId id="256" r:id="rId12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手島 利夫" initials="手島" lastIdx="1" clrIdx="0">
    <p:extLst>
      <p:ext uri="{19B8F6BF-5375-455C-9EA6-DF929625EA0E}">
        <p15:presenceInfo xmlns:p15="http://schemas.microsoft.com/office/powerpoint/2012/main" userId="0a6a7baf70163a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A0284-A9B2-443B-8228-6D5848EFE60F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0391-EED3-4446-A190-9E2A8C6F2D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6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09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26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2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97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9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0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52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92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17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13BB-EF42-4495-BED2-BDFFD97ECEA6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2D75-DE1A-4BF9-ADCB-AA5A8FAAD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U1uXKwESew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7%A5%9E%E6%A5%B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a.wikipedia.org/wiki/%E7%A5%9E%E8%A8%97" TargetMode="External"/><Relationship Id="rId5" Type="http://schemas.openxmlformats.org/officeDocument/2006/relationships/hyperlink" Target="https://ja.wikipedia.org/wiki/%E5%8D%A0%E3%81%84" TargetMode="External"/><Relationship Id="rId4" Type="http://schemas.openxmlformats.org/officeDocument/2006/relationships/hyperlink" Target="https://ja.wikipedia.org/wiki/%E7%A5%88%E7%A5%B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FF51BC-BFB8-9835-90DE-EEDA8E50699A}"/>
              </a:ext>
            </a:extLst>
          </p:cNvPr>
          <p:cNvGrpSpPr/>
          <p:nvPr/>
        </p:nvGrpSpPr>
        <p:grpSpPr>
          <a:xfrm>
            <a:off x="2622176" y="854835"/>
            <a:ext cx="2382594" cy="5148329"/>
            <a:chOff x="3125158" y="0"/>
            <a:chExt cx="2796212" cy="68580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B866781-491A-1451-6834-F60F7BA8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8909" y="0"/>
              <a:ext cx="2538556" cy="685800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EBF7BD5-C358-93E0-2192-ECD92830AF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5158" y="5280339"/>
              <a:ext cx="467779" cy="1300766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448AC12-724D-3651-0101-C06CD6A90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9706" y="5518595"/>
              <a:ext cx="467779" cy="1300767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A57B7C5-989E-C321-8A23-0317301B0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5586" y="1176271"/>
              <a:ext cx="225784" cy="1300766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30B3E36-A494-6FB7-8B86-8E84A3DDA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63710" y="4499017"/>
              <a:ext cx="233775" cy="1300767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BB58A67-BE49-27A0-9B90-107288AE6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3564" y="535547"/>
              <a:ext cx="467779" cy="839273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502BFF-5FCE-C0C3-E98B-94662844D004}"/>
              </a:ext>
            </a:extLst>
          </p:cNvPr>
          <p:cNvSpPr txBox="1"/>
          <p:nvPr/>
        </p:nvSpPr>
        <p:spPr>
          <a:xfrm>
            <a:off x="356927" y="421600"/>
            <a:ext cx="8648521" cy="6413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これって、なんだろう。　　　　　　　　　　　　　　①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気づいたこと、気になることを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写真のまわりに書き出してみよう。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最初から実物を見せない。埴輪の写真は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少し小さめにしてある。書く手が止まる頃、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気づきを共有させる。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色々な知識をもっている子には、どんどん出させる。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よく知っていますね。いい気づきですねと、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誉め続ける。止まった頃に、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もう、その程度ですか？　気づきが足りませんね！　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と言いながら復元埴輪をもって来る。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７～８人ずつ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そばまで見に来させたり、いすに座らせた子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に、埴輪を抱えさせたりする。（落とさないために）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埴輪を抱えた子は、その重さや大きさに驚く。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全員が近くに見に来たり、触れたりする。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この埴輪は、男の人かな、女の人かななどと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投げかけ、実は・・・と次の解説画面に進む。</a:t>
            </a:r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600" dirty="0">
              <a:solidFill>
                <a:schemeClr val="bg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1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302B7E-2716-08CE-88DA-60C7714A644C}"/>
              </a:ext>
            </a:extLst>
          </p:cNvPr>
          <p:cNvSpPr txBox="1"/>
          <p:nvPr/>
        </p:nvSpPr>
        <p:spPr>
          <a:xfrm>
            <a:off x="726141" y="588937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hlinkClick r:id="rId2"/>
              </a:rPr>
              <a:t>百舌鳥・古市古墳群 </a:t>
            </a:r>
            <a:r>
              <a:rPr lang="en-US" altLang="ja-JP" sz="2400" dirty="0">
                <a:hlinkClick r:id="rId2"/>
              </a:rPr>
              <a:t>PR</a:t>
            </a:r>
            <a:r>
              <a:rPr lang="ja-JP" altLang="en-US" sz="2400" dirty="0">
                <a:hlinkClick r:id="rId2"/>
              </a:rPr>
              <a:t>ムービー </a:t>
            </a:r>
            <a:r>
              <a:rPr lang="en-US" altLang="ja-JP" sz="2400" dirty="0">
                <a:hlinkClick r:id="rId2"/>
              </a:rPr>
              <a:t>(Long version) – YouTube</a:t>
            </a:r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DFA2C6A-D01C-5F11-6C1E-60E8B21AD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375644"/>
            <a:ext cx="8458200" cy="47577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306558-8BEB-CCC6-9B46-344172C5B072}"/>
              </a:ext>
            </a:extLst>
          </p:cNvPr>
          <p:cNvSpPr txBox="1"/>
          <p:nvPr/>
        </p:nvSpPr>
        <p:spPr>
          <a:xfrm>
            <a:off x="5741894" y="5443391"/>
            <a:ext cx="2499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ユネスコ世界遺産候補</a:t>
            </a:r>
            <a:endParaRPr kumimoji="1" lang="en-US" altLang="ja-JP" dirty="0"/>
          </a:p>
          <a:p>
            <a:r>
              <a:rPr kumimoji="1" lang="ja-JP" altLang="en-US" dirty="0"/>
              <a:t>百舌鳥・古市古墳群の</a:t>
            </a:r>
            <a:endParaRPr kumimoji="1" lang="en-US" altLang="ja-JP" dirty="0"/>
          </a:p>
          <a:p>
            <a:r>
              <a:rPr kumimoji="1" lang="ja-JP" altLang="en-US" dirty="0"/>
              <a:t>紹介ビデオ、</a:t>
            </a:r>
            <a:r>
              <a:rPr kumimoji="1" lang="en-US" altLang="ja-JP" dirty="0"/>
              <a:t>18</a:t>
            </a:r>
            <a:r>
              <a:rPr kumimoji="1" lang="ja-JP" altLang="en-US" dirty="0"/>
              <a:t>分</a:t>
            </a:r>
            <a:r>
              <a:rPr kumimoji="1" lang="en-US" altLang="ja-JP" dirty="0"/>
              <a:t>34</a:t>
            </a:r>
            <a:r>
              <a:rPr kumimoji="1" lang="ja-JP" altLang="en-US" dirty="0"/>
              <a:t>秒</a:t>
            </a:r>
            <a:endParaRPr kumimoji="1" lang="en-US" altLang="ja-JP" dirty="0"/>
          </a:p>
          <a:p>
            <a:r>
              <a:rPr kumimoji="1" lang="en-US" altLang="ja-JP" dirty="0"/>
              <a:t>Ctrl</a:t>
            </a:r>
            <a:r>
              <a:rPr kumimoji="1" lang="ja-JP" altLang="en-US" dirty="0"/>
              <a:t>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　で再生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AC1802-63FF-C640-D2EC-ED121C3E6256}"/>
              </a:ext>
            </a:extLst>
          </p:cNvPr>
          <p:cNvSpPr txBox="1"/>
          <p:nvPr/>
        </p:nvSpPr>
        <p:spPr>
          <a:xfrm>
            <a:off x="902704" y="5550821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もず、ふるいちこふんぐん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6383A4-CAD5-3239-0CC9-FA726890B890}"/>
              </a:ext>
            </a:extLst>
          </p:cNvPr>
          <p:cNvSpPr txBox="1"/>
          <p:nvPr/>
        </p:nvSpPr>
        <p:spPr>
          <a:xfrm>
            <a:off x="726141" y="51661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調べる学習過程で活用できそうな動画資料</a:t>
            </a:r>
          </a:p>
        </p:txBody>
      </p:sp>
    </p:spTree>
    <p:extLst>
      <p:ext uri="{BB962C8B-B14F-4D97-AF65-F5344CB8AC3E}">
        <p14:creationId xmlns:p14="http://schemas.microsoft.com/office/powerpoint/2010/main" val="254357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D9AC12B-D3E1-F6D2-8649-231CD87F24AA}"/>
              </a:ext>
            </a:extLst>
          </p:cNvPr>
          <p:cNvGrpSpPr/>
          <p:nvPr/>
        </p:nvGrpSpPr>
        <p:grpSpPr>
          <a:xfrm>
            <a:off x="3361501" y="92018"/>
            <a:ext cx="2785312" cy="6652591"/>
            <a:chOff x="3125158" y="0"/>
            <a:chExt cx="2796212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420357E-A0C9-0E00-FBCB-13DB22FF7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8909" y="0"/>
              <a:ext cx="2538556" cy="6858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37002EC-78BF-92EC-7E61-922926855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5158" y="5280339"/>
              <a:ext cx="467779" cy="1300766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D394712-DE59-6D5C-E2AE-A667A7AAE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9706" y="5518595"/>
              <a:ext cx="467779" cy="1300767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796AA43-44B2-AE4E-BC44-9D37B4CDC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5586" y="1176271"/>
              <a:ext cx="225784" cy="1300766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50D4151-B126-BF8A-26A9-95310A49E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63710" y="4499017"/>
              <a:ext cx="233775" cy="130076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E5E13A0-76A0-A82E-C91D-A66C1DF8C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3564" y="535547"/>
              <a:ext cx="467779" cy="839273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BD3EAD-755F-BFDF-F6D5-75FCD4C77D00}"/>
              </a:ext>
            </a:extLst>
          </p:cNvPr>
          <p:cNvSpPr txBox="1"/>
          <p:nvPr/>
        </p:nvSpPr>
        <p:spPr>
          <a:xfrm>
            <a:off x="75866" y="373487"/>
            <a:ext cx="8679299" cy="6445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た　　ち　　　　　　　　　　　　　　　み　　こ</a:t>
            </a:r>
            <a:endParaRPr kumimoji="1" lang="en-US" altLang="ja-JP" sz="14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54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太刀をもつ巫女</a:t>
            </a:r>
            <a:endParaRPr kumimoji="1" lang="en-US" altLang="ja-JP" sz="14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14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　　　　　　　　　　　　　　　つかまわり　　　こふんぐん</a:t>
            </a:r>
            <a:endParaRPr kumimoji="1" lang="en-US" altLang="ja-JP" sz="14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36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</a:t>
            </a:r>
            <a:r>
              <a:rPr kumimoji="1" lang="ja-JP" altLang="en-US" sz="34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群馬県太田市塚廻り古墳群</a:t>
            </a:r>
            <a:endParaRPr kumimoji="1" lang="en-US" altLang="ja-JP" sz="34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34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　　　　第四号古墳出土</a:t>
            </a:r>
            <a:endParaRPr kumimoji="1" lang="en-US" altLang="ja-JP" sz="34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36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　　　（</a:t>
            </a:r>
            <a:r>
              <a:rPr kumimoji="1" lang="ja-JP" altLang="en-US" sz="32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推定６世紀前半）</a:t>
            </a:r>
            <a:endParaRPr kumimoji="1" lang="en-US" altLang="ja-JP" sz="32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en-US" altLang="ja-JP" sz="32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en-US" altLang="ja-JP" sz="32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en-US" altLang="ja-JP" sz="32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en-US" altLang="ja-JP" sz="32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en-US" altLang="ja-JP" sz="32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en-US" altLang="ja-JP" sz="28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28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女性が太刀をもっている埴輪は</a:t>
            </a:r>
            <a:endParaRPr kumimoji="1" lang="en-US" altLang="ja-JP" sz="28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28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全国で唯一のもので、祭祀に臨</a:t>
            </a:r>
            <a:endParaRPr kumimoji="1" lang="en-US" altLang="ja-JP" sz="28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28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む巫女の立ち姿を表しています。</a:t>
            </a:r>
            <a:endParaRPr kumimoji="1" lang="en-US" altLang="ja-JP" sz="28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28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実物大　復元製作者</a:t>
            </a:r>
            <a:r>
              <a:rPr kumimoji="1" lang="ja-JP" altLang="en-US" sz="20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</a:t>
            </a:r>
            <a:r>
              <a:rPr kumimoji="1" lang="ja-JP" altLang="en-US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てじま　かずみ</a:t>
            </a:r>
            <a:endParaRPr kumimoji="1" lang="en-US" altLang="ja-JP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r>
              <a:rPr kumimoji="1" lang="ja-JP" altLang="en-US" sz="28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　　　　　　　　　　   </a:t>
            </a:r>
            <a:r>
              <a:rPr kumimoji="1" lang="ja-JP" altLang="en-US" sz="36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手島一海</a:t>
            </a:r>
            <a:endParaRPr kumimoji="1" lang="en-US" altLang="ja-JP" sz="28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en-US" altLang="ja-JP" sz="28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849C56-6177-BABF-09FE-EEE17E7B3BE6}"/>
              </a:ext>
            </a:extLst>
          </p:cNvPr>
          <p:cNvSpPr txBox="1"/>
          <p:nvPr/>
        </p:nvSpPr>
        <p:spPr>
          <a:xfrm>
            <a:off x="8364846" y="6045276"/>
            <a:ext cx="4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⑨</a:t>
            </a:r>
            <a:endParaRPr kumimoji="1" lang="en-US" altLang="ja-JP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FE03BE-7AA7-FFE7-8796-83DFE591BB05}"/>
              </a:ext>
            </a:extLst>
          </p:cNvPr>
          <p:cNvSpPr txBox="1"/>
          <p:nvPr/>
        </p:nvSpPr>
        <p:spPr>
          <a:xfrm>
            <a:off x="484094" y="3734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19317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CABFE0-4515-756D-AE0B-A7DB5A31E626}"/>
              </a:ext>
            </a:extLst>
          </p:cNvPr>
          <p:cNvSpPr txBox="1"/>
          <p:nvPr/>
        </p:nvSpPr>
        <p:spPr>
          <a:xfrm>
            <a:off x="389615" y="566671"/>
            <a:ext cx="8586966" cy="61965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　はにわ</a:t>
            </a:r>
            <a:endParaRPr kumimoji="1" lang="en-US" altLang="ja-JP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2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これは埴輪っていいます。　　　　②</a:t>
            </a:r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ぐんまけんおおたし　　　　　つかまわりこふんぐん</a:t>
            </a:r>
            <a:endParaRPr kumimoji="1" lang="en-US" altLang="ja-JP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2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群馬県太田市にある塚廻り古墳群の</a:t>
            </a:r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6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だい４ごうこふん　　　　しゅつど</a:t>
            </a:r>
            <a:endParaRPr kumimoji="1" lang="en-US" altLang="ja-JP" sz="16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2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第四号古墳から出土しました。</a:t>
            </a:r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じつぶつ</a:t>
            </a:r>
            <a:endParaRPr kumimoji="1" lang="en-US" altLang="ja-JP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2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実物を見たり、さわったりすると、</a:t>
            </a:r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2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色々と気づくことがありますね。</a:t>
            </a:r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2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新しくわかったこと、気づいたことを</a:t>
            </a:r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2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書き加えてみましょう。</a:t>
            </a:r>
            <a:endParaRPr kumimoji="1" lang="en-US" altLang="ja-JP" sz="2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C0DC336-F5EE-9E04-8FD3-EA4BDD33EE88}"/>
              </a:ext>
            </a:extLst>
          </p:cNvPr>
          <p:cNvGrpSpPr/>
          <p:nvPr/>
        </p:nvGrpSpPr>
        <p:grpSpPr>
          <a:xfrm>
            <a:off x="1893193" y="-16098"/>
            <a:ext cx="3348508" cy="6890196"/>
            <a:chOff x="3125158" y="0"/>
            <a:chExt cx="2796212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13E22AC-3F2A-52D2-649F-F9C422726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8909" y="0"/>
              <a:ext cx="2538556" cy="6858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A2454B9-0E56-814E-8978-E5FDDFB80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5158" y="5280339"/>
              <a:ext cx="467779" cy="1300766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C7EC0CE-E0B7-5922-009D-BDB61EA32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9706" y="5518595"/>
              <a:ext cx="467779" cy="1300767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4BCBB33-E4D7-C39B-CE02-F99EDE320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5586" y="1176271"/>
              <a:ext cx="225784" cy="1300766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2A450FA-B49E-2FDD-09E4-9A68F63A7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63710" y="4499017"/>
              <a:ext cx="233775" cy="130076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C58592F-7B88-BEE5-53BD-B7BA4EA6B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3564" y="535547"/>
              <a:ext cx="467779" cy="839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0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59180E-67CD-3CAB-F3B5-994172978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957" y="174745"/>
            <a:ext cx="3876405" cy="38104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F1DF81-87FA-9DFF-D349-9CDCB31DACDE}"/>
              </a:ext>
            </a:extLst>
          </p:cNvPr>
          <p:cNvSpPr txBox="1"/>
          <p:nvPr/>
        </p:nvSpPr>
        <p:spPr>
          <a:xfrm>
            <a:off x="4572000" y="264016"/>
            <a:ext cx="4555093" cy="65670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はにわ　　　　　じょせい　　　　ふくそう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この埴輪は女性で、服装からすると、   ③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みこ　　　　　　　　　　　　　　　　　たち　　　　　　　　　　　じょせい　　はにわ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巫女さんです。太刀をもつ女性の埴輪は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全国でも、これだけだそうです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みこ　　　　　　　　　　　　かみ　　　つか　　　　　　じょせい　　　かぐら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巫女さんは、神に仕える女性で、</a:t>
            </a:r>
            <a:r>
              <a:rPr lang="ja-JP" altLang="en-US" sz="2800" b="0" i="0" u="none" strike="noStrike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hlinkClick r:id="rId3" tooltip="神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神楽</a:t>
            </a:r>
            <a:r>
              <a:rPr lang="ja-JP" altLang="en-US" sz="2800" b="0" i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</a:t>
            </a:r>
            <a:endParaRPr lang="en-US" altLang="ja-JP" sz="2800" b="0" i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0" i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　　　　　　　　　　　　きとう</a:t>
            </a:r>
            <a:endParaRPr lang="en-US" altLang="ja-JP" b="0" i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b="0" i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舞ったり、</a:t>
            </a:r>
            <a:r>
              <a:rPr lang="ja-JP" altLang="en-US" sz="2800" b="0" i="0" u="none" strike="noStrike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hlinkClick r:id="rId4" tooltip="祈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祈祷</a:t>
            </a:r>
            <a:r>
              <a:rPr lang="ja-JP" altLang="en-US" sz="2800" b="0" i="0" u="none" strike="noStrike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（おいのり）</a:t>
            </a:r>
            <a:r>
              <a:rPr lang="ja-JP" altLang="en-US" sz="2800" b="0" i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をしたり、</a:t>
            </a:r>
            <a:endParaRPr lang="en-US" altLang="ja-JP" sz="2800" b="0" i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0" i="0" u="none" strike="noStrike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hlinkClick r:id="rId5" tooltip="占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うらない　　　　　　　　　　　　　しんたく　　え　　　ほか　　もの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  <a:hlinkClick r:id="rId5" tooltip="占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　つた</a:t>
            </a:r>
            <a:endParaRPr lang="en-US" altLang="ja-JP" b="0" i="0" u="none" strike="noStrike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  <a:hlinkClick r:id="rId5" tooltip="占い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ja-JP" altLang="en-US" sz="2800" b="0" i="0" u="none" strike="noStrike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hlinkClick r:id="rId5" tooltip="占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占い</a:t>
            </a:r>
            <a:r>
              <a:rPr lang="ja-JP" altLang="en-US" sz="2800" b="0" i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をしたり、</a:t>
            </a:r>
            <a:r>
              <a:rPr lang="ja-JP" altLang="en-US" sz="2800" b="0" i="0" u="none" strike="noStrike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hlinkClick r:id="rId6" tooltip="神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神託</a:t>
            </a:r>
            <a:r>
              <a:rPr lang="ja-JP" altLang="en-US" sz="2800" b="0" i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を得て他の者に伝え</a:t>
            </a:r>
            <a:endParaRPr lang="en-US" altLang="ja-JP" sz="2800" b="0" i="0" dirty="0"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b="0" i="0" dirty="0"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たり口寄せなどをします。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7878E1-79E4-C50B-E22C-529DA49CF173}"/>
              </a:ext>
            </a:extLst>
          </p:cNvPr>
          <p:cNvSpPr txBox="1"/>
          <p:nvPr/>
        </p:nvSpPr>
        <p:spPr>
          <a:xfrm>
            <a:off x="101545" y="4090750"/>
            <a:ext cx="4470455" cy="2713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はにわ　　　　ふくげん　　　　　せいさくしゃ</a:t>
            </a:r>
            <a:endParaRPr kumimoji="1" lang="en-US" altLang="ja-JP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この埴輪を復元した製作者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てじま 　かずみ　　　　　　　　　ことば　　　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手島一海さんの言葉、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はにわ　　　　　　　　　　　　　</a:t>
            </a:r>
            <a:endParaRPr kumimoji="1" lang="en-US" altLang="ja-JP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「埴輪は持ってみましたか？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重かったでしょう。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ねんど　　　　　　　　　　じょう　　　　　　かたち　　ととの</a:t>
            </a:r>
            <a:endParaRPr kumimoji="1" lang="en-US" altLang="ja-JP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粘土をひも状にして形を整え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いっかげついじょう　 かわ　　</a:t>
            </a:r>
            <a:endParaRPr kumimoji="1" lang="en-US" altLang="ja-JP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てからも一か月以上 乾かし</a:t>
            </a:r>
            <a:endParaRPr kumimoji="1" lang="en-US" altLang="ja-JP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　　　　　　　　　　や</a:t>
            </a:r>
            <a:endParaRPr kumimoji="1" lang="en-US" altLang="ja-JP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ます。それから焼きます。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粘土に空気が入っていたり、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乾かないうちに焼いたりすると割れてしまいます。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一つ作るのにも大変な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ぎじゅつ　たいりょく　じかｎ　　ひつよう</a:t>
            </a:r>
            <a:endParaRPr kumimoji="1" lang="en-US" altLang="ja-JP" sz="105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技術と体力と時間が必要な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のですよ。」</a:t>
            </a:r>
            <a:endParaRPr kumimoji="1" lang="en-US" altLang="ja-JP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7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93952A6B-E611-DFB3-62C3-2A1C79D5A60D}"/>
              </a:ext>
            </a:extLst>
          </p:cNvPr>
          <p:cNvGrpSpPr/>
          <p:nvPr/>
        </p:nvGrpSpPr>
        <p:grpSpPr>
          <a:xfrm rot="5400000">
            <a:off x="2105397" y="462297"/>
            <a:ext cx="7103006" cy="5933405"/>
            <a:chOff x="1582006" y="375640"/>
            <a:chExt cx="7394205" cy="6106719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1DAAE17E-FBD6-83E3-850A-3D498F9D5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324" t="15618" r="28150" b="16348"/>
            <a:stretch/>
          </p:blipFill>
          <p:spPr bwMode="auto">
            <a:xfrm>
              <a:off x="1582006" y="375640"/>
              <a:ext cx="7394205" cy="61067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C7B38CC0-0E64-DCAD-C3C7-015871D983EE}"/>
                </a:ext>
              </a:extLst>
            </p:cNvPr>
            <p:cNvGrpSpPr/>
            <p:nvPr/>
          </p:nvGrpSpPr>
          <p:grpSpPr>
            <a:xfrm>
              <a:off x="3012965" y="543314"/>
              <a:ext cx="5740046" cy="4603860"/>
              <a:chOff x="2153487" y="541910"/>
              <a:chExt cx="6019545" cy="4771176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6664DD3B-CCD4-9A73-49E7-1CC5BE1DD1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5824">
                <a:off x="7527192" y="541910"/>
                <a:ext cx="645840" cy="288538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9CEBA436-7406-F054-64D4-0F4246117533}"/>
                  </a:ext>
                </a:extLst>
              </p:cNvPr>
              <p:cNvSpPr/>
              <p:nvPr/>
            </p:nvSpPr>
            <p:spPr>
              <a:xfrm>
                <a:off x="3421856" y="1550194"/>
                <a:ext cx="664369" cy="227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B6394A16-9529-C0AE-1721-7B4BD6D768EC}"/>
                  </a:ext>
                </a:extLst>
              </p:cNvPr>
              <p:cNvSpPr/>
              <p:nvPr/>
            </p:nvSpPr>
            <p:spPr>
              <a:xfrm rot="1156502">
                <a:off x="3953591" y="1616878"/>
                <a:ext cx="643875" cy="209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4C9DDCB-46AC-C33D-361B-B0BE1040CA44}"/>
                  </a:ext>
                </a:extLst>
              </p:cNvPr>
              <p:cNvSpPr/>
              <p:nvPr/>
            </p:nvSpPr>
            <p:spPr>
              <a:xfrm rot="298888">
                <a:off x="3869248" y="1564586"/>
                <a:ext cx="340612" cy="209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020CA31-208B-072A-F6B9-9EDADC89EA7C}"/>
                  </a:ext>
                </a:extLst>
              </p:cNvPr>
              <p:cNvSpPr/>
              <p:nvPr/>
            </p:nvSpPr>
            <p:spPr>
              <a:xfrm rot="1156502">
                <a:off x="3993551" y="1642215"/>
                <a:ext cx="590409" cy="193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597FEB1-C9B9-56D9-6973-026D7BF0FB28}"/>
                  </a:ext>
                </a:extLst>
              </p:cNvPr>
              <p:cNvSpPr/>
              <p:nvPr/>
            </p:nvSpPr>
            <p:spPr>
              <a:xfrm rot="1969884">
                <a:off x="4322426" y="1803861"/>
                <a:ext cx="664369" cy="233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21CF1C7-52A2-5027-0E52-0F455B20CF77}"/>
                  </a:ext>
                </a:extLst>
              </p:cNvPr>
              <p:cNvSpPr/>
              <p:nvPr/>
            </p:nvSpPr>
            <p:spPr>
              <a:xfrm rot="2786008">
                <a:off x="4604621" y="2041462"/>
                <a:ext cx="604088" cy="233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2637AB3-C9CC-21E1-17AF-BB2F8627D602}"/>
                  </a:ext>
                </a:extLst>
              </p:cNvPr>
              <p:cNvSpPr/>
              <p:nvPr/>
            </p:nvSpPr>
            <p:spPr>
              <a:xfrm rot="2430613">
                <a:off x="4650088" y="1863009"/>
                <a:ext cx="340612" cy="209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C77A782-60BF-25D7-C9F3-DB416B016FC6}"/>
                  </a:ext>
                </a:extLst>
              </p:cNvPr>
              <p:cNvSpPr/>
              <p:nvPr/>
            </p:nvSpPr>
            <p:spPr>
              <a:xfrm rot="3551336">
                <a:off x="4909000" y="2070494"/>
                <a:ext cx="212338" cy="209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3F4CD06-5914-F0D5-4F5D-0CFC830A8207}"/>
                  </a:ext>
                </a:extLst>
              </p:cNvPr>
              <p:cNvSpPr/>
              <p:nvPr/>
            </p:nvSpPr>
            <p:spPr>
              <a:xfrm rot="3665665">
                <a:off x="4970260" y="2378692"/>
                <a:ext cx="340612" cy="209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C54837A-4BAF-9E44-416D-2FDA382C60CE}"/>
                  </a:ext>
                </a:extLst>
              </p:cNvPr>
              <p:cNvSpPr/>
              <p:nvPr/>
            </p:nvSpPr>
            <p:spPr>
              <a:xfrm rot="3716021">
                <a:off x="5068846" y="2621454"/>
                <a:ext cx="377221" cy="211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5C6FF7E-2B55-6EE7-877C-4079664996CD}"/>
                  </a:ext>
                </a:extLst>
              </p:cNvPr>
              <p:cNvSpPr/>
              <p:nvPr/>
            </p:nvSpPr>
            <p:spPr>
              <a:xfrm rot="4653255">
                <a:off x="5676198" y="2251103"/>
                <a:ext cx="438735" cy="13643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F406FC05-F0E6-B356-C626-37B76332682B}"/>
                  </a:ext>
                </a:extLst>
              </p:cNvPr>
              <p:cNvSpPr/>
              <p:nvPr/>
            </p:nvSpPr>
            <p:spPr>
              <a:xfrm rot="5400000">
                <a:off x="5660162" y="2640581"/>
                <a:ext cx="609600" cy="1436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34CC9CB1-F601-E559-DAF9-A77F6099122C}"/>
                  </a:ext>
                </a:extLst>
              </p:cNvPr>
              <p:cNvCxnSpPr>
                <a:cxnSpLocks/>
                <a:stCxn id="68" idx="6"/>
              </p:cNvCxnSpPr>
              <p:nvPr/>
            </p:nvCxnSpPr>
            <p:spPr>
              <a:xfrm flipV="1">
                <a:off x="5231606" y="2784218"/>
                <a:ext cx="1283494" cy="2137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C318D349-DAA0-D330-7812-795857E8B88A}"/>
                  </a:ext>
                </a:extLst>
              </p:cNvPr>
              <p:cNvSpPr/>
              <p:nvPr/>
            </p:nvSpPr>
            <p:spPr>
              <a:xfrm rot="4558513">
                <a:off x="6378911" y="2618247"/>
                <a:ext cx="592497" cy="211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DE9898C-AA01-0880-820B-AA6ABE92932A}"/>
                  </a:ext>
                </a:extLst>
              </p:cNvPr>
              <p:cNvSpPr/>
              <p:nvPr/>
            </p:nvSpPr>
            <p:spPr>
              <a:xfrm rot="5162798">
                <a:off x="6445265" y="2730665"/>
                <a:ext cx="592497" cy="211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49389E35-AC26-585F-E9C8-3A85CFFAAFB8}"/>
                  </a:ext>
                </a:extLst>
              </p:cNvPr>
              <p:cNvSpPr/>
              <p:nvPr/>
            </p:nvSpPr>
            <p:spPr>
              <a:xfrm rot="17290139">
                <a:off x="6452635" y="3237200"/>
                <a:ext cx="467685" cy="242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A6D86523-E55B-4E21-E851-E671B120C94A}"/>
                  </a:ext>
                </a:extLst>
              </p:cNvPr>
              <p:cNvSpPr/>
              <p:nvPr/>
            </p:nvSpPr>
            <p:spPr>
              <a:xfrm>
                <a:off x="6522244" y="2524125"/>
                <a:ext cx="261964" cy="1154906"/>
              </a:xfrm>
              <a:custGeom>
                <a:avLst/>
                <a:gdLst>
                  <a:gd name="connsiteX0" fmla="*/ 0 w 261964"/>
                  <a:gd name="connsiteY0" fmla="*/ 11906 h 1154906"/>
                  <a:gd name="connsiteX1" fmla="*/ 30956 w 261964"/>
                  <a:gd name="connsiteY1" fmla="*/ 4763 h 1154906"/>
                  <a:gd name="connsiteX2" fmla="*/ 45244 w 261964"/>
                  <a:gd name="connsiteY2" fmla="*/ 0 h 1154906"/>
                  <a:gd name="connsiteX3" fmla="*/ 135731 w 261964"/>
                  <a:gd name="connsiteY3" fmla="*/ 9525 h 1154906"/>
                  <a:gd name="connsiteX4" fmla="*/ 178594 w 261964"/>
                  <a:gd name="connsiteY4" fmla="*/ 19050 h 1154906"/>
                  <a:gd name="connsiteX5" fmla="*/ 188119 w 261964"/>
                  <a:gd name="connsiteY5" fmla="*/ 23813 h 1154906"/>
                  <a:gd name="connsiteX6" fmla="*/ 200025 w 261964"/>
                  <a:gd name="connsiteY6" fmla="*/ 26194 h 1154906"/>
                  <a:gd name="connsiteX7" fmla="*/ 233362 w 261964"/>
                  <a:gd name="connsiteY7" fmla="*/ 35719 h 1154906"/>
                  <a:gd name="connsiteX8" fmla="*/ 230981 w 261964"/>
                  <a:gd name="connsiteY8" fmla="*/ 66675 h 1154906"/>
                  <a:gd name="connsiteX9" fmla="*/ 216694 w 261964"/>
                  <a:gd name="connsiteY9" fmla="*/ 80963 h 1154906"/>
                  <a:gd name="connsiteX10" fmla="*/ 214312 w 261964"/>
                  <a:gd name="connsiteY10" fmla="*/ 88106 h 1154906"/>
                  <a:gd name="connsiteX11" fmla="*/ 204787 w 261964"/>
                  <a:gd name="connsiteY11" fmla="*/ 107156 h 1154906"/>
                  <a:gd name="connsiteX12" fmla="*/ 200025 w 261964"/>
                  <a:gd name="connsiteY12" fmla="*/ 121444 h 1154906"/>
                  <a:gd name="connsiteX13" fmla="*/ 190500 w 261964"/>
                  <a:gd name="connsiteY13" fmla="*/ 140494 h 1154906"/>
                  <a:gd name="connsiteX14" fmla="*/ 197644 w 261964"/>
                  <a:gd name="connsiteY14" fmla="*/ 176213 h 1154906"/>
                  <a:gd name="connsiteX15" fmla="*/ 200025 w 261964"/>
                  <a:gd name="connsiteY15" fmla="*/ 183356 h 1154906"/>
                  <a:gd name="connsiteX16" fmla="*/ 209550 w 261964"/>
                  <a:gd name="connsiteY16" fmla="*/ 192881 h 1154906"/>
                  <a:gd name="connsiteX17" fmla="*/ 219075 w 261964"/>
                  <a:gd name="connsiteY17" fmla="*/ 345281 h 1154906"/>
                  <a:gd name="connsiteX18" fmla="*/ 228600 w 261964"/>
                  <a:gd name="connsiteY18" fmla="*/ 369094 h 1154906"/>
                  <a:gd name="connsiteX19" fmla="*/ 235744 w 261964"/>
                  <a:gd name="connsiteY19" fmla="*/ 390525 h 1154906"/>
                  <a:gd name="connsiteX20" fmla="*/ 242887 w 261964"/>
                  <a:gd name="connsiteY20" fmla="*/ 416719 h 1154906"/>
                  <a:gd name="connsiteX21" fmla="*/ 259556 w 261964"/>
                  <a:gd name="connsiteY21" fmla="*/ 438150 h 1154906"/>
                  <a:gd name="connsiteX22" fmla="*/ 261937 w 261964"/>
                  <a:gd name="connsiteY22" fmla="*/ 445294 h 1154906"/>
                  <a:gd name="connsiteX23" fmla="*/ 252412 w 261964"/>
                  <a:gd name="connsiteY23" fmla="*/ 469106 h 1154906"/>
                  <a:gd name="connsiteX24" fmla="*/ 242887 w 261964"/>
                  <a:gd name="connsiteY24" fmla="*/ 473869 h 1154906"/>
                  <a:gd name="connsiteX25" fmla="*/ 230981 w 261964"/>
                  <a:gd name="connsiteY25" fmla="*/ 481013 h 1154906"/>
                  <a:gd name="connsiteX26" fmla="*/ 207169 w 261964"/>
                  <a:gd name="connsiteY26" fmla="*/ 485775 h 1154906"/>
                  <a:gd name="connsiteX27" fmla="*/ 204787 w 261964"/>
                  <a:gd name="connsiteY27" fmla="*/ 545306 h 1154906"/>
                  <a:gd name="connsiteX28" fmla="*/ 214312 w 261964"/>
                  <a:gd name="connsiteY28" fmla="*/ 583406 h 1154906"/>
                  <a:gd name="connsiteX29" fmla="*/ 216694 w 261964"/>
                  <a:gd name="connsiteY29" fmla="*/ 661988 h 1154906"/>
                  <a:gd name="connsiteX30" fmla="*/ 223837 w 261964"/>
                  <a:gd name="connsiteY30" fmla="*/ 683419 h 1154906"/>
                  <a:gd name="connsiteX31" fmla="*/ 228600 w 261964"/>
                  <a:gd name="connsiteY31" fmla="*/ 702469 h 1154906"/>
                  <a:gd name="connsiteX32" fmla="*/ 226219 w 261964"/>
                  <a:gd name="connsiteY32" fmla="*/ 752475 h 1154906"/>
                  <a:gd name="connsiteX33" fmla="*/ 223837 w 261964"/>
                  <a:gd name="connsiteY33" fmla="*/ 773906 h 1154906"/>
                  <a:gd name="connsiteX34" fmla="*/ 219075 w 261964"/>
                  <a:gd name="connsiteY34" fmla="*/ 783431 h 1154906"/>
                  <a:gd name="connsiteX35" fmla="*/ 207169 w 261964"/>
                  <a:gd name="connsiteY35" fmla="*/ 847725 h 1154906"/>
                  <a:gd name="connsiteX36" fmla="*/ 200025 w 261964"/>
                  <a:gd name="connsiteY36" fmla="*/ 859631 h 1154906"/>
                  <a:gd name="connsiteX37" fmla="*/ 190500 w 261964"/>
                  <a:gd name="connsiteY37" fmla="*/ 892969 h 1154906"/>
                  <a:gd name="connsiteX38" fmla="*/ 176212 w 261964"/>
                  <a:gd name="connsiteY38" fmla="*/ 935831 h 1154906"/>
                  <a:gd name="connsiteX39" fmla="*/ 171450 w 261964"/>
                  <a:gd name="connsiteY39" fmla="*/ 969169 h 1154906"/>
                  <a:gd name="connsiteX40" fmla="*/ 171450 w 261964"/>
                  <a:gd name="connsiteY40" fmla="*/ 1054894 h 1154906"/>
                  <a:gd name="connsiteX41" fmla="*/ 176212 w 261964"/>
                  <a:gd name="connsiteY41" fmla="*/ 1064419 h 1154906"/>
                  <a:gd name="connsiteX42" fmla="*/ 192881 w 261964"/>
                  <a:gd name="connsiteY42" fmla="*/ 1081088 h 1154906"/>
                  <a:gd name="connsiteX43" fmla="*/ 207169 w 261964"/>
                  <a:gd name="connsiteY43" fmla="*/ 1085850 h 1154906"/>
                  <a:gd name="connsiteX44" fmla="*/ 223837 w 261964"/>
                  <a:gd name="connsiteY44" fmla="*/ 1092994 h 1154906"/>
                  <a:gd name="connsiteX45" fmla="*/ 240506 w 261964"/>
                  <a:gd name="connsiteY45" fmla="*/ 1109663 h 1154906"/>
                  <a:gd name="connsiteX46" fmla="*/ 242887 w 261964"/>
                  <a:gd name="connsiteY46" fmla="*/ 1116806 h 1154906"/>
                  <a:gd name="connsiteX47" fmla="*/ 247650 w 261964"/>
                  <a:gd name="connsiteY47" fmla="*/ 1135856 h 1154906"/>
                  <a:gd name="connsiteX48" fmla="*/ 250031 w 261964"/>
                  <a:gd name="connsiteY48" fmla="*/ 1147763 h 1154906"/>
                  <a:gd name="connsiteX49" fmla="*/ 252412 w 261964"/>
                  <a:gd name="connsiteY49" fmla="*/ 1154906 h 115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61964" h="1154906">
                    <a:moveTo>
                      <a:pt x="0" y="11906"/>
                    </a:moveTo>
                    <a:cubicBezTo>
                      <a:pt x="12402" y="9426"/>
                      <a:pt x="17558" y="8591"/>
                      <a:pt x="30956" y="4763"/>
                    </a:cubicBezTo>
                    <a:cubicBezTo>
                      <a:pt x="35783" y="3384"/>
                      <a:pt x="40481" y="1588"/>
                      <a:pt x="45244" y="0"/>
                    </a:cubicBezTo>
                    <a:cubicBezTo>
                      <a:pt x="85877" y="13546"/>
                      <a:pt x="43354" y="727"/>
                      <a:pt x="135731" y="9525"/>
                    </a:cubicBezTo>
                    <a:cubicBezTo>
                      <a:pt x="145491" y="10455"/>
                      <a:pt x="168243" y="16463"/>
                      <a:pt x="178594" y="19050"/>
                    </a:cubicBezTo>
                    <a:cubicBezTo>
                      <a:pt x="181769" y="20638"/>
                      <a:pt x="184751" y="22690"/>
                      <a:pt x="188119" y="23813"/>
                    </a:cubicBezTo>
                    <a:cubicBezTo>
                      <a:pt x="191959" y="25093"/>
                      <a:pt x="196267" y="24691"/>
                      <a:pt x="200025" y="26194"/>
                    </a:cubicBezTo>
                    <a:cubicBezTo>
                      <a:pt x="230604" y="38426"/>
                      <a:pt x="187903" y="30668"/>
                      <a:pt x="233362" y="35719"/>
                    </a:cubicBezTo>
                    <a:cubicBezTo>
                      <a:pt x="232568" y="46038"/>
                      <a:pt x="234559" y="56964"/>
                      <a:pt x="230981" y="66675"/>
                    </a:cubicBezTo>
                    <a:cubicBezTo>
                      <a:pt x="228653" y="72995"/>
                      <a:pt x="216694" y="80963"/>
                      <a:pt x="216694" y="80963"/>
                    </a:cubicBezTo>
                    <a:cubicBezTo>
                      <a:pt x="215900" y="83344"/>
                      <a:pt x="215351" y="85821"/>
                      <a:pt x="214312" y="88106"/>
                    </a:cubicBezTo>
                    <a:cubicBezTo>
                      <a:pt x="211374" y="94569"/>
                      <a:pt x="207032" y="100421"/>
                      <a:pt x="204787" y="107156"/>
                    </a:cubicBezTo>
                    <a:cubicBezTo>
                      <a:pt x="203200" y="111919"/>
                      <a:pt x="202002" y="116830"/>
                      <a:pt x="200025" y="121444"/>
                    </a:cubicBezTo>
                    <a:cubicBezTo>
                      <a:pt x="197228" y="127970"/>
                      <a:pt x="190500" y="140494"/>
                      <a:pt x="190500" y="140494"/>
                    </a:cubicBezTo>
                    <a:cubicBezTo>
                      <a:pt x="193435" y="166916"/>
                      <a:pt x="190608" y="155106"/>
                      <a:pt x="197644" y="176213"/>
                    </a:cubicBezTo>
                    <a:cubicBezTo>
                      <a:pt x="198438" y="178594"/>
                      <a:pt x="198250" y="181581"/>
                      <a:pt x="200025" y="183356"/>
                    </a:cubicBezTo>
                    <a:lnTo>
                      <a:pt x="209550" y="192881"/>
                    </a:lnTo>
                    <a:cubicBezTo>
                      <a:pt x="212678" y="258576"/>
                      <a:pt x="212587" y="286887"/>
                      <a:pt x="219075" y="345281"/>
                    </a:cubicBezTo>
                    <a:cubicBezTo>
                      <a:pt x="221198" y="364386"/>
                      <a:pt x="220706" y="350677"/>
                      <a:pt x="228600" y="369094"/>
                    </a:cubicBezTo>
                    <a:cubicBezTo>
                      <a:pt x="231566" y="376015"/>
                      <a:pt x="234267" y="383141"/>
                      <a:pt x="235744" y="390525"/>
                    </a:cubicBezTo>
                    <a:cubicBezTo>
                      <a:pt x="237486" y="399233"/>
                      <a:pt x="238860" y="408664"/>
                      <a:pt x="242887" y="416719"/>
                    </a:cubicBezTo>
                    <a:cubicBezTo>
                      <a:pt x="248583" y="428111"/>
                      <a:pt x="251717" y="430311"/>
                      <a:pt x="259556" y="438150"/>
                    </a:cubicBezTo>
                    <a:cubicBezTo>
                      <a:pt x="260350" y="440531"/>
                      <a:pt x="262214" y="442799"/>
                      <a:pt x="261937" y="445294"/>
                    </a:cubicBezTo>
                    <a:cubicBezTo>
                      <a:pt x="261704" y="447389"/>
                      <a:pt x="255423" y="466095"/>
                      <a:pt x="252412" y="469106"/>
                    </a:cubicBezTo>
                    <a:cubicBezTo>
                      <a:pt x="249902" y="471616"/>
                      <a:pt x="245990" y="472145"/>
                      <a:pt x="242887" y="473869"/>
                    </a:cubicBezTo>
                    <a:cubicBezTo>
                      <a:pt x="238841" y="476117"/>
                      <a:pt x="235372" y="479549"/>
                      <a:pt x="230981" y="481013"/>
                    </a:cubicBezTo>
                    <a:cubicBezTo>
                      <a:pt x="223302" y="483573"/>
                      <a:pt x="215106" y="484188"/>
                      <a:pt x="207169" y="485775"/>
                    </a:cubicBezTo>
                    <a:cubicBezTo>
                      <a:pt x="187951" y="504993"/>
                      <a:pt x="198031" y="491255"/>
                      <a:pt x="204787" y="545306"/>
                    </a:cubicBezTo>
                    <a:cubicBezTo>
                      <a:pt x="207085" y="563693"/>
                      <a:pt x="209129" y="567857"/>
                      <a:pt x="214312" y="583406"/>
                    </a:cubicBezTo>
                    <a:cubicBezTo>
                      <a:pt x="215106" y="609600"/>
                      <a:pt x="214209" y="635900"/>
                      <a:pt x="216694" y="661988"/>
                    </a:cubicBezTo>
                    <a:cubicBezTo>
                      <a:pt x="217408" y="669484"/>
                      <a:pt x="222011" y="676114"/>
                      <a:pt x="223837" y="683419"/>
                    </a:cubicBezTo>
                    <a:lnTo>
                      <a:pt x="228600" y="702469"/>
                    </a:lnTo>
                    <a:cubicBezTo>
                      <a:pt x="227806" y="719138"/>
                      <a:pt x="227329" y="735824"/>
                      <a:pt x="226219" y="752475"/>
                    </a:cubicBezTo>
                    <a:cubicBezTo>
                      <a:pt x="225741" y="759647"/>
                      <a:pt x="225453" y="766902"/>
                      <a:pt x="223837" y="773906"/>
                    </a:cubicBezTo>
                    <a:cubicBezTo>
                      <a:pt x="223039" y="777365"/>
                      <a:pt x="220662" y="780256"/>
                      <a:pt x="219075" y="783431"/>
                    </a:cubicBezTo>
                    <a:cubicBezTo>
                      <a:pt x="215713" y="813687"/>
                      <a:pt x="217688" y="823180"/>
                      <a:pt x="207169" y="847725"/>
                    </a:cubicBezTo>
                    <a:cubicBezTo>
                      <a:pt x="205346" y="851979"/>
                      <a:pt x="202406" y="855662"/>
                      <a:pt x="200025" y="859631"/>
                    </a:cubicBezTo>
                    <a:cubicBezTo>
                      <a:pt x="189591" y="901362"/>
                      <a:pt x="200747" y="858811"/>
                      <a:pt x="190500" y="892969"/>
                    </a:cubicBezTo>
                    <a:cubicBezTo>
                      <a:pt x="178689" y="932341"/>
                      <a:pt x="186547" y="915164"/>
                      <a:pt x="176212" y="935831"/>
                    </a:cubicBezTo>
                    <a:cubicBezTo>
                      <a:pt x="174625" y="946944"/>
                      <a:pt x="172514" y="957994"/>
                      <a:pt x="171450" y="969169"/>
                    </a:cubicBezTo>
                    <a:cubicBezTo>
                      <a:pt x="167428" y="1011398"/>
                      <a:pt x="160928" y="1023327"/>
                      <a:pt x="171450" y="1054894"/>
                    </a:cubicBezTo>
                    <a:cubicBezTo>
                      <a:pt x="172573" y="1058262"/>
                      <a:pt x="173964" y="1061672"/>
                      <a:pt x="176212" y="1064419"/>
                    </a:cubicBezTo>
                    <a:cubicBezTo>
                      <a:pt x="181188" y="1070501"/>
                      <a:pt x="186420" y="1076615"/>
                      <a:pt x="192881" y="1081088"/>
                    </a:cubicBezTo>
                    <a:cubicBezTo>
                      <a:pt x="197009" y="1083945"/>
                      <a:pt x="202508" y="1083986"/>
                      <a:pt x="207169" y="1085850"/>
                    </a:cubicBezTo>
                    <a:cubicBezTo>
                      <a:pt x="236606" y="1097625"/>
                      <a:pt x="200835" y="1085327"/>
                      <a:pt x="223837" y="1092994"/>
                    </a:cubicBezTo>
                    <a:cubicBezTo>
                      <a:pt x="229393" y="1098550"/>
                      <a:pt x="235597" y="1103527"/>
                      <a:pt x="240506" y="1109663"/>
                    </a:cubicBezTo>
                    <a:cubicBezTo>
                      <a:pt x="242074" y="1111623"/>
                      <a:pt x="242227" y="1114385"/>
                      <a:pt x="242887" y="1116806"/>
                    </a:cubicBezTo>
                    <a:cubicBezTo>
                      <a:pt x="244609" y="1123121"/>
                      <a:pt x="246178" y="1129478"/>
                      <a:pt x="247650" y="1135856"/>
                    </a:cubicBezTo>
                    <a:cubicBezTo>
                      <a:pt x="248560" y="1139800"/>
                      <a:pt x="249049" y="1143836"/>
                      <a:pt x="250031" y="1147763"/>
                    </a:cubicBezTo>
                    <a:cubicBezTo>
                      <a:pt x="250640" y="1150198"/>
                      <a:pt x="252412" y="1154906"/>
                      <a:pt x="252412" y="115490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5EB0C5B1-E53C-AB06-54B8-0BB8CA861A0A}"/>
                  </a:ext>
                </a:extLst>
              </p:cNvPr>
              <p:cNvSpPr/>
              <p:nvPr/>
            </p:nvSpPr>
            <p:spPr>
              <a:xfrm>
                <a:off x="5751899" y="2524125"/>
                <a:ext cx="198845" cy="809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C6D3C6D7-DF06-D97A-226E-B7CA5A4C266D}"/>
                  </a:ext>
                </a:extLst>
              </p:cNvPr>
              <p:cNvSpPr/>
              <p:nvPr/>
            </p:nvSpPr>
            <p:spPr>
              <a:xfrm rot="19886935">
                <a:off x="5978261" y="2477363"/>
                <a:ext cx="272252" cy="104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424DF8FA-28F9-69CD-A7DF-B2DF3D2745A3}"/>
                  </a:ext>
                </a:extLst>
              </p:cNvPr>
              <p:cNvSpPr/>
              <p:nvPr/>
            </p:nvSpPr>
            <p:spPr>
              <a:xfrm rot="15527441">
                <a:off x="6142901" y="3412462"/>
                <a:ext cx="605224" cy="7945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F67FE15D-EC24-A3F7-7BD3-8F9248F419FE}"/>
                  </a:ext>
                </a:extLst>
              </p:cNvPr>
              <p:cNvSpPr/>
              <p:nvPr/>
            </p:nvSpPr>
            <p:spPr>
              <a:xfrm>
                <a:off x="6258038" y="2463403"/>
                <a:ext cx="198845" cy="809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205D4507-B892-FECE-35E3-2513207506AE}"/>
                  </a:ext>
                </a:extLst>
              </p:cNvPr>
              <p:cNvSpPr/>
              <p:nvPr/>
            </p:nvSpPr>
            <p:spPr>
              <a:xfrm rot="483450">
                <a:off x="5383165" y="3647610"/>
                <a:ext cx="920980" cy="32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847E0AE8-A6E2-6F03-D19C-CA404247E5F4}"/>
                  </a:ext>
                </a:extLst>
              </p:cNvPr>
              <p:cNvSpPr/>
              <p:nvPr/>
            </p:nvSpPr>
            <p:spPr>
              <a:xfrm>
                <a:off x="5566957" y="3614005"/>
                <a:ext cx="1166812" cy="447675"/>
              </a:xfrm>
              <a:custGeom>
                <a:avLst/>
                <a:gdLst>
                  <a:gd name="connsiteX0" fmla="*/ 1166812 w 1166812"/>
                  <a:gd name="connsiteY0" fmla="*/ 0 h 447675"/>
                  <a:gd name="connsiteX1" fmla="*/ 1162050 w 1166812"/>
                  <a:gd name="connsiteY1" fmla="*/ 19050 h 447675"/>
                  <a:gd name="connsiteX2" fmla="*/ 1154906 w 1166812"/>
                  <a:gd name="connsiteY2" fmla="*/ 26193 h 447675"/>
                  <a:gd name="connsiteX3" fmla="*/ 1143000 w 1166812"/>
                  <a:gd name="connsiteY3" fmla="*/ 47625 h 447675"/>
                  <a:gd name="connsiteX4" fmla="*/ 1135856 w 1166812"/>
                  <a:gd name="connsiteY4" fmla="*/ 54768 h 447675"/>
                  <a:gd name="connsiteX5" fmla="*/ 1140619 w 1166812"/>
                  <a:gd name="connsiteY5" fmla="*/ 116681 h 447675"/>
                  <a:gd name="connsiteX6" fmla="*/ 1135856 w 1166812"/>
                  <a:gd name="connsiteY6" fmla="*/ 130968 h 447675"/>
                  <a:gd name="connsiteX7" fmla="*/ 1140619 w 1166812"/>
                  <a:gd name="connsiteY7" fmla="*/ 169068 h 447675"/>
                  <a:gd name="connsiteX8" fmla="*/ 1128712 w 1166812"/>
                  <a:gd name="connsiteY8" fmla="*/ 238125 h 447675"/>
                  <a:gd name="connsiteX9" fmla="*/ 1123950 w 1166812"/>
                  <a:gd name="connsiteY9" fmla="*/ 247650 h 447675"/>
                  <a:gd name="connsiteX10" fmla="*/ 1116806 w 1166812"/>
                  <a:gd name="connsiteY10" fmla="*/ 254793 h 447675"/>
                  <a:gd name="connsiteX11" fmla="*/ 1107281 w 1166812"/>
                  <a:gd name="connsiteY11" fmla="*/ 330993 h 447675"/>
                  <a:gd name="connsiteX12" fmla="*/ 1102519 w 1166812"/>
                  <a:gd name="connsiteY12" fmla="*/ 354806 h 447675"/>
                  <a:gd name="connsiteX13" fmla="*/ 1097756 w 1166812"/>
                  <a:gd name="connsiteY13" fmla="*/ 383381 h 447675"/>
                  <a:gd name="connsiteX14" fmla="*/ 1095375 w 1166812"/>
                  <a:gd name="connsiteY14" fmla="*/ 395287 h 447675"/>
                  <a:gd name="connsiteX15" fmla="*/ 1090612 w 1166812"/>
                  <a:gd name="connsiteY15" fmla="*/ 404812 h 447675"/>
                  <a:gd name="connsiteX16" fmla="*/ 1088231 w 1166812"/>
                  <a:gd name="connsiteY16" fmla="*/ 414337 h 447675"/>
                  <a:gd name="connsiteX17" fmla="*/ 1083469 w 1166812"/>
                  <a:gd name="connsiteY17" fmla="*/ 423862 h 447675"/>
                  <a:gd name="connsiteX18" fmla="*/ 1071562 w 1166812"/>
                  <a:gd name="connsiteY18" fmla="*/ 447675 h 447675"/>
                  <a:gd name="connsiteX19" fmla="*/ 1038225 w 1166812"/>
                  <a:gd name="connsiteY19" fmla="*/ 442912 h 447675"/>
                  <a:gd name="connsiteX20" fmla="*/ 1019175 w 1166812"/>
                  <a:gd name="connsiteY20" fmla="*/ 438150 h 447675"/>
                  <a:gd name="connsiteX21" fmla="*/ 992981 w 1166812"/>
                  <a:gd name="connsiteY21" fmla="*/ 435768 h 447675"/>
                  <a:gd name="connsiteX22" fmla="*/ 976312 w 1166812"/>
                  <a:gd name="connsiteY22" fmla="*/ 423862 h 447675"/>
                  <a:gd name="connsiteX23" fmla="*/ 962025 w 1166812"/>
                  <a:gd name="connsiteY23" fmla="*/ 419100 h 447675"/>
                  <a:gd name="connsiteX24" fmla="*/ 952500 w 1166812"/>
                  <a:gd name="connsiteY24" fmla="*/ 414337 h 447675"/>
                  <a:gd name="connsiteX25" fmla="*/ 831056 w 1166812"/>
                  <a:gd name="connsiteY25" fmla="*/ 411956 h 447675"/>
                  <a:gd name="connsiteX26" fmla="*/ 697706 w 1166812"/>
                  <a:gd name="connsiteY26" fmla="*/ 407193 h 447675"/>
                  <a:gd name="connsiteX27" fmla="*/ 681037 w 1166812"/>
                  <a:gd name="connsiteY27" fmla="*/ 404812 h 447675"/>
                  <a:gd name="connsiteX28" fmla="*/ 614362 w 1166812"/>
                  <a:gd name="connsiteY28" fmla="*/ 390525 h 447675"/>
                  <a:gd name="connsiteX29" fmla="*/ 595312 w 1166812"/>
                  <a:gd name="connsiteY29" fmla="*/ 381000 h 447675"/>
                  <a:gd name="connsiteX30" fmla="*/ 583406 w 1166812"/>
                  <a:gd name="connsiteY30" fmla="*/ 378618 h 447675"/>
                  <a:gd name="connsiteX31" fmla="*/ 561975 w 1166812"/>
                  <a:gd name="connsiteY31" fmla="*/ 371475 h 447675"/>
                  <a:gd name="connsiteX32" fmla="*/ 545306 w 1166812"/>
                  <a:gd name="connsiteY32" fmla="*/ 364331 h 447675"/>
                  <a:gd name="connsiteX33" fmla="*/ 538162 w 1166812"/>
                  <a:gd name="connsiteY33" fmla="*/ 361950 h 447675"/>
                  <a:gd name="connsiteX34" fmla="*/ 519112 w 1166812"/>
                  <a:gd name="connsiteY34" fmla="*/ 352425 h 447675"/>
                  <a:gd name="connsiteX35" fmla="*/ 500062 w 1166812"/>
                  <a:gd name="connsiteY35" fmla="*/ 347662 h 447675"/>
                  <a:gd name="connsiteX36" fmla="*/ 473869 w 1166812"/>
                  <a:gd name="connsiteY36" fmla="*/ 340518 h 447675"/>
                  <a:gd name="connsiteX37" fmla="*/ 459581 w 1166812"/>
                  <a:gd name="connsiteY37" fmla="*/ 335756 h 447675"/>
                  <a:gd name="connsiteX38" fmla="*/ 442912 w 1166812"/>
                  <a:gd name="connsiteY38" fmla="*/ 323850 h 447675"/>
                  <a:gd name="connsiteX39" fmla="*/ 433387 w 1166812"/>
                  <a:gd name="connsiteY39" fmla="*/ 319087 h 447675"/>
                  <a:gd name="connsiteX40" fmla="*/ 392906 w 1166812"/>
                  <a:gd name="connsiteY40" fmla="*/ 311943 h 447675"/>
                  <a:gd name="connsiteX41" fmla="*/ 378619 w 1166812"/>
                  <a:gd name="connsiteY41" fmla="*/ 307181 h 447675"/>
                  <a:gd name="connsiteX42" fmla="*/ 357187 w 1166812"/>
                  <a:gd name="connsiteY42" fmla="*/ 290512 h 447675"/>
                  <a:gd name="connsiteX43" fmla="*/ 309562 w 1166812"/>
                  <a:gd name="connsiteY43" fmla="*/ 280987 h 447675"/>
                  <a:gd name="connsiteX44" fmla="*/ 290512 w 1166812"/>
                  <a:gd name="connsiteY44" fmla="*/ 271462 h 447675"/>
                  <a:gd name="connsiteX45" fmla="*/ 280987 w 1166812"/>
                  <a:gd name="connsiteY45" fmla="*/ 266700 h 447675"/>
                  <a:gd name="connsiteX46" fmla="*/ 264319 w 1166812"/>
                  <a:gd name="connsiteY46" fmla="*/ 264318 h 447675"/>
                  <a:gd name="connsiteX47" fmla="*/ 238125 w 1166812"/>
                  <a:gd name="connsiteY47" fmla="*/ 257175 h 447675"/>
                  <a:gd name="connsiteX48" fmla="*/ 223837 w 1166812"/>
                  <a:gd name="connsiteY48" fmla="*/ 252412 h 447675"/>
                  <a:gd name="connsiteX49" fmla="*/ 207169 w 1166812"/>
                  <a:gd name="connsiteY49" fmla="*/ 254793 h 447675"/>
                  <a:gd name="connsiteX50" fmla="*/ 200025 w 1166812"/>
                  <a:gd name="connsiteY50" fmla="*/ 257175 h 447675"/>
                  <a:gd name="connsiteX51" fmla="*/ 188119 w 1166812"/>
                  <a:gd name="connsiteY51" fmla="*/ 259556 h 447675"/>
                  <a:gd name="connsiteX52" fmla="*/ 180975 w 1166812"/>
                  <a:gd name="connsiteY52" fmla="*/ 261937 h 447675"/>
                  <a:gd name="connsiteX53" fmla="*/ 133350 w 1166812"/>
                  <a:gd name="connsiteY53" fmla="*/ 271462 h 447675"/>
                  <a:gd name="connsiteX54" fmla="*/ 104775 w 1166812"/>
                  <a:gd name="connsiteY54" fmla="*/ 280987 h 447675"/>
                  <a:gd name="connsiteX55" fmla="*/ 85725 w 1166812"/>
                  <a:gd name="connsiteY55" fmla="*/ 290512 h 447675"/>
                  <a:gd name="connsiteX56" fmla="*/ 66675 w 1166812"/>
                  <a:gd name="connsiteY56" fmla="*/ 295275 h 447675"/>
                  <a:gd name="connsiteX57" fmla="*/ 52387 w 1166812"/>
                  <a:gd name="connsiteY57" fmla="*/ 300037 h 447675"/>
                  <a:gd name="connsiteX58" fmla="*/ 28575 w 1166812"/>
                  <a:gd name="connsiteY58" fmla="*/ 304800 h 447675"/>
                  <a:gd name="connsiteX59" fmla="*/ 14287 w 1166812"/>
                  <a:gd name="connsiteY59" fmla="*/ 309562 h 447675"/>
                  <a:gd name="connsiteX60" fmla="*/ 0 w 1166812"/>
                  <a:gd name="connsiteY60" fmla="*/ 31432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66812" h="447675">
                    <a:moveTo>
                      <a:pt x="1166812" y="0"/>
                    </a:moveTo>
                    <a:cubicBezTo>
                      <a:pt x="1166469" y="1716"/>
                      <a:pt x="1164142" y="15913"/>
                      <a:pt x="1162050" y="19050"/>
                    </a:cubicBezTo>
                    <a:cubicBezTo>
                      <a:pt x="1160182" y="21852"/>
                      <a:pt x="1157287" y="23812"/>
                      <a:pt x="1154906" y="26193"/>
                    </a:cubicBezTo>
                    <a:cubicBezTo>
                      <a:pt x="1151514" y="32979"/>
                      <a:pt x="1147486" y="41644"/>
                      <a:pt x="1143000" y="47625"/>
                    </a:cubicBezTo>
                    <a:cubicBezTo>
                      <a:pt x="1140979" y="50319"/>
                      <a:pt x="1138237" y="52387"/>
                      <a:pt x="1135856" y="54768"/>
                    </a:cubicBezTo>
                    <a:cubicBezTo>
                      <a:pt x="1137444" y="75406"/>
                      <a:pt x="1140619" y="95982"/>
                      <a:pt x="1140619" y="116681"/>
                    </a:cubicBezTo>
                    <a:cubicBezTo>
                      <a:pt x="1140619" y="121701"/>
                      <a:pt x="1135856" y="125948"/>
                      <a:pt x="1135856" y="130968"/>
                    </a:cubicBezTo>
                    <a:cubicBezTo>
                      <a:pt x="1135856" y="143767"/>
                      <a:pt x="1139031" y="156368"/>
                      <a:pt x="1140619" y="169068"/>
                    </a:cubicBezTo>
                    <a:cubicBezTo>
                      <a:pt x="1136650" y="192087"/>
                      <a:pt x="1133559" y="215275"/>
                      <a:pt x="1128712" y="238125"/>
                    </a:cubicBezTo>
                    <a:cubicBezTo>
                      <a:pt x="1127975" y="241597"/>
                      <a:pt x="1126013" y="244762"/>
                      <a:pt x="1123950" y="247650"/>
                    </a:cubicBezTo>
                    <a:cubicBezTo>
                      <a:pt x="1121993" y="250390"/>
                      <a:pt x="1119187" y="252412"/>
                      <a:pt x="1116806" y="254793"/>
                    </a:cubicBezTo>
                    <a:cubicBezTo>
                      <a:pt x="1104667" y="291214"/>
                      <a:pt x="1115860" y="253781"/>
                      <a:pt x="1107281" y="330993"/>
                    </a:cubicBezTo>
                    <a:cubicBezTo>
                      <a:pt x="1106387" y="339038"/>
                      <a:pt x="1103967" y="346842"/>
                      <a:pt x="1102519" y="354806"/>
                    </a:cubicBezTo>
                    <a:cubicBezTo>
                      <a:pt x="1100792" y="364307"/>
                      <a:pt x="1099434" y="373872"/>
                      <a:pt x="1097756" y="383381"/>
                    </a:cubicBezTo>
                    <a:cubicBezTo>
                      <a:pt x="1097053" y="387367"/>
                      <a:pt x="1096655" y="391447"/>
                      <a:pt x="1095375" y="395287"/>
                    </a:cubicBezTo>
                    <a:cubicBezTo>
                      <a:pt x="1094252" y="398655"/>
                      <a:pt x="1092200" y="401637"/>
                      <a:pt x="1090612" y="404812"/>
                    </a:cubicBezTo>
                    <a:cubicBezTo>
                      <a:pt x="1089818" y="407987"/>
                      <a:pt x="1089380" y="411273"/>
                      <a:pt x="1088231" y="414337"/>
                    </a:cubicBezTo>
                    <a:cubicBezTo>
                      <a:pt x="1086985" y="417661"/>
                      <a:pt x="1084513" y="420469"/>
                      <a:pt x="1083469" y="423862"/>
                    </a:cubicBezTo>
                    <a:cubicBezTo>
                      <a:pt x="1075888" y="448502"/>
                      <a:pt x="1086428" y="442718"/>
                      <a:pt x="1071562" y="447675"/>
                    </a:cubicBezTo>
                    <a:cubicBezTo>
                      <a:pt x="1060450" y="446087"/>
                      <a:pt x="1049269" y="444920"/>
                      <a:pt x="1038225" y="442912"/>
                    </a:cubicBezTo>
                    <a:cubicBezTo>
                      <a:pt x="1031785" y="441741"/>
                      <a:pt x="1025640" y="439171"/>
                      <a:pt x="1019175" y="438150"/>
                    </a:cubicBezTo>
                    <a:cubicBezTo>
                      <a:pt x="1010515" y="436783"/>
                      <a:pt x="1001712" y="436562"/>
                      <a:pt x="992981" y="435768"/>
                    </a:cubicBezTo>
                    <a:cubicBezTo>
                      <a:pt x="987425" y="431799"/>
                      <a:pt x="982324" y="427099"/>
                      <a:pt x="976312" y="423862"/>
                    </a:cubicBezTo>
                    <a:cubicBezTo>
                      <a:pt x="971892" y="421482"/>
                      <a:pt x="966686" y="420964"/>
                      <a:pt x="962025" y="419100"/>
                    </a:cubicBezTo>
                    <a:cubicBezTo>
                      <a:pt x="958729" y="417782"/>
                      <a:pt x="956045" y="414530"/>
                      <a:pt x="952500" y="414337"/>
                    </a:cubicBezTo>
                    <a:cubicBezTo>
                      <a:pt x="912071" y="412132"/>
                      <a:pt x="871537" y="412750"/>
                      <a:pt x="831056" y="411956"/>
                    </a:cubicBezTo>
                    <a:cubicBezTo>
                      <a:pt x="783624" y="396148"/>
                      <a:pt x="832628" y="411691"/>
                      <a:pt x="697706" y="407193"/>
                    </a:cubicBezTo>
                    <a:cubicBezTo>
                      <a:pt x="692096" y="407006"/>
                      <a:pt x="686593" y="405606"/>
                      <a:pt x="681037" y="404812"/>
                    </a:cubicBezTo>
                    <a:cubicBezTo>
                      <a:pt x="637983" y="383285"/>
                      <a:pt x="690927" y="406931"/>
                      <a:pt x="614362" y="390525"/>
                    </a:cubicBezTo>
                    <a:cubicBezTo>
                      <a:pt x="607420" y="389037"/>
                      <a:pt x="601938" y="383549"/>
                      <a:pt x="595312" y="381000"/>
                    </a:cubicBezTo>
                    <a:cubicBezTo>
                      <a:pt x="591534" y="379547"/>
                      <a:pt x="587298" y="379730"/>
                      <a:pt x="583406" y="378618"/>
                    </a:cubicBezTo>
                    <a:cubicBezTo>
                      <a:pt x="576166" y="376549"/>
                      <a:pt x="568896" y="374441"/>
                      <a:pt x="561975" y="371475"/>
                    </a:cubicBezTo>
                    <a:cubicBezTo>
                      <a:pt x="556419" y="369094"/>
                      <a:pt x="550919" y="366576"/>
                      <a:pt x="545306" y="364331"/>
                    </a:cubicBezTo>
                    <a:cubicBezTo>
                      <a:pt x="542975" y="363399"/>
                      <a:pt x="540447" y="362989"/>
                      <a:pt x="538162" y="361950"/>
                    </a:cubicBezTo>
                    <a:cubicBezTo>
                      <a:pt x="531699" y="359012"/>
                      <a:pt x="525759" y="354918"/>
                      <a:pt x="519112" y="352425"/>
                    </a:cubicBezTo>
                    <a:cubicBezTo>
                      <a:pt x="512983" y="350127"/>
                      <a:pt x="506272" y="349732"/>
                      <a:pt x="500062" y="347662"/>
                    </a:cubicBezTo>
                    <a:cubicBezTo>
                      <a:pt x="472791" y="338572"/>
                      <a:pt x="514173" y="346278"/>
                      <a:pt x="473869" y="340518"/>
                    </a:cubicBezTo>
                    <a:cubicBezTo>
                      <a:pt x="469106" y="338931"/>
                      <a:pt x="461826" y="340246"/>
                      <a:pt x="459581" y="335756"/>
                    </a:cubicBezTo>
                    <a:cubicBezTo>
                      <a:pt x="453009" y="322611"/>
                      <a:pt x="458300" y="326927"/>
                      <a:pt x="442912" y="323850"/>
                    </a:cubicBezTo>
                    <a:cubicBezTo>
                      <a:pt x="439737" y="322262"/>
                      <a:pt x="436800" y="320062"/>
                      <a:pt x="433387" y="319087"/>
                    </a:cubicBezTo>
                    <a:cubicBezTo>
                      <a:pt x="421670" y="315739"/>
                      <a:pt x="405385" y="313726"/>
                      <a:pt x="392906" y="311943"/>
                    </a:cubicBezTo>
                    <a:cubicBezTo>
                      <a:pt x="388144" y="310356"/>
                      <a:pt x="382169" y="310730"/>
                      <a:pt x="378619" y="307181"/>
                    </a:cubicBezTo>
                    <a:cubicBezTo>
                      <a:pt x="371870" y="300433"/>
                      <a:pt x="366882" y="292936"/>
                      <a:pt x="357187" y="290512"/>
                    </a:cubicBezTo>
                    <a:cubicBezTo>
                      <a:pt x="341481" y="286585"/>
                      <a:pt x="325437" y="284162"/>
                      <a:pt x="309562" y="280987"/>
                    </a:cubicBezTo>
                    <a:cubicBezTo>
                      <a:pt x="283694" y="265465"/>
                      <a:pt x="308452" y="279149"/>
                      <a:pt x="290512" y="271462"/>
                    </a:cubicBezTo>
                    <a:cubicBezTo>
                      <a:pt x="287249" y="270064"/>
                      <a:pt x="284412" y="267634"/>
                      <a:pt x="280987" y="266700"/>
                    </a:cubicBezTo>
                    <a:cubicBezTo>
                      <a:pt x="275572" y="265223"/>
                      <a:pt x="269875" y="265112"/>
                      <a:pt x="264319" y="264318"/>
                    </a:cubicBezTo>
                    <a:cubicBezTo>
                      <a:pt x="244777" y="257805"/>
                      <a:pt x="275748" y="267924"/>
                      <a:pt x="238125" y="257175"/>
                    </a:cubicBezTo>
                    <a:cubicBezTo>
                      <a:pt x="233298" y="255796"/>
                      <a:pt x="228600" y="254000"/>
                      <a:pt x="223837" y="252412"/>
                    </a:cubicBezTo>
                    <a:cubicBezTo>
                      <a:pt x="218281" y="253206"/>
                      <a:pt x="212672" y="253692"/>
                      <a:pt x="207169" y="254793"/>
                    </a:cubicBezTo>
                    <a:cubicBezTo>
                      <a:pt x="204708" y="255285"/>
                      <a:pt x="202460" y="256566"/>
                      <a:pt x="200025" y="257175"/>
                    </a:cubicBezTo>
                    <a:cubicBezTo>
                      <a:pt x="196099" y="258157"/>
                      <a:pt x="192045" y="258574"/>
                      <a:pt x="188119" y="259556"/>
                    </a:cubicBezTo>
                    <a:cubicBezTo>
                      <a:pt x="185684" y="260165"/>
                      <a:pt x="183428" y="261404"/>
                      <a:pt x="180975" y="261937"/>
                    </a:cubicBezTo>
                    <a:cubicBezTo>
                      <a:pt x="165155" y="265376"/>
                      <a:pt x="133350" y="271462"/>
                      <a:pt x="133350" y="271462"/>
                    </a:cubicBezTo>
                    <a:cubicBezTo>
                      <a:pt x="105777" y="285250"/>
                      <a:pt x="149753" y="264121"/>
                      <a:pt x="104775" y="280987"/>
                    </a:cubicBezTo>
                    <a:cubicBezTo>
                      <a:pt x="98127" y="283480"/>
                      <a:pt x="92612" y="288790"/>
                      <a:pt x="85725" y="290512"/>
                    </a:cubicBezTo>
                    <a:cubicBezTo>
                      <a:pt x="79375" y="292100"/>
                      <a:pt x="72969" y="293477"/>
                      <a:pt x="66675" y="295275"/>
                    </a:cubicBezTo>
                    <a:cubicBezTo>
                      <a:pt x="61848" y="296654"/>
                      <a:pt x="57257" y="298819"/>
                      <a:pt x="52387" y="300037"/>
                    </a:cubicBezTo>
                    <a:cubicBezTo>
                      <a:pt x="44534" y="302000"/>
                      <a:pt x="36428" y="302837"/>
                      <a:pt x="28575" y="304800"/>
                    </a:cubicBezTo>
                    <a:cubicBezTo>
                      <a:pt x="23705" y="306018"/>
                      <a:pt x="18948" y="307698"/>
                      <a:pt x="14287" y="309562"/>
                    </a:cubicBezTo>
                    <a:cubicBezTo>
                      <a:pt x="604" y="315035"/>
                      <a:pt x="9536" y="314325"/>
                      <a:pt x="0" y="3143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B18D2F2D-EE28-1F10-13D4-185FF486454E}"/>
                  </a:ext>
                </a:extLst>
              </p:cNvPr>
              <p:cNvCxnSpPr>
                <a:cxnSpLocks/>
                <a:stCxn id="68" idx="16"/>
              </p:cNvCxnSpPr>
              <p:nvPr/>
            </p:nvCxnSpPr>
            <p:spPr>
              <a:xfrm>
                <a:off x="5238750" y="3548063"/>
                <a:ext cx="1258720" cy="15165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468DD35B-9B5F-78DA-98D4-CA256BAB49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2244" y="2743429"/>
                <a:ext cx="0" cy="96916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楕円 37">
                <a:extLst>
                  <a:ext uri="{FF2B5EF4-FFF2-40B4-BE49-F238E27FC236}">
                    <a16:creationId xmlns:a16="http://schemas.microsoft.com/office/drawing/2014/main" id="{DCBFD792-CA7F-B15F-24EC-11B5CC37B7C2}"/>
                  </a:ext>
                </a:extLst>
              </p:cNvPr>
              <p:cNvSpPr/>
              <p:nvPr/>
            </p:nvSpPr>
            <p:spPr>
              <a:xfrm rot="483450">
                <a:off x="5160582" y="3604347"/>
                <a:ext cx="362775" cy="6476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15A5882-E387-E3AE-70DC-3EF441EE97C1}"/>
                  </a:ext>
                </a:extLst>
              </p:cNvPr>
              <p:cNvSpPr/>
              <p:nvPr/>
            </p:nvSpPr>
            <p:spPr>
              <a:xfrm rot="3107886">
                <a:off x="4549164" y="4037570"/>
                <a:ext cx="296699" cy="1337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2C1EA493-484C-F418-512E-DAD73BF30B04}"/>
                  </a:ext>
                </a:extLst>
              </p:cNvPr>
              <p:cNvSpPr/>
              <p:nvPr/>
            </p:nvSpPr>
            <p:spPr>
              <a:xfrm rot="2215704">
                <a:off x="4987827" y="3854946"/>
                <a:ext cx="296699" cy="840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弦 41">
                <a:extLst>
                  <a:ext uri="{FF2B5EF4-FFF2-40B4-BE49-F238E27FC236}">
                    <a16:creationId xmlns:a16="http://schemas.microsoft.com/office/drawing/2014/main" id="{572D0988-1A07-BE33-DEB3-E818F8C7648A}"/>
                  </a:ext>
                </a:extLst>
              </p:cNvPr>
              <p:cNvSpPr/>
              <p:nvPr/>
            </p:nvSpPr>
            <p:spPr>
              <a:xfrm rot="16778652">
                <a:off x="3506568" y="4668993"/>
                <a:ext cx="345784" cy="871657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弦 42">
                <a:extLst>
                  <a:ext uri="{FF2B5EF4-FFF2-40B4-BE49-F238E27FC236}">
                    <a16:creationId xmlns:a16="http://schemas.microsoft.com/office/drawing/2014/main" id="{4E3AED16-E4D7-00D9-BE75-19F5067F7CDF}"/>
                  </a:ext>
                </a:extLst>
              </p:cNvPr>
              <p:cNvSpPr/>
              <p:nvPr/>
            </p:nvSpPr>
            <p:spPr>
              <a:xfrm rot="16778652">
                <a:off x="3061183" y="4574379"/>
                <a:ext cx="385916" cy="978623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90DBCEC4-061B-ACB8-CE08-04DB82CCC11E}"/>
                  </a:ext>
                </a:extLst>
              </p:cNvPr>
              <p:cNvSpPr/>
              <p:nvPr/>
            </p:nvSpPr>
            <p:spPr>
              <a:xfrm rot="2554129">
                <a:off x="2274108" y="4559682"/>
                <a:ext cx="767557" cy="2255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弦 46">
                <a:extLst>
                  <a:ext uri="{FF2B5EF4-FFF2-40B4-BE49-F238E27FC236}">
                    <a16:creationId xmlns:a16="http://schemas.microsoft.com/office/drawing/2014/main" id="{87510293-3517-301C-2409-01F9C64AD375}"/>
                  </a:ext>
                </a:extLst>
              </p:cNvPr>
              <p:cNvSpPr/>
              <p:nvPr/>
            </p:nvSpPr>
            <p:spPr>
              <a:xfrm rot="15097971">
                <a:off x="3771059" y="4364395"/>
                <a:ext cx="549202" cy="719557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1890EBB3-F0F2-911C-CA6D-E5C8AE0B18CB}"/>
                  </a:ext>
                </a:extLst>
              </p:cNvPr>
              <p:cNvSpPr/>
              <p:nvPr/>
            </p:nvSpPr>
            <p:spPr>
              <a:xfrm rot="199308">
                <a:off x="3683796" y="4596629"/>
                <a:ext cx="692944" cy="283781"/>
              </a:xfrm>
              <a:custGeom>
                <a:avLst/>
                <a:gdLst>
                  <a:gd name="connsiteX0" fmla="*/ 0 w 600075"/>
                  <a:gd name="connsiteY0" fmla="*/ 238125 h 238125"/>
                  <a:gd name="connsiteX1" fmla="*/ 26193 w 600075"/>
                  <a:gd name="connsiteY1" fmla="*/ 226219 h 238125"/>
                  <a:gd name="connsiteX2" fmla="*/ 35718 w 600075"/>
                  <a:gd name="connsiteY2" fmla="*/ 221456 h 238125"/>
                  <a:gd name="connsiteX3" fmla="*/ 52387 w 600075"/>
                  <a:gd name="connsiteY3" fmla="*/ 219075 h 238125"/>
                  <a:gd name="connsiteX4" fmla="*/ 66675 w 600075"/>
                  <a:gd name="connsiteY4" fmla="*/ 211931 h 238125"/>
                  <a:gd name="connsiteX5" fmla="*/ 111918 w 600075"/>
                  <a:gd name="connsiteY5" fmla="*/ 202406 h 238125"/>
                  <a:gd name="connsiteX6" fmla="*/ 130968 w 600075"/>
                  <a:gd name="connsiteY6" fmla="*/ 192881 h 238125"/>
                  <a:gd name="connsiteX7" fmla="*/ 145256 w 600075"/>
                  <a:gd name="connsiteY7" fmla="*/ 188119 h 238125"/>
                  <a:gd name="connsiteX8" fmla="*/ 164306 w 600075"/>
                  <a:gd name="connsiteY8" fmla="*/ 178594 h 238125"/>
                  <a:gd name="connsiteX9" fmla="*/ 173831 w 600075"/>
                  <a:gd name="connsiteY9" fmla="*/ 173831 h 238125"/>
                  <a:gd name="connsiteX10" fmla="*/ 216693 w 600075"/>
                  <a:gd name="connsiteY10" fmla="*/ 164306 h 238125"/>
                  <a:gd name="connsiteX11" fmla="*/ 242887 w 600075"/>
                  <a:gd name="connsiteY11" fmla="*/ 157162 h 238125"/>
                  <a:gd name="connsiteX12" fmla="*/ 250031 w 600075"/>
                  <a:gd name="connsiteY12" fmla="*/ 154781 h 238125"/>
                  <a:gd name="connsiteX13" fmla="*/ 259556 w 600075"/>
                  <a:gd name="connsiteY13" fmla="*/ 150019 h 238125"/>
                  <a:gd name="connsiteX14" fmla="*/ 292893 w 600075"/>
                  <a:gd name="connsiteY14" fmla="*/ 145256 h 238125"/>
                  <a:gd name="connsiteX15" fmla="*/ 314325 w 600075"/>
                  <a:gd name="connsiteY15" fmla="*/ 138112 h 238125"/>
                  <a:gd name="connsiteX16" fmla="*/ 345281 w 600075"/>
                  <a:gd name="connsiteY16" fmla="*/ 126206 h 238125"/>
                  <a:gd name="connsiteX17" fmla="*/ 373856 w 600075"/>
                  <a:gd name="connsiteY17" fmla="*/ 121444 h 238125"/>
                  <a:gd name="connsiteX18" fmla="*/ 392906 w 600075"/>
                  <a:gd name="connsiteY18" fmla="*/ 116681 h 238125"/>
                  <a:gd name="connsiteX19" fmla="*/ 414337 w 600075"/>
                  <a:gd name="connsiteY19" fmla="*/ 109537 h 238125"/>
                  <a:gd name="connsiteX20" fmla="*/ 421481 w 600075"/>
                  <a:gd name="connsiteY20" fmla="*/ 102394 h 238125"/>
                  <a:gd name="connsiteX21" fmla="*/ 435768 w 600075"/>
                  <a:gd name="connsiteY21" fmla="*/ 97631 h 238125"/>
                  <a:gd name="connsiteX22" fmla="*/ 445293 w 600075"/>
                  <a:gd name="connsiteY22" fmla="*/ 88106 h 238125"/>
                  <a:gd name="connsiteX23" fmla="*/ 464343 w 600075"/>
                  <a:gd name="connsiteY23" fmla="*/ 78581 h 238125"/>
                  <a:gd name="connsiteX24" fmla="*/ 483393 w 600075"/>
                  <a:gd name="connsiteY24" fmla="*/ 69056 h 238125"/>
                  <a:gd name="connsiteX25" fmla="*/ 502443 w 600075"/>
                  <a:gd name="connsiteY25" fmla="*/ 59531 h 238125"/>
                  <a:gd name="connsiteX26" fmla="*/ 521493 w 600075"/>
                  <a:gd name="connsiteY26" fmla="*/ 45244 h 238125"/>
                  <a:gd name="connsiteX27" fmla="*/ 531018 w 600075"/>
                  <a:gd name="connsiteY27" fmla="*/ 35719 h 238125"/>
                  <a:gd name="connsiteX28" fmla="*/ 564356 w 600075"/>
                  <a:gd name="connsiteY28" fmla="*/ 21431 h 238125"/>
                  <a:gd name="connsiteX29" fmla="*/ 581025 w 600075"/>
                  <a:gd name="connsiteY29" fmla="*/ 9525 h 238125"/>
                  <a:gd name="connsiteX30" fmla="*/ 600075 w 600075"/>
                  <a:gd name="connsiteY30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00075" h="238125">
                    <a:moveTo>
                      <a:pt x="0" y="238125"/>
                    </a:moveTo>
                    <a:cubicBezTo>
                      <a:pt x="21953" y="224953"/>
                      <a:pt x="1287" y="236182"/>
                      <a:pt x="26193" y="226219"/>
                    </a:cubicBezTo>
                    <a:cubicBezTo>
                      <a:pt x="29489" y="224901"/>
                      <a:pt x="32293" y="222390"/>
                      <a:pt x="35718" y="221456"/>
                    </a:cubicBezTo>
                    <a:cubicBezTo>
                      <a:pt x="41133" y="219979"/>
                      <a:pt x="46831" y="219869"/>
                      <a:pt x="52387" y="219075"/>
                    </a:cubicBezTo>
                    <a:cubicBezTo>
                      <a:pt x="57150" y="216694"/>
                      <a:pt x="61525" y="213286"/>
                      <a:pt x="66675" y="211931"/>
                    </a:cubicBezTo>
                    <a:cubicBezTo>
                      <a:pt x="97372" y="203853"/>
                      <a:pt x="90237" y="211698"/>
                      <a:pt x="111918" y="202406"/>
                    </a:cubicBezTo>
                    <a:cubicBezTo>
                      <a:pt x="118443" y="199609"/>
                      <a:pt x="124233" y="195126"/>
                      <a:pt x="130968" y="192881"/>
                    </a:cubicBezTo>
                    <a:cubicBezTo>
                      <a:pt x="135731" y="191294"/>
                      <a:pt x="140642" y="190096"/>
                      <a:pt x="145256" y="188119"/>
                    </a:cubicBezTo>
                    <a:cubicBezTo>
                      <a:pt x="151782" y="185322"/>
                      <a:pt x="157956" y="181769"/>
                      <a:pt x="164306" y="178594"/>
                    </a:cubicBezTo>
                    <a:cubicBezTo>
                      <a:pt x="167481" y="177006"/>
                      <a:pt x="170350" y="174527"/>
                      <a:pt x="173831" y="173831"/>
                    </a:cubicBezTo>
                    <a:cubicBezTo>
                      <a:pt x="183277" y="171942"/>
                      <a:pt x="206597" y="167671"/>
                      <a:pt x="216693" y="164306"/>
                    </a:cubicBezTo>
                    <a:cubicBezTo>
                      <a:pt x="243964" y="155216"/>
                      <a:pt x="202582" y="162922"/>
                      <a:pt x="242887" y="157162"/>
                    </a:cubicBezTo>
                    <a:cubicBezTo>
                      <a:pt x="245268" y="156368"/>
                      <a:pt x="247724" y="155770"/>
                      <a:pt x="250031" y="154781"/>
                    </a:cubicBezTo>
                    <a:cubicBezTo>
                      <a:pt x="253294" y="153383"/>
                      <a:pt x="256091" y="150789"/>
                      <a:pt x="259556" y="150019"/>
                    </a:cubicBezTo>
                    <a:cubicBezTo>
                      <a:pt x="270514" y="147584"/>
                      <a:pt x="292893" y="145256"/>
                      <a:pt x="292893" y="145256"/>
                    </a:cubicBezTo>
                    <a:cubicBezTo>
                      <a:pt x="300037" y="142875"/>
                      <a:pt x="307274" y="140756"/>
                      <a:pt x="314325" y="138112"/>
                    </a:cubicBezTo>
                    <a:cubicBezTo>
                      <a:pt x="325531" y="133910"/>
                      <a:pt x="333628" y="128796"/>
                      <a:pt x="345281" y="126206"/>
                    </a:cubicBezTo>
                    <a:cubicBezTo>
                      <a:pt x="354707" y="124111"/>
                      <a:pt x="364387" y="123338"/>
                      <a:pt x="373856" y="121444"/>
                    </a:cubicBezTo>
                    <a:cubicBezTo>
                      <a:pt x="380274" y="120160"/>
                      <a:pt x="386627" y="118528"/>
                      <a:pt x="392906" y="116681"/>
                    </a:cubicBezTo>
                    <a:cubicBezTo>
                      <a:pt x="400130" y="114556"/>
                      <a:pt x="414337" y="109537"/>
                      <a:pt x="414337" y="109537"/>
                    </a:cubicBezTo>
                    <a:cubicBezTo>
                      <a:pt x="416718" y="107156"/>
                      <a:pt x="418537" y="104029"/>
                      <a:pt x="421481" y="102394"/>
                    </a:cubicBezTo>
                    <a:cubicBezTo>
                      <a:pt x="425869" y="99956"/>
                      <a:pt x="435768" y="97631"/>
                      <a:pt x="435768" y="97631"/>
                    </a:cubicBezTo>
                    <a:cubicBezTo>
                      <a:pt x="438943" y="94456"/>
                      <a:pt x="441557" y="90597"/>
                      <a:pt x="445293" y="88106"/>
                    </a:cubicBezTo>
                    <a:cubicBezTo>
                      <a:pt x="451200" y="84168"/>
                      <a:pt x="457993" y="81756"/>
                      <a:pt x="464343" y="78581"/>
                    </a:cubicBezTo>
                    <a:lnTo>
                      <a:pt x="483393" y="69056"/>
                    </a:lnTo>
                    <a:cubicBezTo>
                      <a:pt x="483396" y="69054"/>
                      <a:pt x="502440" y="59534"/>
                      <a:pt x="502443" y="59531"/>
                    </a:cubicBezTo>
                    <a:cubicBezTo>
                      <a:pt x="514478" y="47496"/>
                      <a:pt x="507952" y="52014"/>
                      <a:pt x="521493" y="45244"/>
                    </a:cubicBezTo>
                    <a:cubicBezTo>
                      <a:pt x="524668" y="42069"/>
                      <a:pt x="527168" y="38029"/>
                      <a:pt x="531018" y="35719"/>
                    </a:cubicBezTo>
                    <a:cubicBezTo>
                      <a:pt x="545248" y="27181"/>
                      <a:pt x="550422" y="35365"/>
                      <a:pt x="564356" y="21431"/>
                    </a:cubicBezTo>
                    <a:cubicBezTo>
                      <a:pt x="575498" y="10289"/>
                      <a:pt x="566919" y="17361"/>
                      <a:pt x="581025" y="9525"/>
                    </a:cubicBezTo>
                    <a:cubicBezTo>
                      <a:pt x="597897" y="152"/>
                      <a:pt x="587014" y="4353"/>
                      <a:pt x="6000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387DA9EE-8D9F-F598-5DBB-0574B89EE767}"/>
                  </a:ext>
                </a:extLst>
              </p:cNvPr>
              <p:cNvSpPr/>
              <p:nvPr/>
            </p:nvSpPr>
            <p:spPr>
              <a:xfrm>
                <a:off x="3727502" y="4768037"/>
                <a:ext cx="627805" cy="164306"/>
              </a:xfrm>
              <a:custGeom>
                <a:avLst/>
                <a:gdLst>
                  <a:gd name="connsiteX0" fmla="*/ 0 w 590550"/>
                  <a:gd name="connsiteY0" fmla="*/ 161925 h 164306"/>
                  <a:gd name="connsiteX1" fmla="*/ 26194 w 590550"/>
                  <a:gd name="connsiteY1" fmla="*/ 164306 h 164306"/>
                  <a:gd name="connsiteX2" fmla="*/ 116681 w 590550"/>
                  <a:gd name="connsiteY2" fmla="*/ 159544 h 164306"/>
                  <a:gd name="connsiteX3" fmla="*/ 138113 w 590550"/>
                  <a:gd name="connsiteY3" fmla="*/ 152400 h 164306"/>
                  <a:gd name="connsiteX4" fmla="*/ 150019 w 590550"/>
                  <a:gd name="connsiteY4" fmla="*/ 145256 h 164306"/>
                  <a:gd name="connsiteX5" fmla="*/ 190500 w 590550"/>
                  <a:gd name="connsiteY5" fmla="*/ 140494 h 164306"/>
                  <a:gd name="connsiteX6" fmla="*/ 226219 w 590550"/>
                  <a:gd name="connsiteY6" fmla="*/ 135731 h 164306"/>
                  <a:gd name="connsiteX7" fmla="*/ 245269 w 590550"/>
                  <a:gd name="connsiteY7" fmla="*/ 130969 h 164306"/>
                  <a:gd name="connsiteX8" fmla="*/ 264319 w 590550"/>
                  <a:gd name="connsiteY8" fmla="*/ 121444 h 164306"/>
                  <a:gd name="connsiteX9" fmla="*/ 273844 w 590550"/>
                  <a:gd name="connsiteY9" fmla="*/ 111919 h 164306"/>
                  <a:gd name="connsiteX10" fmla="*/ 292894 w 590550"/>
                  <a:gd name="connsiteY10" fmla="*/ 107156 h 164306"/>
                  <a:gd name="connsiteX11" fmla="*/ 307181 w 590550"/>
                  <a:gd name="connsiteY11" fmla="*/ 102394 h 164306"/>
                  <a:gd name="connsiteX12" fmla="*/ 340519 w 590550"/>
                  <a:gd name="connsiteY12" fmla="*/ 92869 h 164306"/>
                  <a:gd name="connsiteX13" fmla="*/ 359569 w 590550"/>
                  <a:gd name="connsiteY13" fmla="*/ 88106 h 164306"/>
                  <a:gd name="connsiteX14" fmla="*/ 416719 w 590550"/>
                  <a:gd name="connsiteY14" fmla="*/ 64294 h 164306"/>
                  <a:gd name="connsiteX15" fmla="*/ 431006 w 590550"/>
                  <a:gd name="connsiteY15" fmla="*/ 59531 h 164306"/>
                  <a:gd name="connsiteX16" fmla="*/ 445294 w 590550"/>
                  <a:gd name="connsiteY16" fmla="*/ 54769 h 164306"/>
                  <a:gd name="connsiteX17" fmla="*/ 473869 w 590550"/>
                  <a:gd name="connsiteY17" fmla="*/ 40481 h 164306"/>
                  <a:gd name="connsiteX18" fmla="*/ 483394 w 590550"/>
                  <a:gd name="connsiteY18" fmla="*/ 35719 h 164306"/>
                  <a:gd name="connsiteX19" fmla="*/ 497681 w 590550"/>
                  <a:gd name="connsiteY19" fmla="*/ 30956 h 164306"/>
                  <a:gd name="connsiteX20" fmla="*/ 528638 w 590550"/>
                  <a:gd name="connsiteY20" fmla="*/ 19050 h 164306"/>
                  <a:gd name="connsiteX21" fmla="*/ 550069 w 590550"/>
                  <a:gd name="connsiteY21" fmla="*/ 7144 h 164306"/>
                  <a:gd name="connsiteX22" fmla="*/ 590550 w 590550"/>
                  <a:gd name="connsiteY22" fmla="*/ 0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550" h="164306">
                    <a:moveTo>
                      <a:pt x="0" y="161925"/>
                    </a:moveTo>
                    <a:cubicBezTo>
                      <a:pt x="41185" y="153689"/>
                      <a:pt x="-22145" y="164306"/>
                      <a:pt x="26194" y="164306"/>
                    </a:cubicBezTo>
                    <a:cubicBezTo>
                      <a:pt x="56398" y="164306"/>
                      <a:pt x="86519" y="161131"/>
                      <a:pt x="116681" y="159544"/>
                    </a:cubicBezTo>
                    <a:cubicBezTo>
                      <a:pt x="156804" y="139480"/>
                      <a:pt x="91964" y="170859"/>
                      <a:pt x="138113" y="152400"/>
                    </a:cubicBezTo>
                    <a:cubicBezTo>
                      <a:pt x="142410" y="150681"/>
                      <a:pt x="145506" y="146282"/>
                      <a:pt x="150019" y="145256"/>
                    </a:cubicBezTo>
                    <a:cubicBezTo>
                      <a:pt x="163268" y="142245"/>
                      <a:pt x="177018" y="142179"/>
                      <a:pt x="190500" y="140494"/>
                    </a:cubicBezTo>
                    <a:cubicBezTo>
                      <a:pt x="202419" y="139004"/>
                      <a:pt x="214385" y="137789"/>
                      <a:pt x="226219" y="135731"/>
                    </a:cubicBezTo>
                    <a:cubicBezTo>
                      <a:pt x="232668" y="134610"/>
                      <a:pt x="238954" y="132691"/>
                      <a:pt x="245269" y="130969"/>
                    </a:cubicBezTo>
                    <a:cubicBezTo>
                      <a:pt x="252733" y="128933"/>
                      <a:pt x="257766" y="126541"/>
                      <a:pt x="264319" y="121444"/>
                    </a:cubicBezTo>
                    <a:cubicBezTo>
                      <a:pt x="267863" y="118687"/>
                      <a:pt x="269828" y="113927"/>
                      <a:pt x="273844" y="111919"/>
                    </a:cubicBezTo>
                    <a:cubicBezTo>
                      <a:pt x="279698" y="108992"/>
                      <a:pt x="286600" y="108954"/>
                      <a:pt x="292894" y="107156"/>
                    </a:cubicBezTo>
                    <a:cubicBezTo>
                      <a:pt x="297721" y="105777"/>
                      <a:pt x="302373" y="103836"/>
                      <a:pt x="307181" y="102394"/>
                    </a:cubicBezTo>
                    <a:cubicBezTo>
                      <a:pt x="318251" y="99073"/>
                      <a:pt x="329342" y="95810"/>
                      <a:pt x="340519" y="92869"/>
                    </a:cubicBezTo>
                    <a:cubicBezTo>
                      <a:pt x="367818" y="85685"/>
                      <a:pt x="340565" y="94440"/>
                      <a:pt x="359569" y="88106"/>
                    </a:cubicBezTo>
                    <a:cubicBezTo>
                      <a:pt x="386388" y="70226"/>
                      <a:pt x="368424" y="80392"/>
                      <a:pt x="416719" y="64294"/>
                    </a:cubicBezTo>
                    <a:lnTo>
                      <a:pt x="431006" y="59531"/>
                    </a:lnTo>
                    <a:lnTo>
                      <a:pt x="445294" y="54769"/>
                    </a:lnTo>
                    <a:cubicBezTo>
                      <a:pt x="461454" y="38609"/>
                      <a:pt x="447538" y="49258"/>
                      <a:pt x="473869" y="40481"/>
                    </a:cubicBezTo>
                    <a:cubicBezTo>
                      <a:pt x="477237" y="39358"/>
                      <a:pt x="480098" y="37037"/>
                      <a:pt x="483394" y="35719"/>
                    </a:cubicBezTo>
                    <a:cubicBezTo>
                      <a:pt x="488055" y="33855"/>
                      <a:pt x="493067" y="32934"/>
                      <a:pt x="497681" y="30956"/>
                    </a:cubicBezTo>
                    <a:cubicBezTo>
                      <a:pt x="527432" y="18205"/>
                      <a:pt x="505733" y="23630"/>
                      <a:pt x="528638" y="19050"/>
                    </a:cubicBezTo>
                    <a:cubicBezTo>
                      <a:pt x="532457" y="16758"/>
                      <a:pt x="544941" y="8853"/>
                      <a:pt x="550069" y="7144"/>
                    </a:cubicBezTo>
                    <a:cubicBezTo>
                      <a:pt x="566337" y="1721"/>
                      <a:pt x="573326" y="1914"/>
                      <a:pt x="5905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弦 47">
                <a:extLst>
                  <a:ext uri="{FF2B5EF4-FFF2-40B4-BE49-F238E27FC236}">
                    <a16:creationId xmlns:a16="http://schemas.microsoft.com/office/drawing/2014/main" id="{B1957F9A-5A8E-8239-D111-008C4E27B767}"/>
                  </a:ext>
                </a:extLst>
              </p:cNvPr>
              <p:cNvSpPr/>
              <p:nvPr/>
            </p:nvSpPr>
            <p:spPr>
              <a:xfrm rot="15097971">
                <a:off x="2560934" y="3671070"/>
                <a:ext cx="549202" cy="719557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弦 48">
                <a:extLst>
                  <a:ext uri="{FF2B5EF4-FFF2-40B4-BE49-F238E27FC236}">
                    <a16:creationId xmlns:a16="http://schemas.microsoft.com/office/drawing/2014/main" id="{527C0EAD-18AA-2164-0EC0-3C3F28BAC22C}"/>
                  </a:ext>
                </a:extLst>
              </p:cNvPr>
              <p:cNvSpPr/>
              <p:nvPr/>
            </p:nvSpPr>
            <p:spPr>
              <a:xfrm rot="19822005">
                <a:off x="2153487" y="3939357"/>
                <a:ext cx="267691" cy="513091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弦 49">
                <a:extLst>
                  <a:ext uri="{FF2B5EF4-FFF2-40B4-BE49-F238E27FC236}">
                    <a16:creationId xmlns:a16="http://schemas.microsoft.com/office/drawing/2014/main" id="{CB8224C0-77B9-ADFC-37FE-41D1E8E0BB32}"/>
                  </a:ext>
                </a:extLst>
              </p:cNvPr>
              <p:cNvSpPr/>
              <p:nvPr/>
            </p:nvSpPr>
            <p:spPr>
              <a:xfrm rot="19822005">
                <a:off x="2567542" y="4603998"/>
                <a:ext cx="267691" cy="513091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弦 50">
                <a:extLst>
                  <a:ext uri="{FF2B5EF4-FFF2-40B4-BE49-F238E27FC236}">
                    <a16:creationId xmlns:a16="http://schemas.microsoft.com/office/drawing/2014/main" id="{62AC1631-292A-AB94-FCB5-E7DD8666AC21}"/>
                  </a:ext>
                </a:extLst>
              </p:cNvPr>
              <p:cNvSpPr/>
              <p:nvPr/>
            </p:nvSpPr>
            <p:spPr>
              <a:xfrm rot="13916863">
                <a:off x="3109285" y="2630739"/>
                <a:ext cx="618307" cy="719557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弦 51">
                <a:extLst>
                  <a:ext uri="{FF2B5EF4-FFF2-40B4-BE49-F238E27FC236}">
                    <a16:creationId xmlns:a16="http://schemas.microsoft.com/office/drawing/2014/main" id="{F05A5912-9178-5DA8-EA85-6008BDE6D960}"/>
                  </a:ext>
                </a:extLst>
              </p:cNvPr>
              <p:cNvSpPr/>
              <p:nvPr/>
            </p:nvSpPr>
            <p:spPr>
              <a:xfrm rot="15437982" flipH="1">
                <a:off x="3152589" y="1229302"/>
                <a:ext cx="324455" cy="1016343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弦 52">
                <a:extLst>
                  <a:ext uri="{FF2B5EF4-FFF2-40B4-BE49-F238E27FC236}">
                    <a16:creationId xmlns:a16="http://schemas.microsoft.com/office/drawing/2014/main" id="{052D0494-F67B-1AB0-406C-DF7C9723BEB2}"/>
                  </a:ext>
                </a:extLst>
              </p:cNvPr>
              <p:cNvSpPr/>
              <p:nvPr/>
            </p:nvSpPr>
            <p:spPr>
              <a:xfrm rot="15621631" flipH="1">
                <a:off x="3544005" y="1211424"/>
                <a:ext cx="159480" cy="1016343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弦 53">
                <a:extLst>
                  <a:ext uri="{FF2B5EF4-FFF2-40B4-BE49-F238E27FC236}">
                    <a16:creationId xmlns:a16="http://schemas.microsoft.com/office/drawing/2014/main" id="{3C4017F5-9F0F-1082-4FA4-C57F6D6C3267}"/>
                  </a:ext>
                </a:extLst>
              </p:cNvPr>
              <p:cNvSpPr/>
              <p:nvPr/>
            </p:nvSpPr>
            <p:spPr>
              <a:xfrm rot="16546183" flipH="1">
                <a:off x="3936623" y="1210525"/>
                <a:ext cx="159480" cy="1016343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弦 54">
                <a:extLst>
                  <a:ext uri="{FF2B5EF4-FFF2-40B4-BE49-F238E27FC236}">
                    <a16:creationId xmlns:a16="http://schemas.microsoft.com/office/drawing/2014/main" id="{DBAA8057-CD15-32AB-9AD1-AC50F7BE27C8}"/>
                  </a:ext>
                </a:extLst>
              </p:cNvPr>
              <p:cNvSpPr/>
              <p:nvPr/>
            </p:nvSpPr>
            <p:spPr>
              <a:xfrm rot="14429231" flipH="1">
                <a:off x="2808694" y="1609939"/>
                <a:ext cx="142308" cy="715031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弦 55">
                <a:extLst>
                  <a:ext uri="{FF2B5EF4-FFF2-40B4-BE49-F238E27FC236}">
                    <a16:creationId xmlns:a16="http://schemas.microsoft.com/office/drawing/2014/main" id="{CD54B5BF-80BD-FC74-2ABE-D21E5146DE17}"/>
                  </a:ext>
                </a:extLst>
              </p:cNvPr>
              <p:cNvSpPr/>
              <p:nvPr/>
            </p:nvSpPr>
            <p:spPr>
              <a:xfrm rot="13728182" flipH="1">
                <a:off x="2566063" y="1788381"/>
                <a:ext cx="159480" cy="715031"/>
              </a:xfrm>
              <a:prstGeom prst="chord">
                <a:avLst>
                  <a:gd name="adj1" fmla="val 4303153"/>
                  <a:gd name="adj2" fmla="val 1790534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C9ED9A72-1FE6-8C97-0EDC-420EF375C4C1}"/>
                  </a:ext>
                </a:extLst>
              </p:cNvPr>
              <p:cNvSpPr/>
              <p:nvPr/>
            </p:nvSpPr>
            <p:spPr>
              <a:xfrm>
                <a:off x="4742073" y="4638674"/>
                <a:ext cx="333312" cy="2477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3BE629C2-EE9E-2AAE-D243-838C68D5AD73}"/>
                  </a:ext>
                </a:extLst>
              </p:cNvPr>
              <p:cNvSpPr/>
              <p:nvPr/>
            </p:nvSpPr>
            <p:spPr>
              <a:xfrm>
                <a:off x="4348512" y="4846260"/>
                <a:ext cx="333312" cy="2477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D6933E8C-B049-169F-A9FE-EBE2E50EABFE}"/>
                  </a:ext>
                </a:extLst>
              </p:cNvPr>
              <p:cNvSpPr/>
              <p:nvPr/>
            </p:nvSpPr>
            <p:spPr>
              <a:xfrm>
                <a:off x="4139982" y="5002618"/>
                <a:ext cx="333312" cy="2477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A2DB0374-2700-3717-4D5D-4F4C6540F10D}"/>
                  </a:ext>
                </a:extLst>
              </p:cNvPr>
              <p:cNvSpPr/>
              <p:nvPr/>
            </p:nvSpPr>
            <p:spPr>
              <a:xfrm>
                <a:off x="3502591" y="5065381"/>
                <a:ext cx="627805" cy="2477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77F429F1-DB12-A54B-0478-CC2F983D5C33}"/>
                  </a:ext>
                </a:extLst>
              </p:cNvPr>
              <p:cNvSpPr/>
              <p:nvPr/>
            </p:nvSpPr>
            <p:spPr>
              <a:xfrm>
                <a:off x="3213128" y="5054407"/>
                <a:ext cx="530197" cy="2477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6B7EF85-EFC5-D505-9D70-44B346B1C724}"/>
                  </a:ext>
                </a:extLst>
              </p:cNvPr>
              <p:cNvSpPr/>
              <p:nvPr/>
            </p:nvSpPr>
            <p:spPr>
              <a:xfrm>
                <a:off x="4281488" y="5200650"/>
                <a:ext cx="190500" cy="73819"/>
              </a:xfrm>
              <a:custGeom>
                <a:avLst/>
                <a:gdLst>
                  <a:gd name="connsiteX0" fmla="*/ 0 w 190500"/>
                  <a:gd name="connsiteY0" fmla="*/ 73819 h 73819"/>
                  <a:gd name="connsiteX1" fmla="*/ 7143 w 190500"/>
                  <a:gd name="connsiteY1" fmla="*/ 61913 h 73819"/>
                  <a:gd name="connsiteX2" fmla="*/ 33337 w 190500"/>
                  <a:gd name="connsiteY2" fmla="*/ 54769 h 73819"/>
                  <a:gd name="connsiteX3" fmla="*/ 45243 w 190500"/>
                  <a:gd name="connsiteY3" fmla="*/ 52388 h 73819"/>
                  <a:gd name="connsiteX4" fmla="*/ 61912 w 190500"/>
                  <a:gd name="connsiteY4" fmla="*/ 50006 h 73819"/>
                  <a:gd name="connsiteX5" fmla="*/ 102393 w 190500"/>
                  <a:gd name="connsiteY5" fmla="*/ 42863 h 73819"/>
                  <a:gd name="connsiteX6" fmla="*/ 135731 w 190500"/>
                  <a:gd name="connsiteY6" fmla="*/ 28575 h 73819"/>
                  <a:gd name="connsiteX7" fmla="*/ 150018 w 190500"/>
                  <a:gd name="connsiteY7" fmla="*/ 23813 h 73819"/>
                  <a:gd name="connsiteX8" fmla="*/ 183356 w 190500"/>
                  <a:gd name="connsiteY8" fmla="*/ 4763 h 73819"/>
                  <a:gd name="connsiteX9" fmla="*/ 190500 w 190500"/>
                  <a:gd name="connsiteY9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73819">
                    <a:moveTo>
                      <a:pt x="0" y="73819"/>
                    </a:moveTo>
                    <a:cubicBezTo>
                      <a:pt x="2381" y="69850"/>
                      <a:pt x="3871" y="65186"/>
                      <a:pt x="7143" y="61913"/>
                    </a:cubicBezTo>
                    <a:cubicBezTo>
                      <a:pt x="13326" y="55729"/>
                      <a:pt x="26375" y="55929"/>
                      <a:pt x="33337" y="54769"/>
                    </a:cubicBezTo>
                    <a:cubicBezTo>
                      <a:pt x="37329" y="54104"/>
                      <a:pt x="41251" y="53053"/>
                      <a:pt x="45243" y="52388"/>
                    </a:cubicBezTo>
                    <a:cubicBezTo>
                      <a:pt x="50779" y="51465"/>
                      <a:pt x="56356" y="50800"/>
                      <a:pt x="61912" y="50006"/>
                    </a:cubicBezTo>
                    <a:cubicBezTo>
                      <a:pt x="83140" y="42931"/>
                      <a:pt x="51210" y="53100"/>
                      <a:pt x="102393" y="42863"/>
                    </a:cubicBezTo>
                    <a:cubicBezTo>
                      <a:pt x="123200" y="38702"/>
                      <a:pt x="112496" y="36319"/>
                      <a:pt x="135731" y="28575"/>
                    </a:cubicBezTo>
                    <a:cubicBezTo>
                      <a:pt x="140493" y="26988"/>
                      <a:pt x="145357" y="25677"/>
                      <a:pt x="150018" y="23813"/>
                    </a:cubicBezTo>
                    <a:cubicBezTo>
                      <a:pt x="158566" y="20394"/>
                      <a:pt x="180636" y="6577"/>
                      <a:pt x="183356" y="4763"/>
                    </a:cubicBezTo>
                    <a:lnTo>
                      <a:pt x="19050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EFBBE1C7-EA8B-8477-1AE9-3F2E3ADEDC4F}"/>
                  </a:ext>
                </a:extLst>
              </p:cNvPr>
              <p:cNvSpPr/>
              <p:nvPr/>
            </p:nvSpPr>
            <p:spPr>
              <a:xfrm>
                <a:off x="4833938" y="4712494"/>
                <a:ext cx="247650" cy="195262"/>
              </a:xfrm>
              <a:custGeom>
                <a:avLst/>
                <a:gdLst>
                  <a:gd name="connsiteX0" fmla="*/ 247650 w 247650"/>
                  <a:gd name="connsiteY0" fmla="*/ 0 h 195262"/>
                  <a:gd name="connsiteX1" fmla="*/ 233362 w 247650"/>
                  <a:gd name="connsiteY1" fmla="*/ 4762 h 195262"/>
                  <a:gd name="connsiteX2" fmla="*/ 209550 w 247650"/>
                  <a:gd name="connsiteY2" fmla="*/ 9525 h 195262"/>
                  <a:gd name="connsiteX3" fmla="*/ 188118 w 247650"/>
                  <a:gd name="connsiteY3" fmla="*/ 16669 h 195262"/>
                  <a:gd name="connsiteX4" fmla="*/ 159543 w 247650"/>
                  <a:gd name="connsiteY4" fmla="*/ 26194 h 195262"/>
                  <a:gd name="connsiteX5" fmla="*/ 121443 w 247650"/>
                  <a:gd name="connsiteY5" fmla="*/ 40481 h 195262"/>
                  <a:gd name="connsiteX6" fmla="*/ 102393 w 247650"/>
                  <a:gd name="connsiteY6" fmla="*/ 59531 h 195262"/>
                  <a:gd name="connsiteX7" fmla="*/ 80962 w 247650"/>
                  <a:gd name="connsiteY7" fmla="*/ 71437 h 195262"/>
                  <a:gd name="connsiteX8" fmla="*/ 57150 w 247650"/>
                  <a:gd name="connsiteY8" fmla="*/ 95250 h 195262"/>
                  <a:gd name="connsiteX9" fmla="*/ 47625 w 247650"/>
                  <a:gd name="connsiteY9" fmla="*/ 104775 h 195262"/>
                  <a:gd name="connsiteX10" fmla="*/ 38100 w 247650"/>
                  <a:gd name="connsiteY10" fmla="*/ 114300 h 195262"/>
                  <a:gd name="connsiteX11" fmla="*/ 23812 w 247650"/>
                  <a:gd name="connsiteY11" fmla="*/ 133350 h 195262"/>
                  <a:gd name="connsiteX12" fmla="*/ 19050 w 247650"/>
                  <a:gd name="connsiteY12" fmla="*/ 142875 h 195262"/>
                  <a:gd name="connsiteX13" fmla="*/ 9525 w 247650"/>
                  <a:gd name="connsiteY13" fmla="*/ 152400 h 195262"/>
                  <a:gd name="connsiteX14" fmla="*/ 7143 w 247650"/>
                  <a:gd name="connsiteY14" fmla="*/ 164306 h 195262"/>
                  <a:gd name="connsiteX15" fmla="*/ 4762 w 247650"/>
                  <a:gd name="connsiteY15" fmla="*/ 171450 h 195262"/>
                  <a:gd name="connsiteX16" fmla="*/ 0 w 247650"/>
                  <a:gd name="connsiteY16" fmla="*/ 195262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7650" h="195262">
                    <a:moveTo>
                      <a:pt x="247650" y="0"/>
                    </a:moveTo>
                    <a:cubicBezTo>
                      <a:pt x="242887" y="1587"/>
                      <a:pt x="238232" y="3544"/>
                      <a:pt x="233362" y="4762"/>
                    </a:cubicBezTo>
                    <a:cubicBezTo>
                      <a:pt x="225509" y="6725"/>
                      <a:pt x="217229" y="6966"/>
                      <a:pt x="209550" y="9525"/>
                    </a:cubicBezTo>
                    <a:lnTo>
                      <a:pt x="188118" y="16669"/>
                    </a:lnTo>
                    <a:cubicBezTo>
                      <a:pt x="178593" y="19844"/>
                      <a:pt x="168523" y="21704"/>
                      <a:pt x="159543" y="26194"/>
                    </a:cubicBezTo>
                    <a:cubicBezTo>
                      <a:pt x="134639" y="38646"/>
                      <a:pt x="147381" y="33997"/>
                      <a:pt x="121443" y="40481"/>
                    </a:cubicBezTo>
                    <a:cubicBezTo>
                      <a:pt x="115093" y="46831"/>
                      <a:pt x="110243" y="55170"/>
                      <a:pt x="102393" y="59531"/>
                    </a:cubicBezTo>
                    <a:cubicBezTo>
                      <a:pt x="95249" y="63500"/>
                      <a:pt x="87376" y="66373"/>
                      <a:pt x="80962" y="71437"/>
                    </a:cubicBezTo>
                    <a:cubicBezTo>
                      <a:pt x="72152" y="78393"/>
                      <a:pt x="65087" y="87312"/>
                      <a:pt x="57150" y="95250"/>
                    </a:cubicBezTo>
                    <a:lnTo>
                      <a:pt x="47625" y="104775"/>
                    </a:lnTo>
                    <a:cubicBezTo>
                      <a:pt x="44450" y="107950"/>
                      <a:pt x="40410" y="110450"/>
                      <a:pt x="38100" y="114300"/>
                    </a:cubicBezTo>
                    <a:cubicBezTo>
                      <a:pt x="29223" y="129094"/>
                      <a:pt x="34229" y="122933"/>
                      <a:pt x="23812" y="133350"/>
                    </a:cubicBezTo>
                    <a:cubicBezTo>
                      <a:pt x="22225" y="136525"/>
                      <a:pt x="21180" y="140035"/>
                      <a:pt x="19050" y="142875"/>
                    </a:cubicBezTo>
                    <a:cubicBezTo>
                      <a:pt x="16356" y="146467"/>
                      <a:pt x="11706" y="148475"/>
                      <a:pt x="9525" y="152400"/>
                    </a:cubicBezTo>
                    <a:cubicBezTo>
                      <a:pt x="7559" y="155938"/>
                      <a:pt x="8125" y="160380"/>
                      <a:pt x="7143" y="164306"/>
                    </a:cubicBezTo>
                    <a:cubicBezTo>
                      <a:pt x="6534" y="166741"/>
                      <a:pt x="5326" y="169004"/>
                      <a:pt x="4762" y="171450"/>
                    </a:cubicBezTo>
                    <a:cubicBezTo>
                      <a:pt x="2942" y="179337"/>
                      <a:pt x="0" y="195262"/>
                      <a:pt x="0" y="19526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5366D0B0-D1A9-1191-179F-B0C7F9D1606B}"/>
                  </a:ext>
                </a:extLst>
              </p:cNvPr>
              <p:cNvSpPr/>
              <p:nvPr/>
            </p:nvSpPr>
            <p:spPr>
              <a:xfrm>
                <a:off x="4922044" y="4767263"/>
                <a:ext cx="174051" cy="152400"/>
              </a:xfrm>
              <a:custGeom>
                <a:avLst/>
                <a:gdLst>
                  <a:gd name="connsiteX0" fmla="*/ 171450 w 174051"/>
                  <a:gd name="connsiteY0" fmla="*/ 0 h 152400"/>
                  <a:gd name="connsiteX1" fmla="*/ 173831 w 174051"/>
                  <a:gd name="connsiteY1" fmla="*/ 11906 h 152400"/>
                  <a:gd name="connsiteX2" fmla="*/ 166687 w 174051"/>
                  <a:gd name="connsiteY2" fmla="*/ 19050 h 152400"/>
                  <a:gd name="connsiteX3" fmla="*/ 147637 w 174051"/>
                  <a:gd name="connsiteY3" fmla="*/ 33337 h 152400"/>
                  <a:gd name="connsiteX4" fmla="*/ 104775 w 174051"/>
                  <a:gd name="connsiteY4" fmla="*/ 52387 h 152400"/>
                  <a:gd name="connsiteX5" fmla="*/ 90487 w 174051"/>
                  <a:gd name="connsiteY5" fmla="*/ 57150 h 152400"/>
                  <a:gd name="connsiteX6" fmla="*/ 66675 w 174051"/>
                  <a:gd name="connsiteY6" fmla="*/ 66675 h 152400"/>
                  <a:gd name="connsiteX7" fmla="*/ 54769 w 174051"/>
                  <a:gd name="connsiteY7" fmla="*/ 97631 h 152400"/>
                  <a:gd name="connsiteX8" fmla="*/ 50006 w 174051"/>
                  <a:gd name="connsiteY8" fmla="*/ 107156 h 152400"/>
                  <a:gd name="connsiteX9" fmla="*/ 33337 w 174051"/>
                  <a:gd name="connsiteY9" fmla="*/ 138112 h 152400"/>
                  <a:gd name="connsiteX10" fmla="*/ 21431 w 174051"/>
                  <a:gd name="connsiteY10" fmla="*/ 145256 h 152400"/>
                  <a:gd name="connsiteX11" fmla="*/ 0 w 174051"/>
                  <a:gd name="connsiteY1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4051" h="152400">
                    <a:moveTo>
                      <a:pt x="171450" y="0"/>
                    </a:moveTo>
                    <a:cubicBezTo>
                      <a:pt x="172244" y="3969"/>
                      <a:pt x="174813" y="7980"/>
                      <a:pt x="173831" y="11906"/>
                    </a:cubicBezTo>
                    <a:cubicBezTo>
                      <a:pt x="173014" y="15173"/>
                      <a:pt x="169293" y="16917"/>
                      <a:pt x="166687" y="19050"/>
                    </a:cubicBezTo>
                    <a:cubicBezTo>
                      <a:pt x="160544" y="24076"/>
                      <a:pt x="154368" y="29130"/>
                      <a:pt x="147637" y="33337"/>
                    </a:cubicBezTo>
                    <a:cubicBezTo>
                      <a:pt x="136814" y="40101"/>
                      <a:pt x="116066" y="48153"/>
                      <a:pt x="104775" y="52387"/>
                    </a:cubicBezTo>
                    <a:cubicBezTo>
                      <a:pt x="100074" y="54150"/>
                      <a:pt x="95148" y="55286"/>
                      <a:pt x="90487" y="57150"/>
                    </a:cubicBezTo>
                    <a:cubicBezTo>
                      <a:pt x="55441" y="71168"/>
                      <a:pt x="114072" y="50874"/>
                      <a:pt x="66675" y="66675"/>
                    </a:cubicBezTo>
                    <a:cubicBezTo>
                      <a:pt x="52453" y="80895"/>
                      <a:pt x="63446" y="67262"/>
                      <a:pt x="54769" y="97631"/>
                    </a:cubicBezTo>
                    <a:cubicBezTo>
                      <a:pt x="53794" y="101044"/>
                      <a:pt x="51324" y="103860"/>
                      <a:pt x="50006" y="107156"/>
                    </a:cubicBezTo>
                    <a:cubicBezTo>
                      <a:pt x="43682" y="122965"/>
                      <a:pt x="47349" y="124100"/>
                      <a:pt x="33337" y="138112"/>
                    </a:cubicBezTo>
                    <a:cubicBezTo>
                      <a:pt x="30064" y="141385"/>
                      <a:pt x="25685" y="143433"/>
                      <a:pt x="21431" y="145256"/>
                    </a:cubicBezTo>
                    <a:cubicBezTo>
                      <a:pt x="14510" y="148222"/>
                      <a:pt x="0" y="15240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232B1C43-3B34-D6C2-40D3-A67E25EC1FFC}"/>
                  </a:ext>
                </a:extLst>
              </p:cNvPr>
              <p:cNvSpPr/>
              <p:nvPr/>
            </p:nvSpPr>
            <p:spPr>
              <a:xfrm>
                <a:off x="3367088" y="4917281"/>
                <a:ext cx="273843" cy="28881"/>
              </a:xfrm>
              <a:custGeom>
                <a:avLst/>
                <a:gdLst>
                  <a:gd name="connsiteX0" fmla="*/ 0 w 273843"/>
                  <a:gd name="connsiteY0" fmla="*/ 7144 h 28881"/>
                  <a:gd name="connsiteX1" fmla="*/ 66675 w 273843"/>
                  <a:gd name="connsiteY1" fmla="*/ 11907 h 28881"/>
                  <a:gd name="connsiteX2" fmla="*/ 80962 w 273843"/>
                  <a:gd name="connsiteY2" fmla="*/ 2382 h 28881"/>
                  <a:gd name="connsiteX3" fmla="*/ 88106 w 273843"/>
                  <a:gd name="connsiteY3" fmla="*/ 0 h 28881"/>
                  <a:gd name="connsiteX4" fmla="*/ 154781 w 273843"/>
                  <a:gd name="connsiteY4" fmla="*/ 4763 h 28881"/>
                  <a:gd name="connsiteX5" fmla="*/ 164306 w 273843"/>
                  <a:gd name="connsiteY5" fmla="*/ 9525 h 28881"/>
                  <a:gd name="connsiteX6" fmla="*/ 171450 w 273843"/>
                  <a:gd name="connsiteY6" fmla="*/ 11907 h 28881"/>
                  <a:gd name="connsiteX7" fmla="*/ 183356 w 273843"/>
                  <a:gd name="connsiteY7" fmla="*/ 19050 h 28881"/>
                  <a:gd name="connsiteX8" fmla="*/ 207168 w 273843"/>
                  <a:gd name="connsiteY8" fmla="*/ 23813 h 28881"/>
                  <a:gd name="connsiteX9" fmla="*/ 219075 w 273843"/>
                  <a:gd name="connsiteY9" fmla="*/ 26194 h 28881"/>
                  <a:gd name="connsiteX10" fmla="*/ 226218 w 273843"/>
                  <a:gd name="connsiteY10" fmla="*/ 28575 h 28881"/>
                  <a:gd name="connsiteX11" fmla="*/ 273843 w 273843"/>
                  <a:gd name="connsiteY11" fmla="*/ 28575 h 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843" h="28881">
                    <a:moveTo>
                      <a:pt x="0" y="7144"/>
                    </a:moveTo>
                    <a:cubicBezTo>
                      <a:pt x="25064" y="22183"/>
                      <a:pt x="17196" y="20438"/>
                      <a:pt x="66675" y="11907"/>
                    </a:cubicBezTo>
                    <a:cubicBezTo>
                      <a:pt x="72315" y="10935"/>
                      <a:pt x="75959" y="5162"/>
                      <a:pt x="80962" y="2382"/>
                    </a:cubicBezTo>
                    <a:cubicBezTo>
                      <a:pt x="83156" y="1163"/>
                      <a:pt x="85725" y="794"/>
                      <a:pt x="88106" y="0"/>
                    </a:cubicBezTo>
                    <a:cubicBezTo>
                      <a:pt x="110331" y="1588"/>
                      <a:pt x="132671" y="1999"/>
                      <a:pt x="154781" y="4763"/>
                    </a:cubicBezTo>
                    <a:cubicBezTo>
                      <a:pt x="158303" y="5203"/>
                      <a:pt x="161043" y="8127"/>
                      <a:pt x="164306" y="9525"/>
                    </a:cubicBezTo>
                    <a:cubicBezTo>
                      <a:pt x="166613" y="10514"/>
                      <a:pt x="169205" y="10784"/>
                      <a:pt x="171450" y="11907"/>
                    </a:cubicBezTo>
                    <a:cubicBezTo>
                      <a:pt x="175590" y="13977"/>
                      <a:pt x="178965" y="17586"/>
                      <a:pt x="183356" y="19050"/>
                    </a:cubicBezTo>
                    <a:cubicBezTo>
                      <a:pt x="191035" y="21610"/>
                      <a:pt x="199231" y="22225"/>
                      <a:pt x="207168" y="23813"/>
                    </a:cubicBezTo>
                    <a:cubicBezTo>
                      <a:pt x="211137" y="24607"/>
                      <a:pt x="215235" y="24914"/>
                      <a:pt x="219075" y="26194"/>
                    </a:cubicBezTo>
                    <a:cubicBezTo>
                      <a:pt x="221456" y="26988"/>
                      <a:pt x="223711" y="28466"/>
                      <a:pt x="226218" y="28575"/>
                    </a:cubicBezTo>
                    <a:cubicBezTo>
                      <a:pt x="242078" y="29265"/>
                      <a:pt x="257968" y="28575"/>
                      <a:pt x="273843" y="2857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DADAD19C-74B3-33D8-E4C2-2D3EE7A6071C}"/>
                  </a:ext>
                </a:extLst>
              </p:cNvPr>
              <p:cNvSpPr/>
              <p:nvPr/>
            </p:nvSpPr>
            <p:spPr>
              <a:xfrm>
                <a:off x="3017044" y="4826794"/>
                <a:ext cx="311944" cy="95898"/>
              </a:xfrm>
              <a:custGeom>
                <a:avLst/>
                <a:gdLst>
                  <a:gd name="connsiteX0" fmla="*/ 311944 w 311944"/>
                  <a:gd name="connsiteY0" fmla="*/ 92869 h 95898"/>
                  <a:gd name="connsiteX1" fmla="*/ 280987 w 311944"/>
                  <a:gd name="connsiteY1" fmla="*/ 85725 h 95898"/>
                  <a:gd name="connsiteX2" fmla="*/ 188119 w 311944"/>
                  <a:gd name="connsiteY2" fmla="*/ 83344 h 95898"/>
                  <a:gd name="connsiteX3" fmla="*/ 180975 w 311944"/>
                  <a:gd name="connsiteY3" fmla="*/ 80962 h 95898"/>
                  <a:gd name="connsiteX4" fmla="*/ 145256 w 311944"/>
                  <a:gd name="connsiteY4" fmla="*/ 73819 h 95898"/>
                  <a:gd name="connsiteX5" fmla="*/ 104775 w 311944"/>
                  <a:gd name="connsiteY5" fmla="*/ 61912 h 95898"/>
                  <a:gd name="connsiteX6" fmla="*/ 83344 w 311944"/>
                  <a:gd name="connsiteY6" fmla="*/ 54769 h 95898"/>
                  <a:gd name="connsiteX7" fmla="*/ 76200 w 311944"/>
                  <a:gd name="connsiteY7" fmla="*/ 52387 h 95898"/>
                  <a:gd name="connsiteX8" fmla="*/ 57150 w 311944"/>
                  <a:gd name="connsiteY8" fmla="*/ 47625 h 95898"/>
                  <a:gd name="connsiteX9" fmla="*/ 42862 w 311944"/>
                  <a:gd name="connsiteY9" fmla="*/ 38100 h 95898"/>
                  <a:gd name="connsiteX10" fmla="*/ 35719 w 311944"/>
                  <a:gd name="connsiteY10" fmla="*/ 35719 h 95898"/>
                  <a:gd name="connsiteX11" fmla="*/ 30956 w 311944"/>
                  <a:gd name="connsiteY11" fmla="*/ 26194 h 95898"/>
                  <a:gd name="connsiteX12" fmla="*/ 11906 w 311944"/>
                  <a:gd name="connsiteY12" fmla="*/ 11906 h 95898"/>
                  <a:gd name="connsiteX13" fmla="*/ 0 w 311944"/>
                  <a:gd name="connsiteY13" fmla="*/ 0 h 9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944" h="95898">
                    <a:moveTo>
                      <a:pt x="311944" y="92869"/>
                    </a:moveTo>
                    <a:cubicBezTo>
                      <a:pt x="265899" y="102076"/>
                      <a:pt x="351324" y="87528"/>
                      <a:pt x="280987" y="85725"/>
                    </a:cubicBezTo>
                    <a:lnTo>
                      <a:pt x="188119" y="83344"/>
                    </a:lnTo>
                    <a:cubicBezTo>
                      <a:pt x="185738" y="82550"/>
                      <a:pt x="183425" y="81507"/>
                      <a:pt x="180975" y="80962"/>
                    </a:cubicBezTo>
                    <a:cubicBezTo>
                      <a:pt x="169122" y="78328"/>
                      <a:pt x="156775" y="77659"/>
                      <a:pt x="145256" y="73819"/>
                    </a:cubicBezTo>
                    <a:cubicBezTo>
                      <a:pt x="94904" y="57034"/>
                      <a:pt x="150872" y="75082"/>
                      <a:pt x="104775" y="61912"/>
                    </a:cubicBezTo>
                    <a:lnTo>
                      <a:pt x="83344" y="54769"/>
                    </a:lnTo>
                    <a:cubicBezTo>
                      <a:pt x="80963" y="53975"/>
                      <a:pt x="78635" y="52996"/>
                      <a:pt x="76200" y="52387"/>
                    </a:cubicBezTo>
                    <a:lnTo>
                      <a:pt x="57150" y="47625"/>
                    </a:lnTo>
                    <a:cubicBezTo>
                      <a:pt x="52387" y="44450"/>
                      <a:pt x="47866" y="40880"/>
                      <a:pt x="42862" y="38100"/>
                    </a:cubicBezTo>
                    <a:cubicBezTo>
                      <a:pt x="40668" y="36881"/>
                      <a:pt x="37494" y="37494"/>
                      <a:pt x="35719" y="35719"/>
                    </a:cubicBezTo>
                    <a:cubicBezTo>
                      <a:pt x="33209" y="33209"/>
                      <a:pt x="33466" y="28704"/>
                      <a:pt x="30956" y="26194"/>
                    </a:cubicBezTo>
                    <a:cubicBezTo>
                      <a:pt x="25343" y="20581"/>
                      <a:pt x="17965" y="17033"/>
                      <a:pt x="11906" y="11906"/>
                    </a:cubicBezTo>
                    <a:cubicBezTo>
                      <a:pt x="7621" y="8281"/>
                      <a:pt x="0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ACBC225A-AE44-BE60-A428-E6D20D64B36E}"/>
                  </a:ext>
                </a:extLst>
              </p:cNvPr>
              <p:cNvSpPr/>
              <p:nvPr/>
            </p:nvSpPr>
            <p:spPr>
              <a:xfrm>
                <a:off x="5150644" y="2826544"/>
                <a:ext cx="105209" cy="1062037"/>
              </a:xfrm>
              <a:custGeom>
                <a:avLst/>
                <a:gdLst>
                  <a:gd name="connsiteX0" fmla="*/ 38100 w 105209"/>
                  <a:gd name="connsiteY0" fmla="*/ 0 h 1062037"/>
                  <a:gd name="connsiteX1" fmla="*/ 57150 w 105209"/>
                  <a:gd name="connsiteY1" fmla="*/ 47625 h 1062037"/>
                  <a:gd name="connsiteX2" fmla="*/ 66675 w 105209"/>
                  <a:gd name="connsiteY2" fmla="*/ 76200 h 1062037"/>
                  <a:gd name="connsiteX3" fmla="*/ 69056 w 105209"/>
                  <a:gd name="connsiteY3" fmla="*/ 102394 h 1062037"/>
                  <a:gd name="connsiteX4" fmla="*/ 71437 w 105209"/>
                  <a:gd name="connsiteY4" fmla="*/ 109537 h 1062037"/>
                  <a:gd name="connsiteX5" fmla="*/ 76200 w 105209"/>
                  <a:gd name="connsiteY5" fmla="*/ 142875 h 1062037"/>
                  <a:gd name="connsiteX6" fmla="*/ 80962 w 105209"/>
                  <a:gd name="connsiteY6" fmla="*/ 171450 h 1062037"/>
                  <a:gd name="connsiteX7" fmla="*/ 85725 w 105209"/>
                  <a:gd name="connsiteY7" fmla="*/ 204787 h 1062037"/>
                  <a:gd name="connsiteX8" fmla="*/ 90487 w 105209"/>
                  <a:gd name="connsiteY8" fmla="*/ 252412 h 1062037"/>
                  <a:gd name="connsiteX9" fmla="*/ 92869 w 105209"/>
                  <a:gd name="connsiteY9" fmla="*/ 273844 h 1062037"/>
                  <a:gd name="connsiteX10" fmla="*/ 95250 w 105209"/>
                  <a:gd name="connsiteY10" fmla="*/ 280987 h 1062037"/>
                  <a:gd name="connsiteX11" fmla="*/ 100012 w 105209"/>
                  <a:gd name="connsiteY11" fmla="*/ 300037 h 1062037"/>
                  <a:gd name="connsiteX12" fmla="*/ 102394 w 105209"/>
                  <a:gd name="connsiteY12" fmla="*/ 631031 h 1062037"/>
                  <a:gd name="connsiteX13" fmla="*/ 100012 w 105209"/>
                  <a:gd name="connsiteY13" fmla="*/ 638175 h 1062037"/>
                  <a:gd name="connsiteX14" fmla="*/ 95250 w 105209"/>
                  <a:gd name="connsiteY14" fmla="*/ 671512 h 1062037"/>
                  <a:gd name="connsiteX15" fmla="*/ 90487 w 105209"/>
                  <a:gd name="connsiteY15" fmla="*/ 700087 h 1062037"/>
                  <a:gd name="connsiteX16" fmla="*/ 88106 w 105209"/>
                  <a:gd name="connsiteY16" fmla="*/ 721519 h 1062037"/>
                  <a:gd name="connsiteX17" fmla="*/ 85725 w 105209"/>
                  <a:gd name="connsiteY17" fmla="*/ 728662 h 1062037"/>
                  <a:gd name="connsiteX18" fmla="*/ 76200 w 105209"/>
                  <a:gd name="connsiteY18" fmla="*/ 785812 h 1062037"/>
                  <a:gd name="connsiteX19" fmla="*/ 61912 w 105209"/>
                  <a:gd name="connsiteY19" fmla="*/ 923925 h 1062037"/>
                  <a:gd name="connsiteX20" fmla="*/ 47625 w 105209"/>
                  <a:gd name="connsiteY20" fmla="*/ 957262 h 1062037"/>
                  <a:gd name="connsiteX21" fmla="*/ 38100 w 105209"/>
                  <a:gd name="connsiteY21" fmla="*/ 966787 h 1062037"/>
                  <a:gd name="connsiteX22" fmla="*/ 33337 w 105209"/>
                  <a:gd name="connsiteY22" fmla="*/ 981075 h 1062037"/>
                  <a:gd name="connsiteX23" fmla="*/ 28575 w 105209"/>
                  <a:gd name="connsiteY23" fmla="*/ 990600 h 1062037"/>
                  <a:gd name="connsiteX24" fmla="*/ 23812 w 105209"/>
                  <a:gd name="connsiteY24" fmla="*/ 1004887 h 1062037"/>
                  <a:gd name="connsiteX25" fmla="*/ 19050 w 105209"/>
                  <a:gd name="connsiteY25" fmla="*/ 1014412 h 1062037"/>
                  <a:gd name="connsiteX26" fmla="*/ 14287 w 105209"/>
                  <a:gd name="connsiteY26" fmla="*/ 1028700 h 1062037"/>
                  <a:gd name="connsiteX27" fmla="*/ 7144 w 105209"/>
                  <a:gd name="connsiteY27" fmla="*/ 1059656 h 1062037"/>
                  <a:gd name="connsiteX28" fmla="*/ 0 w 105209"/>
                  <a:gd name="connsiteY28" fmla="*/ 1062037 h 1062037"/>
                  <a:gd name="connsiteX29" fmla="*/ 4762 w 105209"/>
                  <a:gd name="connsiteY29" fmla="*/ 1033462 h 106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5209" h="1062037">
                    <a:moveTo>
                      <a:pt x="38100" y="0"/>
                    </a:moveTo>
                    <a:cubicBezTo>
                      <a:pt x="62403" y="24303"/>
                      <a:pt x="40661" y="-1842"/>
                      <a:pt x="57150" y="47625"/>
                    </a:cubicBezTo>
                    <a:lnTo>
                      <a:pt x="66675" y="76200"/>
                    </a:lnTo>
                    <a:cubicBezTo>
                      <a:pt x="67469" y="84931"/>
                      <a:pt x="67816" y="93715"/>
                      <a:pt x="69056" y="102394"/>
                    </a:cubicBezTo>
                    <a:cubicBezTo>
                      <a:pt x="69411" y="104879"/>
                      <a:pt x="71001" y="107065"/>
                      <a:pt x="71437" y="109537"/>
                    </a:cubicBezTo>
                    <a:cubicBezTo>
                      <a:pt x="73388" y="120592"/>
                      <a:pt x="74493" y="131780"/>
                      <a:pt x="76200" y="142875"/>
                    </a:cubicBezTo>
                    <a:cubicBezTo>
                      <a:pt x="77668" y="152419"/>
                      <a:pt x="79713" y="161875"/>
                      <a:pt x="80962" y="171450"/>
                    </a:cubicBezTo>
                    <a:cubicBezTo>
                      <a:pt x="85433" y="205730"/>
                      <a:pt x="80038" y="187727"/>
                      <a:pt x="85725" y="204787"/>
                    </a:cubicBezTo>
                    <a:cubicBezTo>
                      <a:pt x="87312" y="220662"/>
                      <a:pt x="88845" y="236543"/>
                      <a:pt x="90487" y="252412"/>
                    </a:cubicBezTo>
                    <a:cubicBezTo>
                      <a:pt x="91227" y="259562"/>
                      <a:pt x="91687" y="266754"/>
                      <a:pt x="92869" y="273844"/>
                    </a:cubicBezTo>
                    <a:cubicBezTo>
                      <a:pt x="93282" y="276320"/>
                      <a:pt x="94641" y="278552"/>
                      <a:pt x="95250" y="280987"/>
                    </a:cubicBezTo>
                    <a:lnTo>
                      <a:pt x="100012" y="300037"/>
                    </a:lnTo>
                    <a:cubicBezTo>
                      <a:pt x="105830" y="468737"/>
                      <a:pt x="106965" y="439090"/>
                      <a:pt x="102394" y="631031"/>
                    </a:cubicBezTo>
                    <a:cubicBezTo>
                      <a:pt x="102334" y="633541"/>
                      <a:pt x="100806" y="635794"/>
                      <a:pt x="100012" y="638175"/>
                    </a:cubicBezTo>
                    <a:cubicBezTo>
                      <a:pt x="98425" y="649287"/>
                      <a:pt x="96702" y="660381"/>
                      <a:pt x="95250" y="671512"/>
                    </a:cubicBezTo>
                    <a:cubicBezTo>
                      <a:pt x="91833" y="697716"/>
                      <a:pt x="95408" y="685330"/>
                      <a:pt x="90487" y="700087"/>
                    </a:cubicBezTo>
                    <a:cubicBezTo>
                      <a:pt x="89693" y="707231"/>
                      <a:pt x="89288" y="714429"/>
                      <a:pt x="88106" y="721519"/>
                    </a:cubicBezTo>
                    <a:cubicBezTo>
                      <a:pt x="87693" y="723995"/>
                      <a:pt x="86289" y="726216"/>
                      <a:pt x="85725" y="728662"/>
                    </a:cubicBezTo>
                    <a:cubicBezTo>
                      <a:pt x="82082" y="744447"/>
                      <a:pt x="77500" y="770858"/>
                      <a:pt x="76200" y="785812"/>
                    </a:cubicBezTo>
                    <a:cubicBezTo>
                      <a:pt x="64278" y="922919"/>
                      <a:pt x="91099" y="880147"/>
                      <a:pt x="61912" y="923925"/>
                    </a:cubicBezTo>
                    <a:cubicBezTo>
                      <a:pt x="57288" y="937799"/>
                      <a:pt x="56196" y="946243"/>
                      <a:pt x="47625" y="957262"/>
                    </a:cubicBezTo>
                    <a:cubicBezTo>
                      <a:pt x="44868" y="960806"/>
                      <a:pt x="41275" y="963612"/>
                      <a:pt x="38100" y="966787"/>
                    </a:cubicBezTo>
                    <a:cubicBezTo>
                      <a:pt x="36512" y="971550"/>
                      <a:pt x="35201" y="976414"/>
                      <a:pt x="33337" y="981075"/>
                    </a:cubicBezTo>
                    <a:cubicBezTo>
                      <a:pt x="32019" y="984371"/>
                      <a:pt x="29893" y="987304"/>
                      <a:pt x="28575" y="990600"/>
                    </a:cubicBezTo>
                    <a:cubicBezTo>
                      <a:pt x="26711" y="995261"/>
                      <a:pt x="26057" y="1000397"/>
                      <a:pt x="23812" y="1004887"/>
                    </a:cubicBezTo>
                    <a:cubicBezTo>
                      <a:pt x="22225" y="1008062"/>
                      <a:pt x="20368" y="1011116"/>
                      <a:pt x="19050" y="1014412"/>
                    </a:cubicBezTo>
                    <a:cubicBezTo>
                      <a:pt x="17186" y="1019073"/>
                      <a:pt x="14287" y="1028700"/>
                      <a:pt x="14287" y="1028700"/>
                    </a:cubicBezTo>
                    <a:cubicBezTo>
                      <a:pt x="14120" y="1029872"/>
                      <a:pt x="11066" y="1058349"/>
                      <a:pt x="7144" y="1059656"/>
                    </a:cubicBezTo>
                    <a:lnTo>
                      <a:pt x="0" y="1062037"/>
                    </a:lnTo>
                    <a:lnTo>
                      <a:pt x="4762" y="103346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73781FA-2852-7123-FC08-A0F61C9E0C29}"/>
                  </a:ext>
                </a:extLst>
              </p:cNvPr>
              <p:cNvSpPr/>
              <p:nvPr/>
            </p:nvSpPr>
            <p:spPr>
              <a:xfrm>
                <a:off x="4381500" y="3905250"/>
                <a:ext cx="773906" cy="850106"/>
              </a:xfrm>
              <a:custGeom>
                <a:avLst/>
                <a:gdLst>
                  <a:gd name="connsiteX0" fmla="*/ 769144 w 773906"/>
                  <a:gd name="connsiteY0" fmla="*/ 0 h 850106"/>
                  <a:gd name="connsiteX1" fmla="*/ 773906 w 773906"/>
                  <a:gd name="connsiteY1" fmla="*/ 14288 h 850106"/>
                  <a:gd name="connsiteX2" fmla="*/ 769144 w 773906"/>
                  <a:gd name="connsiteY2" fmla="*/ 76200 h 850106"/>
                  <a:gd name="connsiteX3" fmla="*/ 764381 w 773906"/>
                  <a:gd name="connsiteY3" fmla="*/ 85725 h 850106"/>
                  <a:gd name="connsiteX4" fmla="*/ 759619 w 773906"/>
                  <a:gd name="connsiteY4" fmla="*/ 100013 h 850106"/>
                  <a:gd name="connsiteX5" fmla="*/ 750094 w 773906"/>
                  <a:gd name="connsiteY5" fmla="*/ 114300 h 850106"/>
                  <a:gd name="connsiteX6" fmla="*/ 745331 w 773906"/>
                  <a:gd name="connsiteY6" fmla="*/ 126206 h 850106"/>
                  <a:gd name="connsiteX7" fmla="*/ 731044 w 773906"/>
                  <a:gd name="connsiteY7" fmla="*/ 147638 h 850106"/>
                  <a:gd name="connsiteX8" fmla="*/ 723900 w 773906"/>
                  <a:gd name="connsiteY8" fmla="*/ 159544 h 850106"/>
                  <a:gd name="connsiteX9" fmla="*/ 707231 w 773906"/>
                  <a:gd name="connsiteY9" fmla="*/ 176213 h 850106"/>
                  <a:gd name="connsiteX10" fmla="*/ 702469 w 773906"/>
                  <a:gd name="connsiteY10" fmla="*/ 190500 h 850106"/>
                  <a:gd name="connsiteX11" fmla="*/ 681038 w 773906"/>
                  <a:gd name="connsiteY11" fmla="*/ 207169 h 850106"/>
                  <a:gd name="connsiteX12" fmla="*/ 671513 w 773906"/>
                  <a:gd name="connsiteY12" fmla="*/ 216694 h 850106"/>
                  <a:gd name="connsiteX13" fmla="*/ 645319 w 773906"/>
                  <a:gd name="connsiteY13" fmla="*/ 242888 h 850106"/>
                  <a:gd name="connsiteX14" fmla="*/ 631031 w 773906"/>
                  <a:gd name="connsiteY14" fmla="*/ 257175 h 850106"/>
                  <a:gd name="connsiteX15" fmla="*/ 621506 w 773906"/>
                  <a:gd name="connsiteY15" fmla="*/ 276225 h 850106"/>
                  <a:gd name="connsiteX16" fmla="*/ 616744 w 773906"/>
                  <a:gd name="connsiteY16" fmla="*/ 285750 h 850106"/>
                  <a:gd name="connsiteX17" fmla="*/ 607219 w 773906"/>
                  <a:gd name="connsiteY17" fmla="*/ 295275 h 850106"/>
                  <a:gd name="connsiteX18" fmla="*/ 592931 w 773906"/>
                  <a:gd name="connsiteY18" fmla="*/ 319088 h 850106"/>
                  <a:gd name="connsiteX19" fmla="*/ 588169 w 773906"/>
                  <a:gd name="connsiteY19" fmla="*/ 328613 h 850106"/>
                  <a:gd name="connsiteX20" fmla="*/ 578644 w 773906"/>
                  <a:gd name="connsiteY20" fmla="*/ 338138 h 850106"/>
                  <a:gd name="connsiteX21" fmla="*/ 561975 w 773906"/>
                  <a:gd name="connsiteY21" fmla="*/ 364331 h 850106"/>
                  <a:gd name="connsiteX22" fmla="*/ 554831 w 773906"/>
                  <a:gd name="connsiteY22" fmla="*/ 371475 h 850106"/>
                  <a:gd name="connsiteX23" fmla="*/ 545306 w 773906"/>
                  <a:gd name="connsiteY23" fmla="*/ 388144 h 850106"/>
                  <a:gd name="connsiteX24" fmla="*/ 540544 w 773906"/>
                  <a:gd name="connsiteY24" fmla="*/ 395288 h 850106"/>
                  <a:gd name="connsiteX25" fmla="*/ 533400 w 773906"/>
                  <a:gd name="connsiteY25" fmla="*/ 402431 h 850106"/>
                  <a:gd name="connsiteX26" fmla="*/ 523875 w 773906"/>
                  <a:gd name="connsiteY26" fmla="*/ 416719 h 850106"/>
                  <a:gd name="connsiteX27" fmla="*/ 516731 w 773906"/>
                  <a:gd name="connsiteY27" fmla="*/ 428625 h 850106"/>
                  <a:gd name="connsiteX28" fmla="*/ 509588 w 773906"/>
                  <a:gd name="connsiteY28" fmla="*/ 431006 h 850106"/>
                  <a:gd name="connsiteX29" fmla="*/ 502444 w 773906"/>
                  <a:gd name="connsiteY29" fmla="*/ 442913 h 850106"/>
                  <a:gd name="connsiteX30" fmla="*/ 485775 w 773906"/>
                  <a:gd name="connsiteY30" fmla="*/ 459581 h 850106"/>
                  <a:gd name="connsiteX31" fmla="*/ 478631 w 773906"/>
                  <a:gd name="connsiteY31" fmla="*/ 471488 h 850106"/>
                  <a:gd name="connsiteX32" fmla="*/ 469106 w 773906"/>
                  <a:gd name="connsiteY32" fmla="*/ 490538 h 850106"/>
                  <a:gd name="connsiteX33" fmla="*/ 454819 w 773906"/>
                  <a:gd name="connsiteY33" fmla="*/ 500063 h 850106"/>
                  <a:gd name="connsiteX34" fmla="*/ 440531 w 773906"/>
                  <a:gd name="connsiteY34" fmla="*/ 514350 h 850106"/>
                  <a:gd name="connsiteX35" fmla="*/ 433388 w 773906"/>
                  <a:gd name="connsiteY35" fmla="*/ 521494 h 850106"/>
                  <a:gd name="connsiteX36" fmla="*/ 426244 w 773906"/>
                  <a:gd name="connsiteY36" fmla="*/ 523875 h 850106"/>
                  <a:gd name="connsiteX37" fmla="*/ 409575 w 773906"/>
                  <a:gd name="connsiteY37" fmla="*/ 540544 h 850106"/>
                  <a:gd name="connsiteX38" fmla="*/ 400050 w 773906"/>
                  <a:gd name="connsiteY38" fmla="*/ 550069 h 850106"/>
                  <a:gd name="connsiteX39" fmla="*/ 388144 w 773906"/>
                  <a:gd name="connsiteY39" fmla="*/ 552450 h 850106"/>
                  <a:gd name="connsiteX40" fmla="*/ 373856 w 773906"/>
                  <a:gd name="connsiteY40" fmla="*/ 561975 h 850106"/>
                  <a:gd name="connsiteX41" fmla="*/ 357188 w 773906"/>
                  <a:gd name="connsiteY41" fmla="*/ 578644 h 850106"/>
                  <a:gd name="connsiteX42" fmla="*/ 342900 w 773906"/>
                  <a:gd name="connsiteY42" fmla="*/ 583406 h 850106"/>
                  <a:gd name="connsiteX43" fmla="*/ 328613 w 773906"/>
                  <a:gd name="connsiteY43" fmla="*/ 592931 h 850106"/>
                  <a:gd name="connsiteX44" fmla="*/ 309563 w 773906"/>
                  <a:gd name="connsiteY44" fmla="*/ 602456 h 850106"/>
                  <a:gd name="connsiteX45" fmla="*/ 302419 w 773906"/>
                  <a:gd name="connsiteY45" fmla="*/ 609600 h 850106"/>
                  <a:gd name="connsiteX46" fmla="*/ 295275 w 773906"/>
                  <a:gd name="connsiteY46" fmla="*/ 611981 h 850106"/>
                  <a:gd name="connsiteX47" fmla="*/ 276225 w 773906"/>
                  <a:gd name="connsiteY47" fmla="*/ 621506 h 850106"/>
                  <a:gd name="connsiteX48" fmla="*/ 257175 w 773906"/>
                  <a:gd name="connsiteY48" fmla="*/ 631031 h 850106"/>
                  <a:gd name="connsiteX49" fmla="*/ 247650 w 773906"/>
                  <a:gd name="connsiteY49" fmla="*/ 635794 h 850106"/>
                  <a:gd name="connsiteX50" fmla="*/ 226219 w 773906"/>
                  <a:gd name="connsiteY50" fmla="*/ 647700 h 850106"/>
                  <a:gd name="connsiteX51" fmla="*/ 209550 w 773906"/>
                  <a:gd name="connsiteY51" fmla="*/ 664369 h 850106"/>
                  <a:gd name="connsiteX52" fmla="*/ 197644 w 773906"/>
                  <a:gd name="connsiteY52" fmla="*/ 671513 h 850106"/>
                  <a:gd name="connsiteX53" fmla="*/ 171450 w 773906"/>
                  <a:gd name="connsiteY53" fmla="*/ 692944 h 850106"/>
                  <a:gd name="connsiteX54" fmla="*/ 164306 w 773906"/>
                  <a:gd name="connsiteY54" fmla="*/ 695325 h 850106"/>
                  <a:gd name="connsiteX55" fmla="*/ 145256 w 773906"/>
                  <a:gd name="connsiteY55" fmla="*/ 714375 h 850106"/>
                  <a:gd name="connsiteX56" fmla="*/ 140494 w 773906"/>
                  <a:gd name="connsiteY56" fmla="*/ 723900 h 850106"/>
                  <a:gd name="connsiteX57" fmla="*/ 121444 w 773906"/>
                  <a:gd name="connsiteY57" fmla="*/ 742950 h 850106"/>
                  <a:gd name="connsiteX58" fmla="*/ 111919 w 773906"/>
                  <a:gd name="connsiteY58" fmla="*/ 752475 h 850106"/>
                  <a:gd name="connsiteX59" fmla="*/ 97631 w 773906"/>
                  <a:gd name="connsiteY59" fmla="*/ 766763 h 850106"/>
                  <a:gd name="connsiteX60" fmla="*/ 88106 w 773906"/>
                  <a:gd name="connsiteY60" fmla="*/ 776288 h 850106"/>
                  <a:gd name="connsiteX61" fmla="*/ 69056 w 773906"/>
                  <a:gd name="connsiteY61" fmla="*/ 795338 h 850106"/>
                  <a:gd name="connsiteX62" fmla="*/ 52388 w 773906"/>
                  <a:gd name="connsiteY62" fmla="*/ 812006 h 850106"/>
                  <a:gd name="connsiteX63" fmla="*/ 42863 w 773906"/>
                  <a:gd name="connsiteY63" fmla="*/ 816769 h 850106"/>
                  <a:gd name="connsiteX64" fmla="*/ 19050 w 773906"/>
                  <a:gd name="connsiteY64" fmla="*/ 840581 h 850106"/>
                  <a:gd name="connsiteX65" fmla="*/ 0 w 773906"/>
                  <a:gd name="connsiteY65" fmla="*/ 850106 h 85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73906" h="850106">
                    <a:moveTo>
                      <a:pt x="769144" y="0"/>
                    </a:moveTo>
                    <a:cubicBezTo>
                      <a:pt x="770731" y="4763"/>
                      <a:pt x="773906" y="9268"/>
                      <a:pt x="773906" y="14288"/>
                    </a:cubicBezTo>
                    <a:cubicBezTo>
                      <a:pt x="773906" y="34986"/>
                      <a:pt x="771880" y="55683"/>
                      <a:pt x="769144" y="76200"/>
                    </a:cubicBezTo>
                    <a:cubicBezTo>
                      <a:pt x="768675" y="79719"/>
                      <a:pt x="765699" y="82429"/>
                      <a:pt x="764381" y="85725"/>
                    </a:cubicBezTo>
                    <a:cubicBezTo>
                      <a:pt x="762517" y="90386"/>
                      <a:pt x="761864" y="95523"/>
                      <a:pt x="759619" y="100013"/>
                    </a:cubicBezTo>
                    <a:cubicBezTo>
                      <a:pt x="757059" y="105132"/>
                      <a:pt x="752220" y="108986"/>
                      <a:pt x="750094" y="114300"/>
                    </a:cubicBezTo>
                    <a:cubicBezTo>
                      <a:pt x="748506" y="118269"/>
                      <a:pt x="747100" y="122315"/>
                      <a:pt x="745331" y="126206"/>
                    </a:cubicBezTo>
                    <a:cubicBezTo>
                      <a:pt x="732043" y="155440"/>
                      <a:pt x="744887" y="129181"/>
                      <a:pt x="731044" y="147638"/>
                    </a:cubicBezTo>
                    <a:cubicBezTo>
                      <a:pt x="728267" y="151341"/>
                      <a:pt x="726863" y="155988"/>
                      <a:pt x="723900" y="159544"/>
                    </a:cubicBezTo>
                    <a:cubicBezTo>
                      <a:pt x="718869" y="165581"/>
                      <a:pt x="707231" y="176213"/>
                      <a:pt x="707231" y="176213"/>
                    </a:cubicBezTo>
                    <a:cubicBezTo>
                      <a:pt x="705644" y="180975"/>
                      <a:pt x="705254" y="186323"/>
                      <a:pt x="702469" y="190500"/>
                    </a:cubicBezTo>
                    <a:cubicBezTo>
                      <a:pt x="693290" y="204268"/>
                      <a:pt x="692006" y="203513"/>
                      <a:pt x="681038" y="207169"/>
                    </a:cubicBezTo>
                    <a:cubicBezTo>
                      <a:pt x="675841" y="222757"/>
                      <a:pt x="683059" y="207457"/>
                      <a:pt x="671513" y="216694"/>
                    </a:cubicBezTo>
                    <a:lnTo>
                      <a:pt x="645319" y="242888"/>
                    </a:lnTo>
                    <a:lnTo>
                      <a:pt x="631031" y="257175"/>
                    </a:lnTo>
                    <a:lnTo>
                      <a:pt x="621506" y="276225"/>
                    </a:lnTo>
                    <a:cubicBezTo>
                      <a:pt x="619919" y="279400"/>
                      <a:pt x="619254" y="283240"/>
                      <a:pt x="616744" y="285750"/>
                    </a:cubicBezTo>
                    <a:cubicBezTo>
                      <a:pt x="613569" y="288925"/>
                      <a:pt x="609829" y="291621"/>
                      <a:pt x="607219" y="295275"/>
                    </a:cubicBezTo>
                    <a:cubicBezTo>
                      <a:pt x="601839" y="302808"/>
                      <a:pt x="597070" y="310808"/>
                      <a:pt x="592931" y="319088"/>
                    </a:cubicBezTo>
                    <a:cubicBezTo>
                      <a:pt x="591344" y="322263"/>
                      <a:pt x="590299" y="325773"/>
                      <a:pt x="588169" y="328613"/>
                    </a:cubicBezTo>
                    <a:cubicBezTo>
                      <a:pt x="585475" y="332205"/>
                      <a:pt x="581449" y="334632"/>
                      <a:pt x="578644" y="338138"/>
                    </a:cubicBezTo>
                    <a:cubicBezTo>
                      <a:pt x="552922" y="370290"/>
                      <a:pt x="583085" y="336185"/>
                      <a:pt x="561975" y="364331"/>
                    </a:cubicBezTo>
                    <a:cubicBezTo>
                      <a:pt x="559954" y="367025"/>
                      <a:pt x="557212" y="369094"/>
                      <a:pt x="554831" y="371475"/>
                    </a:cubicBezTo>
                    <a:cubicBezTo>
                      <a:pt x="550967" y="383069"/>
                      <a:pt x="554317" y="375528"/>
                      <a:pt x="545306" y="388144"/>
                    </a:cubicBezTo>
                    <a:cubicBezTo>
                      <a:pt x="543643" y="390473"/>
                      <a:pt x="542376" y="393089"/>
                      <a:pt x="540544" y="395288"/>
                    </a:cubicBezTo>
                    <a:cubicBezTo>
                      <a:pt x="538388" y="397875"/>
                      <a:pt x="535467" y="399773"/>
                      <a:pt x="533400" y="402431"/>
                    </a:cubicBezTo>
                    <a:cubicBezTo>
                      <a:pt x="529886" y="406949"/>
                      <a:pt x="526948" y="411890"/>
                      <a:pt x="523875" y="416719"/>
                    </a:cubicBezTo>
                    <a:cubicBezTo>
                      <a:pt x="521390" y="420624"/>
                      <a:pt x="520004" y="425352"/>
                      <a:pt x="516731" y="428625"/>
                    </a:cubicBezTo>
                    <a:cubicBezTo>
                      <a:pt x="514956" y="430400"/>
                      <a:pt x="511969" y="430212"/>
                      <a:pt x="509588" y="431006"/>
                    </a:cubicBezTo>
                    <a:cubicBezTo>
                      <a:pt x="507207" y="434975"/>
                      <a:pt x="505407" y="439357"/>
                      <a:pt x="502444" y="442913"/>
                    </a:cubicBezTo>
                    <a:cubicBezTo>
                      <a:pt x="497414" y="448949"/>
                      <a:pt x="489818" y="452843"/>
                      <a:pt x="485775" y="459581"/>
                    </a:cubicBezTo>
                    <a:cubicBezTo>
                      <a:pt x="483394" y="463550"/>
                      <a:pt x="480825" y="467413"/>
                      <a:pt x="478631" y="471488"/>
                    </a:cubicBezTo>
                    <a:cubicBezTo>
                      <a:pt x="475265" y="477739"/>
                      <a:pt x="475013" y="486600"/>
                      <a:pt x="469106" y="490538"/>
                    </a:cubicBezTo>
                    <a:cubicBezTo>
                      <a:pt x="464344" y="493713"/>
                      <a:pt x="459216" y="496399"/>
                      <a:pt x="454819" y="500063"/>
                    </a:cubicBezTo>
                    <a:cubicBezTo>
                      <a:pt x="449645" y="504375"/>
                      <a:pt x="445294" y="509587"/>
                      <a:pt x="440531" y="514350"/>
                    </a:cubicBezTo>
                    <a:cubicBezTo>
                      <a:pt x="438150" y="516731"/>
                      <a:pt x="436583" y="520429"/>
                      <a:pt x="433388" y="521494"/>
                    </a:cubicBezTo>
                    <a:lnTo>
                      <a:pt x="426244" y="523875"/>
                    </a:lnTo>
                    <a:lnTo>
                      <a:pt x="409575" y="540544"/>
                    </a:lnTo>
                    <a:cubicBezTo>
                      <a:pt x="406400" y="543719"/>
                      <a:pt x="404453" y="549188"/>
                      <a:pt x="400050" y="550069"/>
                    </a:cubicBezTo>
                    <a:lnTo>
                      <a:pt x="388144" y="552450"/>
                    </a:lnTo>
                    <a:cubicBezTo>
                      <a:pt x="383381" y="555625"/>
                      <a:pt x="378226" y="558278"/>
                      <a:pt x="373856" y="561975"/>
                    </a:cubicBezTo>
                    <a:cubicBezTo>
                      <a:pt x="367858" y="567051"/>
                      <a:pt x="363648" y="574171"/>
                      <a:pt x="357188" y="578644"/>
                    </a:cubicBezTo>
                    <a:cubicBezTo>
                      <a:pt x="353060" y="581502"/>
                      <a:pt x="347663" y="581819"/>
                      <a:pt x="342900" y="583406"/>
                    </a:cubicBezTo>
                    <a:cubicBezTo>
                      <a:pt x="338138" y="586581"/>
                      <a:pt x="333583" y="590091"/>
                      <a:pt x="328613" y="592931"/>
                    </a:cubicBezTo>
                    <a:cubicBezTo>
                      <a:pt x="322449" y="596453"/>
                      <a:pt x="309563" y="602456"/>
                      <a:pt x="309563" y="602456"/>
                    </a:cubicBezTo>
                    <a:cubicBezTo>
                      <a:pt x="307182" y="604837"/>
                      <a:pt x="305221" y="607732"/>
                      <a:pt x="302419" y="609600"/>
                    </a:cubicBezTo>
                    <a:cubicBezTo>
                      <a:pt x="300330" y="610992"/>
                      <a:pt x="297560" y="610942"/>
                      <a:pt x="295275" y="611981"/>
                    </a:cubicBezTo>
                    <a:cubicBezTo>
                      <a:pt x="288812" y="614919"/>
                      <a:pt x="282575" y="618331"/>
                      <a:pt x="276225" y="621506"/>
                    </a:cubicBezTo>
                    <a:lnTo>
                      <a:pt x="257175" y="631031"/>
                    </a:lnTo>
                    <a:cubicBezTo>
                      <a:pt x="254000" y="632619"/>
                      <a:pt x="250604" y="633825"/>
                      <a:pt x="247650" y="635794"/>
                    </a:cubicBezTo>
                    <a:cubicBezTo>
                      <a:pt x="231274" y="646711"/>
                      <a:pt x="238793" y="643509"/>
                      <a:pt x="226219" y="647700"/>
                    </a:cubicBezTo>
                    <a:cubicBezTo>
                      <a:pt x="220663" y="653256"/>
                      <a:pt x="216288" y="660326"/>
                      <a:pt x="209550" y="664369"/>
                    </a:cubicBezTo>
                    <a:cubicBezTo>
                      <a:pt x="205581" y="666750"/>
                      <a:pt x="201200" y="668550"/>
                      <a:pt x="197644" y="671513"/>
                    </a:cubicBezTo>
                    <a:cubicBezTo>
                      <a:pt x="177039" y="688683"/>
                      <a:pt x="188647" y="685574"/>
                      <a:pt x="171450" y="692944"/>
                    </a:cubicBezTo>
                    <a:cubicBezTo>
                      <a:pt x="169143" y="693933"/>
                      <a:pt x="166687" y="694531"/>
                      <a:pt x="164306" y="695325"/>
                    </a:cubicBezTo>
                    <a:cubicBezTo>
                      <a:pt x="157956" y="701675"/>
                      <a:pt x="149272" y="706343"/>
                      <a:pt x="145256" y="714375"/>
                    </a:cubicBezTo>
                    <a:cubicBezTo>
                      <a:pt x="143669" y="717550"/>
                      <a:pt x="142766" y="721173"/>
                      <a:pt x="140494" y="723900"/>
                    </a:cubicBezTo>
                    <a:cubicBezTo>
                      <a:pt x="134745" y="730799"/>
                      <a:pt x="127794" y="736600"/>
                      <a:pt x="121444" y="742950"/>
                    </a:cubicBezTo>
                    <a:cubicBezTo>
                      <a:pt x="118269" y="746125"/>
                      <a:pt x="113927" y="748459"/>
                      <a:pt x="111919" y="752475"/>
                    </a:cubicBezTo>
                    <a:cubicBezTo>
                      <a:pt x="105568" y="765175"/>
                      <a:pt x="110331" y="760412"/>
                      <a:pt x="97631" y="766763"/>
                    </a:cubicBezTo>
                    <a:cubicBezTo>
                      <a:pt x="92340" y="782635"/>
                      <a:pt x="99747" y="766763"/>
                      <a:pt x="88106" y="776288"/>
                    </a:cubicBezTo>
                    <a:cubicBezTo>
                      <a:pt x="81156" y="781975"/>
                      <a:pt x="75406" y="788988"/>
                      <a:pt x="69056" y="795338"/>
                    </a:cubicBezTo>
                    <a:lnTo>
                      <a:pt x="52388" y="812006"/>
                    </a:lnTo>
                    <a:cubicBezTo>
                      <a:pt x="49213" y="813594"/>
                      <a:pt x="45558" y="814459"/>
                      <a:pt x="42863" y="816769"/>
                    </a:cubicBezTo>
                    <a:cubicBezTo>
                      <a:pt x="34340" y="824074"/>
                      <a:pt x="29699" y="837031"/>
                      <a:pt x="19050" y="840581"/>
                    </a:cubicBezTo>
                    <a:cubicBezTo>
                      <a:pt x="2633" y="846054"/>
                      <a:pt x="8313" y="841795"/>
                      <a:pt x="0" y="85010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E71AC709-C5C3-48D5-4489-824CD6379503}"/>
                  </a:ext>
                </a:extLst>
              </p:cNvPr>
              <p:cNvSpPr/>
              <p:nvPr/>
            </p:nvSpPr>
            <p:spPr>
              <a:xfrm>
                <a:off x="3605213" y="4926806"/>
                <a:ext cx="138112" cy="28575"/>
              </a:xfrm>
              <a:custGeom>
                <a:avLst/>
                <a:gdLst>
                  <a:gd name="connsiteX0" fmla="*/ 0 w 138112"/>
                  <a:gd name="connsiteY0" fmla="*/ 28575 h 28575"/>
                  <a:gd name="connsiteX1" fmla="*/ 11906 w 138112"/>
                  <a:gd name="connsiteY1" fmla="*/ 26194 h 28575"/>
                  <a:gd name="connsiteX2" fmla="*/ 19050 w 138112"/>
                  <a:gd name="connsiteY2" fmla="*/ 23813 h 28575"/>
                  <a:gd name="connsiteX3" fmla="*/ 78581 w 138112"/>
                  <a:gd name="connsiteY3" fmla="*/ 16669 h 28575"/>
                  <a:gd name="connsiteX4" fmla="*/ 85725 w 138112"/>
                  <a:gd name="connsiteY4" fmla="*/ 14288 h 28575"/>
                  <a:gd name="connsiteX5" fmla="*/ 116681 w 138112"/>
                  <a:gd name="connsiteY5" fmla="*/ 2382 h 28575"/>
                  <a:gd name="connsiteX6" fmla="*/ 138112 w 138112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12" h="28575">
                    <a:moveTo>
                      <a:pt x="0" y="28575"/>
                    </a:moveTo>
                    <a:cubicBezTo>
                      <a:pt x="3969" y="27781"/>
                      <a:pt x="7980" y="27176"/>
                      <a:pt x="11906" y="26194"/>
                    </a:cubicBezTo>
                    <a:cubicBezTo>
                      <a:pt x="14341" y="25585"/>
                      <a:pt x="16565" y="24168"/>
                      <a:pt x="19050" y="23813"/>
                    </a:cubicBezTo>
                    <a:cubicBezTo>
                      <a:pt x="38835" y="20987"/>
                      <a:pt x="58737" y="19050"/>
                      <a:pt x="78581" y="16669"/>
                    </a:cubicBezTo>
                    <a:cubicBezTo>
                      <a:pt x="80962" y="15875"/>
                      <a:pt x="83418" y="15277"/>
                      <a:pt x="85725" y="14288"/>
                    </a:cubicBezTo>
                    <a:cubicBezTo>
                      <a:pt x="97464" y="9257"/>
                      <a:pt x="101472" y="4072"/>
                      <a:pt x="116681" y="2382"/>
                    </a:cubicBezTo>
                    <a:lnTo>
                      <a:pt x="13811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70">
                <a:extLst>
                  <a:ext uri="{FF2B5EF4-FFF2-40B4-BE49-F238E27FC236}">
                    <a16:creationId xmlns:a16="http://schemas.microsoft.com/office/drawing/2014/main" id="{305317FF-03D5-87D2-6630-DE1139606EC6}"/>
                  </a:ext>
                </a:extLst>
              </p:cNvPr>
              <p:cNvSpPr/>
              <p:nvPr/>
            </p:nvSpPr>
            <p:spPr>
              <a:xfrm>
                <a:off x="2896226" y="2249520"/>
                <a:ext cx="145178" cy="951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71">
                <a:extLst>
                  <a:ext uri="{FF2B5EF4-FFF2-40B4-BE49-F238E27FC236}">
                    <a16:creationId xmlns:a16="http://schemas.microsoft.com/office/drawing/2014/main" id="{FDE785CE-4C48-6AD8-08A1-8B11CB3E53C0}"/>
                  </a:ext>
                </a:extLst>
              </p:cNvPr>
              <p:cNvSpPr/>
              <p:nvPr/>
            </p:nvSpPr>
            <p:spPr>
              <a:xfrm>
                <a:off x="3612013" y="1868088"/>
                <a:ext cx="234208" cy="156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楕円 72">
                <a:extLst>
                  <a:ext uri="{FF2B5EF4-FFF2-40B4-BE49-F238E27FC236}">
                    <a16:creationId xmlns:a16="http://schemas.microsoft.com/office/drawing/2014/main" id="{C9AC3ADB-09CD-E7E0-857A-4913E94E4200}"/>
                  </a:ext>
                </a:extLst>
              </p:cNvPr>
              <p:cNvSpPr/>
              <p:nvPr/>
            </p:nvSpPr>
            <p:spPr>
              <a:xfrm rot="2719763">
                <a:off x="4707263" y="1974984"/>
                <a:ext cx="568384" cy="156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楕円 73">
                <a:extLst>
                  <a:ext uri="{FF2B5EF4-FFF2-40B4-BE49-F238E27FC236}">
                    <a16:creationId xmlns:a16="http://schemas.microsoft.com/office/drawing/2014/main" id="{8672BC07-CF09-3243-680F-12099B16CA5F}"/>
                  </a:ext>
                </a:extLst>
              </p:cNvPr>
              <p:cNvSpPr/>
              <p:nvPr/>
            </p:nvSpPr>
            <p:spPr>
              <a:xfrm rot="5093241">
                <a:off x="6674049" y="2624474"/>
                <a:ext cx="297383" cy="115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74">
                <a:extLst>
                  <a:ext uri="{FF2B5EF4-FFF2-40B4-BE49-F238E27FC236}">
                    <a16:creationId xmlns:a16="http://schemas.microsoft.com/office/drawing/2014/main" id="{124D2B67-37EC-8043-2C89-0494E9FE240A}"/>
                  </a:ext>
                </a:extLst>
              </p:cNvPr>
              <p:cNvSpPr/>
              <p:nvPr/>
            </p:nvSpPr>
            <p:spPr>
              <a:xfrm rot="5093241">
                <a:off x="6755790" y="3031746"/>
                <a:ext cx="243285" cy="779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45B7D3E4-5D50-2730-D9E0-9921AE9D5F32}"/>
                  </a:ext>
                </a:extLst>
              </p:cNvPr>
              <p:cNvSpPr/>
              <p:nvPr/>
            </p:nvSpPr>
            <p:spPr>
              <a:xfrm rot="5576917">
                <a:off x="6680785" y="3239677"/>
                <a:ext cx="277927" cy="103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楕円 76">
                <a:extLst>
                  <a:ext uri="{FF2B5EF4-FFF2-40B4-BE49-F238E27FC236}">
                    <a16:creationId xmlns:a16="http://schemas.microsoft.com/office/drawing/2014/main" id="{70FFBF9F-8D96-69A1-9413-3DFD04A406C6}"/>
                  </a:ext>
                </a:extLst>
              </p:cNvPr>
              <p:cNvSpPr/>
              <p:nvPr/>
            </p:nvSpPr>
            <p:spPr>
              <a:xfrm rot="5576917">
                <a:off x="6643982" y="3530146"/>
                <a:ext cx="283921" cy="142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楕円 77">
                <a:extLst>
                  <a:ext uri="{FF2B5EF4-FFF2-40B4-BE49-F238E27FC236}">
                    <a16:creationId xmlns:a16="http://schemas.microsoft.com/office/drawing/2014/main" id="{14F2DF85-0E45-7302-69C5-33351375EDFE}"/>
                  </a:ext>
                </a:extLst>
              </p:cNvPr>
              <p:cNvSpPr/>
              <p:nvPr/>
            </p:nvSpPr>
            <p:spPr>
              <a:xfrm rot="8864506">
                <a:off x="6073566" y="2440227"/>
                <a:ext cx="297383" cy="115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楕円 78">
                <a:extLst>
                  <a:ext uri="{FF2B5EF4-FFF2-40B4-BE49-F238E27FC236}">
                    <a16:creationId xmlns:a16="http://schemas.microsoft.com/office/drawing/2014/main" id="{C51E2B56-AA38-A676-1313-28207BDA3C3A}"/>
                  </a:ext>
                </a:extLst>
              </p:cNvPr>
              <p:cNvSpPr/>
              <p:nvPr/>
            </p:nvSpPr>
            <p:spPr>
              <a:xfrm rot="9515910">
                <a:off x="6289718" y="2421219"/>
                <a:ext cx="297383" cy="115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楕円 79">
                <a:extLst>
                  <a:ext uri="{FF2B5EF4-FFF2-40B4-BE49-F238E27FC236}">
                    <a16:creationId xmlns:a16="http://schemas.microsoft.com/office/drawing/2014/main" id="{71B641F1-4A10-5ACC-7085-6ACE3AC28742}"/>
                  </a:ext>
                </a:extLst>
              </p:cNvPr>
              <p:cNvSpPr/>
              <p:nvPr/>
            </p:nvSpPr>
            <p:spPr>
              <a:xfrm rot="7604836">
                <a:off x="5277639" y="4086926"/>
                <a:ext cx="283921" cy="142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楕円 80">
                <a:extLst>
                  <a:ext uri="{FF2B5EF4-FFF2-40B4-BE49-F238E27FC236}">
                    <a16:creationId xmlns:a16="http://schemas.microsoft.com/office/drawing/2014/main" id="{AB91D2DA-5ABB-46AE-03F1-854B96364511}"/>
                  </a:ext>
                </a:extLst>
              </p:cNvPr>
              <p:cNvSpPr/>
              <p:nvPr/>
            </p:nvSpPr>
            <p:spPr>
              <a:xfrm rot="3908712">
                <a:off x="4823594" y="2519914"/>
                <a:ext cx="283921" cy="142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432E8907-D321-DEB5-4619-F1A9E6DDC682}"/>
                  </a:ext>
                </a:extLst>
              </p:cNvPr>
              <p:cNvSpPr/>
              <p:nvPr/>
            </p:nvSpPr>
            <p:spPr>
              <a:xfrm>
                <a:off x="4991100" y="2443163"/>
                <a:ext cx="204788" cy="385762"/>
              </a:xfrm>
              <a:custGeom>
                <a:avLst/>
                <a:gdLst>
                  <a:gd name="connsiteX0" fmla="*/ 204788 w 204788"/>
                  <a:gd name="connsiteY0" fmla="*/ 385762 h 385762"/>
                  <a:gd name="connsiteX1" fmla="*/ 190500 w 204788"/>
                  <a:gd name="connsiteY1" fmla="*/ 361950 h 385762"/>
                  <a:gd name="connsiteX2" fmla="*/ 176213 w 204788"/>
                  <a:gd name="connsiteY2" fmla="*/ 328612 h 385762"/>
                  <a:gd name="connsiteX3" fmla="*/ 161925 w 204788"/>
                  <a:gd name="connsiteY3" fmla="*/ 314325 h 385762"/>
                  <a:gd name="connsiteX4" fmla="*/ 142875 w 204788"/>
                  <a:gd name="connsiteY4" fmla="*/ 276225 h 385762"/>
                  <a:gd name="connsiteX5" fmla="*/ 133350 w 204788"/>
                  <a:gd name="connsiteY5" fmla="*/ 257175 h 385762"/>
                  <a:gd name="connsiteX6" fmla="*/ 114300 w 204788"/>
                  <a:gd name="connsiteY6" fmla="*/ 209550 h 385762"/>
                  <a:gd name="connsiteX7" fmla="*/ 95250 w 204788"/>
                  <a:gd name="connsiteY7" fmla="*/ 171450 h 385762"/>
                  <a:gd name="connsiteX8" fmla="*/ 90488 w 204788"/>
                  <a:gd name="connsiteY8" fmla="*/ 157162 h 385762"/>
                  <a:gd name="connsiteX9" fmla="*/ 76200 w 204788"/>
                  <a:gd name="connsiteY9" fmla="*/ 133350 h 385762"/>
                  <a:gd name="connsiteX10" fmla="*/ 52388 w 204788"/>
                  <a:gd name="connsiteY10" fmla="*/ 90487 h 385762"/>
                  <a:gd name="connsiteX11" fmla="*/ 28575 w 204788"/>
                  <a:gd name="connsiteY11" fmla="*/ 66675 h 385762"/>
                  <a:gd name="connsiteX12" fmla="*/ 19050 w 204788"/>
                  <a:gd name="connsiteY12" fmla="*/ 47625 h 385762"/>
                  <a:gd name="connsiteX13" fmla="*/ 9525 w 204788"/>
                  <a:gd name="connsiteY13" fmla="*/ 14287 h 385762"/>
                  <a:gd name="connsiteX14" fmla="*/ 0 w 204788"/>
                  <a:gd name="connsiteY14" fmla="*/ 0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788" h="385762">
                    <a:moveTo>
                      <a:pt x="204788" y="385762"/>
                    </a:moveTo>
                    <a:cubicBezTo>
                      <a:pt x="200025" y="377825"/>
                      <a:pt x="194640" y="370229"/>
                      <a:pt x="190500" y="361950"/>
                    </a:cubicBezTo>
                    <a:cubicBezTo>
                      <a:pt x="185093" y="351136"/>
                      <a:pt x="182433" y="338979"/>
                      <a:pt x="176213" y="328612"/>
                    </a:cubicBezTo>
                    <a:cubicBezTo>
                      <a:pt x="172748" y="322837"/>
                      <a:pt x="166688" y="319087"/>
                      <a:pt x="161925" y="314325"/>
                    </a:cubicBezTo>
                    <a:lnTo>
                      <a:pt x="142875" y="276225"/>
                    </a:lnTo>
                    <a:cubicBezTo>
                      <a:pt x="139700" y="269875"/>
                      <a:pt x="135595" y="263910"/>
                      <a:pt x="133350" y="257175"/>
                    </a:cubicBezTo>
                    <a:cubicBezTo>
                      <a:pt x="121580" y="221865"/>
                      <a:pt x="128315" y="237580"/>
                      <a:pt x="114300" y="209550"/>
                    </a:cubicBezTo>
                    <a:cubicBezTo>
                      <a:pt x="104781" y="161951"/>
                      <a:pt x="118121" y="205756"/>
                      <a:pt x="95250" y="171450"/>
                    </a:cubicBezTo>
                    <a:cubicBezTo>
                      <a:pt x="92465" y="167273"/>
                      <a:pt x="92733" y="161652"/>
                      <a:pt x="90488" y="157162"/>
                    </a:cubicBezTo>
                    <a:cubicBezTo>
                      <a:pt x="86348" y="148883"/>
                      <a:pt x="80696" y="141442"/>
                      <a:pt x="76200" y="133350"/>
                    </a:cubicBezTo>
                    <a:cubicBezTo>
                      <a:pt x="67991" y="118575"/>
                      <a:pt x="63214" y="104019"/>
                      <a:pt x="52388" y="90487"/>
                    </a:cubicBezTo>
                    <a:cubicBezTo>
                      <a:pt x="45376" y="81721"/>
                      <a:pt x="36513" y="74612"/>
                      <a:pt x="28575" y="66675"/>
                    </a:cubicBezTo>
                    <a:cubicBezTo>
                      <a:pt x="25400" y="60325"/>
                      <a:pt x="21476" y="54297"/>
                      <a:pt x="19050" y="47625"/>
                    </a:cubicBezTo>
                    <a:cubicBezTo>
                      <a:pt x="15100" y="36763"/>
                      <a:pt x="13817" y="25018"/>
                      <a:pt x="9525" y="14287"/>
                    </a:cubicBezTo>
                    <a:cubicBezTo>
                      <a:pt x="7399" y="8973"/>
                      <a:pt x="0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9E5E9499-816F-E65B-784A-FD16CBB00F25}"/>
                  </a:ext>
                </a:extLst>
              </p:cNvPr>
              <p:cNvSpPr/>
              <p:nvPr/>
            </p:nvSpPr>
            <p:spPr>
              <a:xfrm rot="7604836">
                <a:off x="5012860" y="4516374"/>
                <a:ext cx="283921" cy="768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楕円 84">
                <a:extLst>
                  <a:ext uri="{FF2B5EF4-FFF2-40B4-BE49-F238E27FC236}">
                    <a16:creationId xmlns:a16="http://schemas.microsoft.com/office/drawing/2014/main" id="{DF56B418-8D38-51B2-B8DF-3C711E2A7B09}"/>
                  </a:ext>
                </a:extLst>
              </p:cNvPr>
              <p:cNvSpPr/>
              <p:nvPr/>
            </p:nvSpPr>
            <p:spPr>
              <a:xfrm>
                <a:off x="3015285" y="1544680"/>
                <a:ext cx="104514" cy="74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楕円 85">
                <a:extLst>
                  <a:ext uri="{FF2B5EF4-FFF2-40B4-BE49-F238E27FC236}">
                    <a16:creationId xmlns:a16="http://schemas.microsoft.com/office/drawing/2014/main" id="{7BD7AA2E-1970-51FF-C76D-9DF4F59776DC}"/>
                  </a:ext>
                </a:extLst>
              </p:cNvPr>
              <p:cNvSpPr/>
              <p:nvPr/>
            </p:nvSpPr>
            <p:spPr>
              <a:xfrm>
                <a:off x="5226328" y="2048253"/>
                <a:ext cx="95669" cy="1285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F14BCCD-216C-C77A-34DA-C1103FD4CF16}"/>
              </a:ext>
            </a:extLst>
          </p:cNvPr>
          <p:cNvSpPr txBox="1"/>
          <p:nvPr/>
        </p:nvSpPr>
        <p:spPr>
          <a:xfrm>
            <a:off x="265056" y="133548"/>
            <a:ext cx="230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ぜんぽうこうえんふん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前 方 後 円 墳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つかまわりこふん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塚廻り古墳四号古墳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6D776DF-DA08-3491-FA2D-529CE2EEB8F2}"/>
              </a:ext>
            </a:extLst>
          </p:cNvPr>
          <p:cNvSpPr txBox="1"/>
          <p:nvPr/>
        </p:nvSpPr>
        <p:spPr>
          <a:xfrm>
            <a:off x="12850" y="4670787"/>
            <a:ext cx="3948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たち　　　　   みこ　　  はにわ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太刀をもつ巫女の埴輪は、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あたり　お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どの辺に置かれていたと思いますか。〇で印をつけましょう。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そのほかには、どうなっていたと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思いますか。描き込んでみましょう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BA156A-EB8A-F3C6-0185-1394F886A0F3}"/>
              </a:ext>
            </a:extLst>
          </p:cNvPr>
          <p:cNvSpPr txBox="1"/>
          <p:nvPr/>
        </p:nvSpPr>
        <p:spPr>
          <a:xfrm>
            <a:off x="8623603" y="6403058"/>
            <a:ext cx="484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④</a:t>
            </a:r>
            <a:r>
              <a:rPr kumimoji="1" lang="en-US" altLang="ja-JP" sz="2400" dirty="0"/>
              <a:t>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9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98C5B61-CE8B-6C75-216C-A8F530577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800" y="147918"/>
            <a:ext cx="8788400" cy="5756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1B40EB-6995-FAE9-B2E1-2C547C23AAC9}"/>
              </a:ext>
            </a:extLst>
          </p:cNvPr>
          <p:cNvSpPr txBox="1"/>
          <p:nvPr/>
        </p:nvSpPr>
        <p:spPr>
          <a:xfrm>
            <a:off x="8623603" y="6403058"/>
            <a:ext cx="4840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⑤</a:t>
            </a:r>
            <a:r>
              <a:rPr kumimoji="1" lang="en-US" altLang="ja-JP" sz="2400" dirty="0"/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A81A65-1943-CB00-53DC-CCAD0B155039}"/>
              </a:ext>
            </a:extLst>
          </p:cNvPr>
          <p:cNvSpPr txBox="1"/>
          <p:nvPr/>
        </p:nvSpPr>
        <p:spPr>
          <a:xfrm>
            <a:off x="411245" y="5878836"/>
            <a:ext cx="8787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出土した埴輪などから、復元された古墳です。この写真全体から、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どんなことが分かりますか。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223828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D800801-6CDC-E151-16B0-4E8D63032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8" y="134720"/>
            <a:ext cx="9037125" cy="5634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CB859A-6201-224A-EF8B-C425F9649A64}"/>
              </a:ext>
            </a:extLst>
          </p:cNvPr>
          <p:cNvSpPr txBox="1"/>
          <p:nvPr/>
        </p:nvSpPr>
        <p:spPr>
          <a:xfrm>
            <a:off x="411245" y="5878836"/>
            <a:ext cx="6979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埴輪をよく見てみよう。この写真に写っているものは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どんなものだろう。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3FB0A1-3CC6-FC95-850F-2121B060DF50}"/>
              </a:ext>
            </a:extLst>
          </p:cNvPr>
          <p:cNvSpPr txBox="1"/>
          <p:nvPr/>
        </p:nvSpPr>
        <p:spPr>
          <a:xfrm>
            <a:off x="8502580" y="6295482"/>
            <a:ext cx="4840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⑥</a:t>
            </a:r>
            <a:r>
              <a:rPr kumimoji="1" lang="en-US" altLang="ja-JP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83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3520A4-EA72-6DF9-F945-E29DBCE27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8167"/>
            <a:ext cx="9091124" cy="5660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5ABD41-E4C5-9B96-ACE8-1A0F7B157F84}"/>
              </a:ext>
            </a:extLst>
          </p:cNvPr>
          <p:cNvSpPr txBox="1"/>
          <p:nvPr/>
        </p:nvSpPr>
        <p:spPr>
          <a:xfrm>
            <a:off x="411245" y="5878836"/>
            <a:ext cx="8143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座っている２人の人物や、ひざまずいている人物、立っている人物はそれぞれ、どんな人だったのだろう。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02EFAD-4E93-CA37-A140-4AEBBEF2438E}"/>
              </a:ext>
            </a:extLst>
          </p:cNvPr>
          <p:cNvSpPr txBox="1"/>
          <p:nvPr/>
        </p:nvSpPr>
        <p:spPr>
          <a:xfrm>
            <a:off x="8554328" y="6334087"/>
            <a:ext cx="4095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⑦</a:t>
            </a:r>
            <a:r>
              <a:rPr kumimoji="1" lang="en-US" altLang="ja-JP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37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029BF5-C104-AC14-B093-8BE403EBBD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28840" y="1087046"/>
            <a:ext cx="6685915" cy="484795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AC1697-2203-4919-5B38-57A0A1DFF46B}"/>
              </a:ext>
            </a:extLst>
          </p:cNvPr>
          <p:cNvSpPr txBox="1"/>
          <p:nvPr/>
        </p:nvSpPr>
        <p:spPr>
          <a:xfrm>
            <a:off x="4912524" y="324066"/>
            <a:ext cx="4195123" cy="6373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こふん　　ぜんちょう　　　　　　　　えんきゅう　　　　　　　　　　　　　まわ　　　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古墳の全長は</a:t>
            </a:r>
            <a:r>
              <a:rPr kumimoji="1" lang="en-US" altLang="ja-JP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22.5</a:t>
            </a:r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ｍ、円丘の直径</a:t>
            </a:r>
            <a:r>
              <a:rPr kumimoji="1" lang="en-US" altLang="ja-JP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17.5</a:t>
            </a:r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ｍ。周り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　　　　　　　　　　　　　　　　　ほ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に、はば、４．５ｍの堀りがめぐらされていた。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ふんきゅうぶ　　　　　えんとう、あさがおがたえんとう、いえがた、きざい　かたな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墳丘部から、円筒、朝顔形円筒、家形、器財、刀、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じんぶつ、うま　　　　　　　　てん　はにわ　　しゅつど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人物、馬等、３０４点の埴輪が出土。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じょし　　　　　　　　　　　　　　　　　　　　　　　　　　　すわ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４人の女子（みこ）の後ろに、座った中心人物がいて、そこにひざまづく男子など７人の男子、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とう　　　　　　　　　　まご　　　　　　なら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２頭の馬や馬子が並んでいる。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62221E-6F25-B0D1-4E1E-2FA2C72D499D}"/>
              </a:ext>
            </a:extLst>
          </p:cNvPr>
          <p:cNvSpPr txBox="1"/>
          <p:nvPr/>
        </p:nvSpPr>
        <p:spPr>
          <a:xfrm>
            <a:off x="8623603" y="6403058"/>
            <a:ext cx="4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⑧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23047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C05826B-8067-8FD7-521C-1528FD543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49622" y="405184"/>
            <a:ext cx="5160079" cy="5419165"/>
          </a:xfrm>
          <a:prstGeom prst="rect">
            <a:avLst/>
          </a:prstGeom>
        </p:spPr>
      </p:pic>
      <p:sp>
        <p:nvSpPr>
          <p:cNvPr id="6" name="矢印: 上下 5">
            <a:extLst>
              <a:ext uri="{FF2B5EF4-FFF2-40B4-BE49-F238E27FC236}">
                <a16:creationId xmlns:a16="http://schemas.microsoft.com/office/drawing/2014/main" id="{1A830F4A-1AEA-5BF0-BB93-FD6C71DF961E}"/>
              </a:ext>
            </a:extLst>
          </p:cNvPr>
          <p:cNvSpPr/>
          <p:nvPr/>
        </p:nvSpPr>
        <p:spPr>
          <a:xfrm>
            <a:off x="2775021" y="1519517"/>
            <a:ext cx="277462" cy="2850777"/>
          </a:xfrm>
          <a:prstGeom prst="upDownArrow">
            <a:avLst>
              <a:gd name="adj1" fmla="val 43855"/>
              <a:gd name="adj2" fmla="val 315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04EB19-0AAA-F4DA-03FF-BB25CDC9137A}"/>
              </a:ext>
            </a:extLst>
          </p:cNvPr>
          <p:cNvSpPr txBox="1"/>
          <p:nvPr/>
        </p:nvSpPr>
        <p:spPr>
          <a:xfrm>
            <a:off x="3119718" y="309282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４８６ｍ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2CB8D1-F6A4-7CF7-675F-E1BE5454EE13}"/>
              </a:ext>
            </a:extLst>
          </p:cNvPr>
          <p:cNvSpPr txBox="1"/>
          <p:nvPr/>
        </p:nvSpPr>
        <p:spPr>
          <a:xfrm>
            <a:off x="658906" y="6078071"/>
            <a:ext cx="39549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だいせん　　　こふん　　にんとくてんのうりょう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大山（仙）古墳（仁徳天皇陵）</a:t>
            </a:r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CF54A41B-AE3B-1F96-968C-89B2379CAF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429" y="2740421"/>
            <a:ext cx="3430524" cy="3418332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FFFFD713-6B4C-E99C-D673-B604FE87D210}"/>
              </a:ext>
            </a:extLst>
          </p:cNvPr>
          <p:cNvSpPr txBox="1"/>
          <p:nvPr/>
        </p:nvSpPr>
        <p:spPr>
          <a:xfrm>
            <a:off x="5721093" y="6185792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塚廻り古墳全長２２．５ｍ</a:t>
            </a:r>
          </a:p>
        </p:txBody>
      </p: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C8E490E2-10F8-3560-40E1-66DDB65F6E3F}"/>
              </a:ext>
            </a:extLst>
          </p:cNvPr>
          <p:cNvGrpSpPr/>
          <p:nvPr/>
        </p:nvGrpSpPr>
        <p:grpSpPr>
          <a:xfrm>
            <a:off x="5808371" y="2796988"/>
            <a:ext cx="411468" cy="461665"/>
            <a:chOff x="5754516" y="1721224"/>
            <a:chExt cx="3792506" cy="576400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B3335B8-ED7A-7B11-2879-D04E5252D301}"/>
                </a:ext>
              </a:extLst>
            </p:cNvPr>
            <p:cNvGrpSpPr/>
            <p:nvPr/>
          </p:nvGrpSpPr>
          <p:grpSpPr>
            <a:xfrm rot="5400000">
              <a:off x="5401701" y="2074039"/>
              <a:ext cx="3415554" cy="2709923"/>
              <a:chOff x="1582004" y="390689"/>
              <a:chExt cx="7311811" cy="6106719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747CE95D-5CA4-A779-21F1-5087B0A0D7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82004" y="390689"/>
                <a:ext cx="7311811" cy="610671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A19A760B-2974-B63A-EAD3-DA7470FEEC61}"/>
                  </a:ext>
                </a:extLst>
              </p:cNvPr>
              <p:cNvGrpSpPr/>
              <p:nvPr/>
            </p:nvGrpSpPr>
            <p:grpSpPr>
              <a:xfrm>
                <a:off x="3012965" y="543314"/>
                <a:ext cx="5740046" cy="4603860"/>
                <a:chOff x="2153487" y="541910"/>
                <a:chExt cx="6019545" cy="4771176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0428FF1E-432A-2970-BE29-396A0DE453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65824">
                  <a:off x="7527192" y="541910"/>
                  <a:ext cx="645840" cy="2885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E4958AFC-77A7-8A7F-7764-E9F1EDC7D35B}"/>
                    </a:ext>
                  </a:extLst>
                </p:cNvPr>
                <p:cNvSpPr/>
                <p:nvPr/>
              </p:nvSpPr>
              <p:spPr>
                <a:xfrm>
                  <a:off x="3421856" y="1550194"/>
                  <a:ext cx="664369" cy="2273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18F28254-AE38-4A5C-C14D-EBC649D0F124}"/>
                    </a:ext>
                  </a:extLst>
                </p:cNvPr>
                <p:cNvSpPr/>
                <p:nvPr/>
              </p:nvSpPr>
              <p:spPr>
                <a:xfrm rot="1156502">
                  <a:off x="3953591" y="1616878"/>
                  <a:ext cx="643875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ECBE30A0-366E-1823-2E28-FF81F32A9178}"/>
                    </a:ext>
                  </a:extLst>
                </p:cNvPr>
                <p:cNvSpPr/>
                <p:nvPr/>
              </p:nvSpPr>
              <p:spPr>
                <a:xfrm rot="298888">
                  <a:off x="3869248" y="1564586"/>
                  <a:ext cx="340612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DB804591-852E-B9B5-D2BD-48C762D56417}"/>
                    </a:ext>
                  </a:extLst>
                </p:cNvPr>
                <p:cNvSpPr/>
                <p:nvPr/>
              </p:nvSpPr>
              <p:spPr>
                <a:xfrm rot="1156502">
                  <a:off x="3993551" y="1642215"/>
                  <a:ext cx="590409" cy="1935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DA7EDF1F-A6DE-6676-F8E3-29D1C05F74C2}"/>
                    </a:ext>
                  </a:extLst>
                </p:cNvPr>
                <p:cNvSpPr/>
                <p:nvPr/>
              </p:nvSpPr>
              <p:spPr>
                <a:xfrm rot="1969884">
                  <a:off x="4322426" y="1803861"/>
                  <a:ext cx="664369" cy="233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EA4453E5-23F1-5B33-F927-B4BCB2EB9773}"/>
                    </a:ext>
                  </a:extLst>
                </p:cNvPr>
                <p:cNvSpPr/>
                <p:nvPr/>
              </p:nvSpPr>
              <p:spPr>
                <a:xfrm rot="2786008">
                  <a:off x="4604621" y="2041462"/>
                  <a:ext cx="604088" cy="233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C3B3F84F-4BD4-3534-B92C-E38CB6A56917}"/>
                    </a:ext>
                  </a:extLst>
                </p:cNvPr>
                <p:cNvSpPr/>
                <p:nvPr/>
              </p:nvSpPr>
              <p:spPr>
                <a:xfrm rot="2430613">
                  <a:off x="4650088" y="1863009"/>
                  <a:ext cx="340612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BE0D8E11-0CE6-AC39-79EF-41C774A2DADD}"/>
                    </a:ext>
                  </a:extLst>
                </p:cNvPr>
                <p:cNvSpPr/>
                <p:nvPr/>
              </p:nvSpPr>
              <p:spPr>
                <a:xfrm rot="3551336">
                  <a:off x="4909000" y="2070494"/>
                  <a:ext cx="212338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DC0A2871-9BC0-FCA7-79EA-AB63CDBB9AA2}"/>
                    </a:ext>
                  </a:extLst>
                </p:cNvPr>
                <p:cNvSpPr/>
                <p:nvPr/>
              </p:nvSpPr>
              <p:spPr>
                <a:xfrm rot="3665665">
                  <a:off x="4970260" y="2378692"/>
                  <a:ext cx="340612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B1C1047D-71C9-D2A7-C8D5-F7D00A3ED5B1}"/>
                    </a:ext>
                  </a:extLst>
                </p:cNvPr>
                <p:cNvSpPr/>
                <p:nvPr/>
              </p:nvSpPr>
              <p:spPr>
                <a:xfrm rot="3716021">
                  <a:off x="5068846" y="2621454"/>
                  <a:ext cx="377221" cy="211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C4A5853C-4893-083B-69B0-D603EA9CD6F9}"/>
                    </a:ext>
                  </a:extLst>
                </p:cNvPr>
                <p:cNvSpPr/>
                <p:nvPr/>
              </p:nvSpPr>
              <p:spPr>
                <a:xfrm rot="4653255">
                  <a:off x="5676198" y="2251103"/>
                  <a:ext cx="438735" cy="13643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AE996E0D-5FC7-5519-7FC4-18F9A034513C}"/>
                    </a:ext>
                  </a:extLst>
                </p:cNvPr>
                <p:cNvSpPr/>
                <p:nvPr/>
              </p:nvSpPr>
              <p:spPr>
                <a:xfrm rot="5400000">
                  <a:off x="5660162" y="2640581"/>
                  <a:ext cx="609600" cy="14364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5" name="直線コネクタ 24">
                  <a:extLst>
                    <a:ext uri="{FF2B5EF4-FFF2-40B4-BE49-F238E27FC236}">
                      <a16:creationId xmlns:a16="http://schemas.microsoft.com/office/drawing/2014/main" id="{B9CF041C-1039-3DFA-0550-862017DFEA5E}"/>
                    </a:ext>
                  </a:extLst>
                </p:cNvPr>
                <p:cNvCxnSpPr>
                  <a:cxnSpLocks/>
                  <a:stCxn id="66" idx="6"/>
                </p:cNvCxnSpPr>
                <p:nvPr/>
              </p:nvCxnSpPr>
              <p:spPr>
                <a:xfrm flipV="1">
                  <a:off x="5231606" y="2784218"/>
                  <a:ext cx="1283494" cy="2137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CE5CB75F-64D0-6515-F433-DE6A8BCA8702}"/>
                    </a:ext>
                  </a:extLst>
                </p:cNvPr>
                <p:cNvSpPr/>
                <p:nvPr/>
              </p:nvSpPr>
              <p:spPr>
                <a:xfrm rot="4558513">
                  <a:off x="6378911" y="2618247"/>
                  <a:ext cx="592497" cy="211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0FD40314-EE6F-4871-B4D4-047EBCB6097F}"/>
                    </a:ext>
                  </a:extLst>
                </p:cNvPr>
                <p:cNvSpPr/>
                <p:nvPr/>
              </p:nvSpPr>
              <p:spPr>
                <a:xfrm rot="5162798">
                  <a:off x="6445265" y="2730665"/>
                  <a:ext cx="592497" cy="211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DF3C9CCC-FEF3-4A72-8806-EA67CE35B389}"/>
                    </a:ext>
                  </a:extLst>
                </p:cNvPr>
                <p:cNvSpPr/>
                <p:nvPr/>
              </p:nvSpPr>
              <p:spPr>
                <a:xfrm rot="17290139">
                  <a:off x="6452635" y="3237200"/>
                  <a:ext cx="467685" cy="2420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2664EB06-FF77-2698-BE9C-79AD7FE54095}"/>
                    </a:ext>
                  </a:extLst>
                </p:cNvPr>
                <p:cNvSpPr/>
                <p:nvPr/>
              </p:nvSpPr>
              <p:spPr>
                <a:xfrm>
                  <a:off x="6522244" y="2524125"/>
                  <a:ext cx="261964" cy="1154906"/>
                </a:xfrm>
                <a:custGeom>
                  <a:avLst/>
                  <a:gdLst>
                    <a:gd name="connsiteX0" fmla="*/ 0 w 261964"/>
                    <a:gd name="connsiteY0" fmla="*/ 11906 h 1154906"/>
                    <a:gd name="connsiteX1" fmla="*/ 30956 w 261964"/>
                    <a:gd name="connsiteY1" fmla="*/ 4763 h 1154906"/>
                    <a:gd name="connsiteX2" fmla="*/ 45244 w 261964"/>
                    <a:gd name="connsiteY2" fmla="*/ 0 h 1154906"/>
                    <a:gd name="connsiteX3" fmla="*/ 135731 w 261964"/>
                    <a:gd name="connsiteY3" fmla="*/ 9525 h 1154906"/>
                    <a:gd name="connsiteX4" fmla="*/ 178594 w 261964"/>
                    <a:gd name="connsiteY4" fmla="*/ 19050 h 1154906"/>
                    <a:gd name="connsiteX5" fmla="*/ 188119 w 261964"/>
                    <a:gd name="connsiteY5" fmla="*/ 23813 h 1154906"/>
                    <a:gd name="connsiteX6" fmla="*/ 200025 w 261964"/>
                    <a:gd name="connsiteY6" fmla="*/ 26194 h 1154906"/>
                    <a:gd name="connsiteX7" fmla="*/ 233362 w 261964"/>
                    <a:gd name="connsiteY7" fmla="*/ 35719 h 1154906"/>
                    <a:gd name="connsiteX8" fmla="*/ 230981 w 261964"/>
                    <a:gd name="connsiteY8" fmla="*/ 66675 h 1154906"/>
                    <a:gd name="connsiteX9" fmla="*/ 216694 w 261964"/>
                    <a:gd name="connsiteY9" fmla="*/ 80963 h 1154906"/>
                    <a:gd name="connsiteX10" fmla="*/ 214312 w 261964"/>
                    <a:gd name="connsiteY10" fmla="*/ 88106 h 1154906"/>
                    <a:gd name="connsiteX11" fmla="*/ 204787 w 261964"/>
                    <a:gd name="connsiteY11" fmla="*/ 107156 h 1154906"/>
                    <a:gd name="connsiteX12" fmla="*/ 200025 w 261964"/>
                    <a:gd name="connsiteY12" fmla="*/ 121444 h 1154906"/>
                    <a:gd name="connsiteX13" fmla="*/ 190500 w 261964"/>
                    <a:gd name="connsiteY13" fmla="*/ 140494 h 1154906"/>
                    <a:gd name="connsiteX14" fmla="*/ 197644 w 261964"/>
                    <a:gd name="connsiteY14" fmla="*/ 176213 h 1154906"/>
                    <a:gd name="connsiteX15" fmla="*/ 200025 w 261964"/>
                    <a:gd name="connsiteY15" fmla="*/ 183356 h 1154906"/>
                    <a:gd name="connsiteX16" fmla="*/ 209550 w 261964"/>
                    <a:gd name="connsiteY16" fmla="*/ 192881 h 1154906"/>
                    <a:gd name="connsiteX17" fmla="*/ 219075 w 261964"/>
                    <a:gd name="connsiteY17" fmla="*/ 345281 h 1154906"/>
                    <a:gd name="connsiteX18" fmla="*/ 228600 w 261964"/>
                    <a:gd name="connsiteY18" fmla="*/ 369094 h 1154906"/>
                    <a:gd name="connsiteX19" fmla="*/ 235744 w 261964"/>
                    <a:gd name="connsiteY19" fmla="*/ 390525 h 1154906"/>
                    <a:gd name="connsiteX20" fmla="*/ 242887 w 261964"/>
                    <a:gd name="connsiteY20" fmla="*/ 416719 h 1154906"/>
                    <a:gd name="connsiteX21" fmla="*/ 259556 w 261964"/>
                    <a:gd name="connsiteY21" fmla="*/ 438150 h 1154906"/>
                    <a:gd name="connsiteX22" fmla="*/ 261937 w 261964"/>
                    <a:gd name="connsiteY22" fmla="*/ 445294 h 1154906"/>
                    <a:gd name="connsiteX23" fmla="*/ 252412 w 261964"/>
                    <a:gd name="connsiteY23" fmla="*/ 469106 h 1154906"/>
                    <a:gd name="connsiteX24" fmla="*/ 242887 w 261964"/>
                    <a:gd name="connsiteY24" fmla="*/ 473869 h 1154906"/>
                    <a:gd name="connsiteX25" fmla="*/ 230981 w 261964"/>
                    <a:gd name="connsiteY25" fmla="*/ 481013 h 1154906"/>
                    <a:gd name="connsiteX26" fmla="*/ 207169 w 261964"/>
                    <a:gd name="connsiteY26" fmla="*/ 485775 h 1154906"/>
                    <a:gd name="connsiteX27" fmla="*/ 204787 w 261964"/>
                    <a:gd name="connsiteY27" fmla="*/ 545306 h 1154906"/>
                    <a:gd name="connsiteX28" fmla="*/ 214312 w 261964"/>
                    <a:gd name="connsiteY28" fmla="*/ 583406 h 1154906"/>
                    <a:gd name="connsiteX29" fmla="*/ 216694 w 261964"/>
                    <a:gd name="connsiteY29" fmla="*/ 661988 h 1154906"/>
                    <a:gd name="connsiteX30" fmla="*/ 223837 w 261964"/>
                    <a:gd name="connsiteY30" fmla="*/ 683419 h 1154906"/>
                    <a:gd name="connsiteX31" fmla="*/ 228600 w 261964"/>
                    <a:gd name="connsiteY31" fmla="*/ 702469 h 1154906"/>
                    <a:gd name="connsiteX32" fmla="*/ 226219 w 261964"/>
                    <a:gd name="connsiteY32" fmla="*/ 752475 h 1154906"/>
                    <a:gd name="connsiteX33" fmla="*/ 223837 w 261964"/>
                    <a:gd name="connsiteY33" fmla="*/ 773906 h 1154906"/>
                    <a:gd name="connsiteX34" fmla="*/ 219075 w 261964"/>
                    <a:gd name="connsiteY34" fmla="*/ 783431 h 1154906"/>
                    <a:gd name="connsiteX35" fmla="*/ 207169 w 261964"/>
                    <a:gd name="connsiteY35" fmla="*/ 847725 h 1154906"/>
                    <a:gd name="connsiteX36" fmla="*/ 200025 w 261964"/>
                    <a:gd name="connsiteY36" fmla="*/ 859631 h 1154906"/>
                    <a:gd name="connsiteX37" fmla="*/ 190500 w 261964"/>
                    <a:gd name="connsiteY37" fmla="*/ 892969 h 1154906"/>
                    <a:gd name="connsiteX38" fmla="*/ 176212 w 261964"/>
                    <a:gd name="connsiteY38" fmla="*/ 935831 h 1154906"/>
                    <a:gd name="connsiteX39" fmla="*/ 171450 w 261964"/>
                    <a:gd name="connsiteY39" fmla="*/ 969169 h 1154906"/>
                    <a:gd name="connsiteX40" fmla="*/ 171450 w 261964"/>
                    <a:gd name="connsiteY40" fmla="*/ 1054894 h 1154906"/>
                    <a:gd name="connsiteX41" fmla="*/ 176212 w 261964"/>
                    <a:gd name="connsiteY41" fmla="*/ 1064419 h 1154906"/>
                    <a:gd name="connsiteX42" fmla="*/ 192881 w 261964"/>
                    <a:gd name="connsiteY42" fmla="*/ 1081088 h 1154906"/>
                    <a:gd name="connsiteX43" fmla="*/ 207169 w 261964"/>
                    <a:gd name="connsiteY43" fmla="*/ 1085850 h 1154906"/>
                    <a:gd name="connsiteX44" fmla="*/ 223837 w 261964"/>
                    <a:gd name="connsiteY44" fmla="*/ 1092994 h 1154906"/>
                    <a:gd name="connsiteX45" fmla="*/ 240506 w 261964"/>
                    <a:gd name="connsiteY45" fmla="*/ 1109663 h 1154906"/>
                    <a:gd name="connsiteX46" fmla="*/ 242887 w 261964"/>
                    <a:gd name="connsiteY46" fmla="*/ 1116806 h 1154906"/>
                    <a:gd name="connsiteX47" fmla="*/ 247650 w 261964"/>
                    <a:gd name="connsiteY47" fmla="*/ 1135856 h 1154906"/>
                    <a:gd name="connsiteX48" fmla="*/ 250031 w 261964"/>
                    <a:gd name="connsiteY48" fmla="*/ 1147763 h 1154906"/>
                    <a:gd name="connsiteX49" fmla="*/ 252412 w 261964"/>
                    <a:gd name="connsiteY49" fmla="*/ 1154906 h 11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261964" h="1154906">
                      <a:moveTo>
                        <a:pt x="0" y="11906"/>
                      </a:moveTo>
                      <a:cubicBezTo>
                        <a:pt x="12402" y="9426"/>
                        <a:pt x="17558" y="8591"/>
                        <a:pt x="30956" y="4763"/>
                      </a:cubicBezTo>
                      <a:cubicBezTo>
                        <a:pt x="35783" y="3384"/>
                        <a:pt x="40481" y="1588"/>
                        <a:pt x="45244" y="0"/>
                      </a:cubicBezTo>
                      <a:cubicBezTo>
                        <a:pt x="85877" y="13546"/>
                        <a:pt x="43354" y="727"/>
                        <a:pt x="135731" y="9525"/>
                      </a:cubicBezTo>
                      <a:cubicBezTo>
                        <a:pt x="145491" y="10455"/>
                        <a:pt x="168243" y="16463"/>
                        <a:pt x="178594" y="19050"/>
                      </a:cubicBezTo>
                      <a:cubicBezTo>
                        <a:pt x="181769" y="20638"/>
                        <a:pt x="184751" y="22690"/>
                        <a:pt x="188119" y="23813"/>
                      </a:cubicBezTo>
                      <a:cubicBezTo>
                        <a:pt x="191959" y="25093"/>
                        <a:pt x="196267" y="24691"/>
                        <a:pt x="200025" y="26194"/>
                      </a:cubicBezTo>
                      <a:cubicBezTo>
                        <a:pt x="230604" y="38426"/>
                        <a:pt x="187903" y="30668"/>
                        <a:pt x="233362" y="35719"/>
                      </a:cubicBezTo>
                      <a:cubicBezTo>
                        <a:pt x="232568" y="46038"/>
                        <a:pt x="234559" y="56964"/>
                        <a:pt x="230981" y="66675"/>
                      </a:cubicBezTo>
                      <a:cubicBezTo>
                        <a:pt x="228653" y="72995"/>
                        <a:pt x="216694" y="80963"/>
                        <a:pt x="216694" y="80963"/>
                      </a:cubicBezTo>
                      <a:cubicBezTo>
                        <a:pt x="215900" y="83344"/>
                        <a:pt x="215351" y="85821"/>
                        <a:pt x="214312" y="88106"/>
                      </a:cubicBezTo>
                      <a:cubicBezTo>
                        <a:pt x="211374" y="94569"/>
                        <a:pt x="207032" y="100421"/>
                        <a:pt x="204787" y="107156"/>
                      </a:cubicBezTo>
                      <a:cubicBezTo>
                        <a:pt x="203200" y="111919"/>
                        <a:pt x="202002" y="116830"/>
                        <a:pt x="200025" y="121444"/>
                      </a:cubicBezTo>
                      <a:cubicBezTo>
                        <a:pt x="197228" y="127970"/>
                        <a:pt x="190500" y="140494"/>
                        <a:pt x="190500" y="140494"/>
                      </a:cubicBezTo>
                      <a:cubicBezTo>
                        <a:pt x="193435" y="166916"/>
                        <a:pt x="190608" y="155106"/>
                        <a:pt x="197644" y="176213"/>
                      </a:cubicBezTo>
                      <a:cubicBezTo>
                        <a:pt x="198438" y="178594"/>
                        <a:pt x="198250" y="181581"/>
                        <a:pt x="200025" y="183356"/>
                      </a:cubicBezTo>
                      <a:lnTo>
                        <a:pt x="209550" y="192881"/>
                      </a:lnTo>
                      <a:cubicBezTo>
                        <a:pt x="212678" y="258576"/>
                        <a:pt x="212587" y="286887"/>
                        <a:pt x="219075" y="345281"/>
                      </a:cubicBezTo>
                      <a:cubicBezTo>
                        <a:pt x="221198" y="364386"/>
                        <a:pt x="220706" y="350677"/>
                        <a:pt x="228600" y="369094"/>
                      </a:cubicBezTo>
                      <a:cubicBezTo>
                        <a:pt x="231566" y="376015"/>
                        <a:pt x="234267" y="383141"/>
                        <a:pt x="235744" y="390525"/>
                      </a:cubicBezTo>
                      <a:cubicBezTo>
                        <a:pt x="237486" y="399233"/>
                        <a:pt x="238860" y="408664"/>
                        <a:pt x="242887" y="416719"/>
                      </a:cubicBezTo>
                      <a:cubicBezTo>
                        <a:pt x="248583" y="428111"/>
                        <a:pt x="251717" y="430311"/>
                        <a:pt x="259556" y="438150"/>
                      </a:cubicBezTo>
                      <a:cubicBezTo>
                        <a:pt x="260350" y="440531"/>
                        <a:pt x="262214" y="442799"/>
                        <a:pt x="261937" y="445294"/>
                      </a:cubicBezTo>
                      <a:cubicBezTo>
                        <a:pt x="261704" y="447389"/>
                        <a:pt x="255423" y="466095"/>
                        <a:pt x="252412" y="469106"/>
                      </a:cubicBezTo>
                      <a:cubicBezTo>
                        <a:pt x="249902" y="471616"/>
                        <a:pt x="245990" y="472145"/>
                        <a:pt x="242887" y="473869"/>
                      </a:cubicBezTo>
                      <a:cubicBezTo>
                        <a:pt x="238841" y="476117"/>
                        <a:pt x="235372" y="479549"/>
                        <a:pt x="230981" y="481013"/>
                      </a:cubicBezTo>
                      <a:cubicBezTo>
                        <a:pt x="223302" y="483573"/>
                        <a:pt x="215106" y="484188"/>
                        <a:pt x="207169" y="485775"/>
                      </a:cubicBezTo>
                      <a:cubicBezTo>
                        <a:pt x="187951" y="504993"/>
                        <a:pt x="198031" y="491255"/>
                        <a:pt x="204787" y="545306"/>
                      </a:cubicBezTo>
                      <a:cubicBezTo>
                        <a:pt x="207085" y="563693"/>
                        <a:pt x="209129" y="567857"/>
                        <a:pt x="214312" y="583406"/>
                      </a:cubicBezTo>
                      <a:cubicBezTo>
                        <a:pt x="215106" y="609600"/>
                        <a:pt x="214209" y="635900"/>
                        <a:pt x="216694" y="661988"/>
                      </a:cubicBezTo>
                      <a:cubicBezTo>
                        <a:pt x="217408" y="669484"/>
                        <a:pt x="222011" y="676114"/>
                        <a:pt x="223837" y="683419"/>
                      </a:cubicBezTo>
                      <a:lnTo>
                        <a:pt x="228600" y="702469"/>
                      </a:lnTo>
                      <a:cubicBezTo>
                        <a:pt x="227806" y="719138"/>
                        <a:pt x="227329" y="735824"/>
                        <a:pt x="226219" y="752475"/>
                      </a:cubicBezTo>
                      <a:cubicBezTo>
                        <a:pt x="225741" y="759647"/>
                        <a:pt x="225453" y="766902"/>
                        <a:pt x="223837" y="773906"/>
                      </a:cubicBezTo>
                      <a:cubicBezTo>
                        <a:pt x="223039" y="777365"/>
                        <a:pt x="220662" y="780256"/>
                        <a:pt x="219075" y="783431"/>
                      </a:cubicBezTo>
                      <a:cubicBezTo>
                        <a:pt x="215713" y="813687"/>
                        <a:pt x="217688" y="823180"/>
                        <a:pt x="207169" y="847725"/>
                      </a:cubicBezTo>
                      <a:cubicBezTo>
                        <a:pt x="205346" y="851979"/>
                        <a:pt x="202406" y="855662"/>
                        <a:pt x="200025" y="859631"/>
                      </a:cubicBezTo>
                      <a:cubicBezTo>
                        <a:pt x="189591" y="901362"/>
                        <a:pt x="200747" y="858811"/>
                        <a:pt x="190500" y="892969"/>
                      </a:cubicBezTo>
                      <a:cubicBezTo>
                        <a:pt x="178689" y="932341"/>
                        <a:pt x="186547" y="915164"/>
                        <a:pt x="176212" y="935831"/>
                      </a:cubicBezTo>
                      <a:cubicBezTo>
                        <a:pt x="174625" y="946944"/>
                        <a:pt x="172514" y="957994"/>
                        <a:pt x="171450" y="969169"/>
                      </a:cubicBezTo>
                      <a:cubicBezTo>
                        <a:pt x="167428" y="1011398"/>
                        <a:pt x="160928" y="1023327"/>
                        <a:pt x="171450" y="1054894"/>
                      </a:cubicBezTo>
                      <a:cubicBezTo>
                        <a:pt x="172573" y="1058262"/>
                        <a:pt x="173964" y="1061672"/>
                        <a:pt x="176212" y="1064419"/>
                      </a:cubicBezTo>
                      <a:cubicBezTo>
                        <a:pt x="181188" y="1070501"/>
                        <a:pt x="186420" y="1076615"/>
                        <a:pt x="192881" y="1081088"/>
                      </a:cubicBezTo>
                      <a:cubicBezTo>
                        <a:pt x="197009" y="1083945"/>
                        <a:pt x="202508" y="1083986"/>
                        <a:pt x="207169" y="1085850"/>
                      </a:cubicBezTo>
                      <a:cubicBezTo>
                        <a:pt x="236606" y="1097625"/>
                        <a:pt x="200835" y="1085327"/>
                        <a:pt x="223837" y="1092994"/>
                      </a:cubicBezTo>
                      <a:cubicBezTo>
                        <a:pt x="229393" y="1098550"/>
                        <a:pt x="235597" y="1103527"/>
                        <a:pt x="240506" y="1109663"/>
                      </a:cubicBezTo>
                      <a:cubicBezTo>
                        <a:pt x="242074" y="1111623"/>
                        <a:pt x="242227" y="1114385"/>
                        <a:pt x="242887" y="1116806"/>
                      </a:cubicBezTo>
                      <a:cubicBezTo>
                        <a:pt x="244609" y="1123121"/>
                        <a:pt x="246178" y="1129478"/>
                        <a:pt x="247650" y="1135856"/>
                      </a:cubicBezTo>
                      <a:cubicBezTo>
                        <a:pt x="248560" y="1139800"/>
                        <a:pt x="249049" y="1143836"/>
                        <a:pt x="250031" y="1147763"/>
                      </a:cubicBezTo>
                      <a:cubicBezTo>
                        <a:pt x="250640" y="1150198"/>
                        <a:pt x="252412" y="1154906"/>
                        <a:pt x="252412" y="115490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EBD7002E-FCC6-8773-DD53-0A7E38D0D927}"/>
                    </a:ext>
                  </a:extLst>
                </p:cNvPr>
                <p:cNvSpPr/>
                <p:nvPr/>
              </p:nvSpPr>
              <p:spPr>
                <a:xfrm>
                  <a:off x="5751899" y="2524125"/>
                  <a:ext cx="198845" cy="80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楕円 30">
                  <a:extLst>
                    <a:ext uri="{FF2B5EF4-FFF2-40B4-BE49-F238E27FC236}">
                      <a16:creationId xmlns:a16="http://schemas.microsoft.com/office/drawing/2014/main" id="{BA6A8B3D-2D0C-563B-47E0-805869FCE8A0}"/>
                    </a:ext>
                  </a:extLst>
                </p:cNvPr>
                <p:cNvSpPr/>
                <p:nvPr/>
              </p:nvSpPr>
              <p:spPr>
                <a:xfrm rot="19886935">
                  <a:off x="5978261" y="2477363"/>
                  <a:ext cx="272252" cy="104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楕円 31">
                  <a:extLst>
                    <a:ext uri="{FF2B5EF4-FFF2-40B4-BE49-F238E27FC236}">
                      <a16:creationId xmlns:a16="http://schemas.microsoft.com/office/drawing/2014/main" id="{96FC5A36-24A1-30BB-2305-F018EBA78508}"/>
                    </a:ext>
                  </a:extLst>
                </p:cNvPr>
                <p:cNvSpPr/>
                <p:nvPr/>
              </p:nvSpPr>
              <p:spPr>
                <a:xfrm rot="15527441">
                  <a:off x="6142901" y="3412462"/>
                  <a:ext cx="605224" cy="7945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楕円 32">
                  <a:extLst>
                    <a:ext uri="{FF2B5EF4-FFF2-40B4-BE49-F238E27FC236}">
                      <a16:creationId xmlns:a16="http://schemas.microsoft.com/office/drawing/2014/main" id="{A54DBC2C-577E-0B18-D0EA-0E0CC63FB333}"/>
                    </a:ext>
                  </a:extLst>
                </p:cNvPr>
                <p:cNvSpPr/>
                <p:nvPr/>
              </p:nvSpPr>
              <p:spPr>
                <a:xfrm>
                  <a:off x="6258038" y="2463403"/>
                  <a:ext cx="198845" cy="80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7207590F-F55F-B73E-E463-24B079DFD1D6}"/>
                    </a:ext>
                  </a:extLst>
                </p:cNvPr>
                <p:cNvSpPr/>
                <p:nvPr/>
              </p:nvSpPr>
              <p:spPr>
                <a:xfrm rot="483450">
                  <a:off x="5383165" y="3647610"/>
                  <a:ext cx="920980" cy="3217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DB3FECAC-6C5B-0E12-891D-4464D13FF1D4}"/>
                    </a:ext>
                  </a:extLst>
                </p:cNvPr>
                <p:cNvSpPr/>
                <p:nvPr/>
              </p:nvSpPr>
              <p:spPr>
                <a:xfrm>
                  <a:off x="5566957" y="3614005"/>
                  <a:ext cx="1166812" cy="447675"/>
                </a:xfrm>
                <a:custGeom>
                  <a:avLst/>
                  <a:gdLst>
                    <a:gd name="connsiteX0" fmla="*/ 1166812 w 1166812"/>
                    <a:gd name="connsiteY0" fmla="*/ 0 h 447675"/>
                    <a:gd name="connsiteX1" fmla="*/ 1162050 w 1166812"/>
                    <a:gd name="connsiteY1" fmla="*/ 19050 h 447675"/>
                    <a:gd name="connsiteX2" fmla="*/ 1154906 w 1166812"/>
                    <a:gd name="connsiteY2" fmla="*/ 26193 h 447675"/>
                    <a:gd name="connsiteX3" fmla="*/ 1143000 w 1166812"/>
                    <a:gd name="connsiteY3" fmla="*/ 47625 h 447675"/>
                    <a:gd name="connsiteX4" fmla="*/ 1135856 w 1166812"/>
                    <a:gd name="connsiteY4" fmla="*/ 54768 h 447675"/>
                    <a:gd name="connsiteX5" fmla="*/ 1140619 w 1166812"/>
                    <a:gd name="connsiteY5" fmla="*/ 116681 h 447675"/>
                    <a:gd name="connsiteX6" fmla="*/ 1135856 w 1166812"/>
                    <a:gd name="connsiteY6" fmla="*/ 130968 h 447675"/>
                    <a:gd name="connsiteX7" fmla="*/ 1140619 w 1166812"/>
                    <a:gd name="connsiteY7" fmla="*/ 169068 h 447675"/>
                    <a:gd name="connsiteX8" fmla="*/ 1128712 w 1166812"/>
                    <a:gd name="connsiteY8" fmla="*/ 238125 h 447675"/>
                    <a:gd name="connsiteX9" fmla="*/ 1123950 w 1166812"/>
                    <a:gd name="connsiteY9" fmla="*/ 247650 h 447675"/>
                    <a:gd name="connsiteX10" fmla="*/ 1116806 w 1166812"/>
                    <a:gd name="connsiteY10" fmla="*/ 254793 h 447675"/>
                    <a:gd name="connsiteX11" fmla="*/ 1107281 w 1166812"/>
                    <a:gd name="connsiteY11" fmla="*/ 330993 h 447675"/>
                    <a:gd name="connsiteX12" fmla="*/ 1102519 w 1166812"/>
                    <a:gd name="connsiteY12" fmla="*/ 354806 h 447675"/>
                    <a:gd name="connsiteX13" fmla="*/ 1097756 w 1166812"/>
                    <a:gd name="connsiteY13" fmla="*/ 383381 h 447675"/>
                    <a:gd name="connsiteX14" fmla="*/ 1095375 w 1166812"/>
                    <a:gd name="connsiteY14" fmla="*/ 395287 h 447675"/>
                    <a:gd name="connsiteX15" fmla="*/ 1090612 w 1166812"/>
                    <a:gd name="connsiteY15" fmla="*/ 404812 h 447675"/>
                    <a:gd name="connsiteX16" fmla="*/ 1088231 w 1166812"/>
                    <a:gd name="connsiteY16" fmla="*/ 414337 h 447675"/>
                    <a:gd name="connsiteX17" fmla="*/ 1083469 w 1166812"/>
                    <a:gd name="connsiteY17" fmla="*/ 423862 h 447675"/>
                    <a:gd name="connsiteX18" fmla="*/ 1071562 w 1166812"/>
                    <a:gd name="connsiteY18" fmla="*/ 447675 h 447675"/>
                    <a:gd name="connsiteX19" fmla="*/ 1038225 w 1166812"/>
                    <a:gd name="connsiteY19" fmla="*/ 442912 h 447675"/>
                    <a:gd name="connsiteX20" fmla="*/ 1019175 w 1166812"/>
                    <a:gd name="connsiteY20" fmla="*/ 438150 h 447675"/>
                    <a:gd name="connsiteX21" fmla="*/ 992981 w 1166812"/>
                    <a:gd name="connsiteY21" fmla="*/ 435768 h 447675"/>
                    <a:gd name="connsiteX22" fmla="*/ 976312 w 1166812"/>
                    <a:gd name="connsiteY22" fmla="*/ 423862 h 447675"/>
                    <a:gd name="connsiteX23" fmla="*/ 962025 w 1166812"/>
                    <a:gd name="connsiteY23" fmla="*/ 419100 h 447675"/>
                    <a:gd name="connsiteX24" fmla="*/ 952500 w 1166812"/>
                    <a:gd name="connsiteY24" fmla="*/ 414337 h 447675"/>
                    <a:gd name="connsiteX25" fmla="*/ 831056 w 1166812"/>
                    <a:gd name="connsiteY25" fmla="*/ 411956 h 447675"/>
                    <a:gd name="connsiteX26" fmla="*/ 697706 w 1166812"/>
                    <a:gd name="connsiteY26" fmla="*/ 407193 h 447675"/>
                    <a:gd name="connsiteX27" fmla="*/ 681037 w 1166812"/>
                    <a:gd name="connsiteY27" fmla="*/ 404812 h 447675"/>
                    <a:gd name="connsiteX28" fmla="*/ 614362 w 1166812"/>
                    <a:gd name="connsiteY28" fmla="*/ 390525 h 447675"/>
                    <a:gd name="connsiteX29" fmla="*/ 595312 w 1166812"/>
                    <a:gd name="connsiteY29" fmla="*/ 381000 h 447675"/>
                    <a:gd name="connsiteX30" fmla="*/ 583406 w 1166812"/>
                    <a:gd name="connsiteY30" fmla="*/ 378618 h 447675"/>
                    <a:gd name="connsiteX31" fmla="*/ 561975 w 1166812"/>
                    <a:gd name="connsiteY31" fmla="*/ 371475 h 447675"/>
                    <a:gd name="connsiteX32" fmla="*/ 545306 w 1166812"/>
                    <a:gd name="connsiteY32" fmla="*/ 364331 h 447675"/>
                    <a:gd name="connsiteX33" fmla="*/ 538162 w 1166812"/>
                    <a:gd name="connsiteY33" fmla="*/ 361950 h 447675"/>
                    <a:gd name="connsiteX34" fmla="*/ 519112 w 1166812"/>
                    <a:gd name="connsiteY34" fmla="*/ 352425 h 447675"/>
                    <a:gd name="connsiteX35" fmla="*/ 500062 w 1166812"/>
                    <a:gd name="connsiteY35" fmla="*/ 347662 h 447675"/>
                    <a:gd name="connsiteX36" fmla="*/ 473869 w 1166812"/>
                    <a:gd name="connsiteY36" fmla="*/ 340518 h 447675"/>
                    <a:gd name="connsiteX37" fmla="*/ 459581 w 1166812"/>
                    <a:gd name="connsiteY37" fmla="*/ 335756 h 447675"/>
                    <a:gd name="connsiteX38" fmla="*/ 442912 w 1166812"/>
                    <a:gd name="connsiteY38" fmla="*/ 323850 h 447675"/>
                    <a:gd name="connsiteX39" fmla="*/ 433387 w 1166812"/>
                    <a:gd name="connsiteY39" fmla="*/ 319087 h 447675"/>
                    <a:gd name="connsiteX40" fmla="*/ 392906 w 1166812"/>
                    <a:gd name="connsiteY40" fmla="*/ 311943 h 447675"/>
                    <a:gd name="connsiteX41" fmla="*/ 378619 w 1166812"/>
                    <a:gd name="connsiteY41" fmla="*/ 307181 h 447675"/>
                    <a:gd name="connsiteX42" fmla="*/ 357187 w 1166812"/>
                    <a:gd name="connsiteY42" fmla="*/ 290512 h 447675"/>
                    <a:gd name="connsiteX43" fmla="*/ 309562 w 1166812"/>
                    <a:gd name="connsiteY43" fmla="*/ 280987 h 447675"/>
                    <a:gd name="connsiteX44" fmla="*/ 290512 w 1166812"/>
                    <a:gd name="connsiteY44" fmla="*/ 271462 h 447675"/>
                    <a:gd name="connsiteX45" fmla="*/ 280987 w 1166812"/>
                    <a:gd name="connsiteY45" fmla="*/ 266700 h 447675"/>
                    <a:gd name="connsiteX46" fmla="*/ 264319 w 1166812"/>
                    <a:gd name="connsiteY46" fmla="*/ 264318 h 447675"/>
                    <a:gd name="connsiteX47" fmla="*/ 238125 w 1166812"/>
                    <a:gd name="connsiteY47" fmla="*/ 257175 h 447675"/>
                    <a:gd name="connsiteX48" fmla="*/ 223837 w 1166812"/>
                    <a:gd name="connsiteY48" fmla="*/ 252412 h 447675"/>
                    <a:gd name="connsiteX49" fmla="*/ 207169 w 1166812"/>
                    <a:gd name="connsiteY49" fmla="*/ 254793 h 447675"/>
                    <a:gd name="connsiteX50" fmla="*/ 200025 w 1166812"/>
                    <a:gd name="connsiteY50" fmla="*/ 257175 h 447675"/>
                    <a:gd name="connsiteX51" fmla="*/ 188119 w 1166812"/>
                    <a:gd name="connsiteY51" fmla="*/ 259556 h 447675"/>
                    <a:gd name="connsiteX52" fmla="*/ 180975 w 1166812"/>
                    <a:gd name="connsiteY52" fmla="*/ 261937 h 447675"/>
                    <a:gd name="connsiteX53" fmla="*/ 133350 w 1166812"/>
                    <a:gd name="connsiteY53" fmla="*/ 271462 h 447675"/>
                    <a:gd name="connsiteX54" fmla="*/ 104775 w 1166812"/>
                    <a:gd name="connsiteY54" fmla="*/ 280987 h 447675"/>
                    <a:gd name="connsiteX55" fmla="*/ 85725 w 1166812"/>
                    <a:gd name="connsiteY55" fmla="*/ 290512 h 447675"/>
                    <a:gd name="connsiteX56" fmla="*/ 66675 w 1166812"/>
                    <a:gd name="connsiteY56" fmla="*/ 295275 h 447675"/>
                    <a:gd name="connsiteX57" fmla="*/ 52387 w 1166812"/>
                    <a:gd name="connsiteY57" fmla="*/ 300037 h 447675"/>
                    <a:gd name="connsiteX58" fmla="*/ 28575 w 1166812"/>
                    <a:gd name="connsiteY58" fmla="*/ 304800 h 447675"/>
                    <a:gd name="connsiteX59" fmla="*/ 14287 w 1166812"/>
                    <a:gd name="connsiteY59" fmla="*/ 309562 h 447675"/>
                    <a:gd name="connsiteX60" fmla="*/ 0 w 1166812"/>
                    <a:gd name="connsiteY60" fmla="*/ 314325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166812" h="447675">
                      <a:moveTo>
                        <a:pt x="1166812" y="0"/>
                      </a:moveTo>
                      <a:cubicBezTo>
                        <a:pt x="1166469" y="1716"/>
                        <a:pt x="1164142" y="15913"/>
                        <a:pt x="1162050" y="19050"/>
                      </a:cubicBezTo>
                      <a:cubicBezTo>
                        <a:pt x="1160182" y="21852"/>
                        <a:pt x="1157287" y="23812"/>
                        <a:pt x="1154906" y="26193"/>
                      </a:cubicBezTo>
                      <a:cubicBezTo>
                        <a:pt x="1151514" y="32979"/>
                        <a:pt x="1147486" y="41644"/>
                        <a:pt x="1143000" y="47625"/>
                      </a:cubicBezTo>
                      <a:cubicBezTo>
                        <a:pt x="1140979" y="50319"/>
                        <a:pt x="1138237" y="52387"/>
                        <a:pt x="1135856" y="54768"/>
                      </a:cubicBezTo>
                      <a:cubicBezTo>
                        <a:pt x="1137444" y="75406"/>
                        <a:pt x="1140619" y="95982"/>
                        <a:pt x="1140619" y="116681"/>
                      </a:cubicBezTo>
                      <a:cubicBezTo>
                        <a:pt x="1140619" y="121701"/>
                        <a:pt x="1135856" y="125948"/>
                        <a:pt x="1135856" y="130968"/>
                      </a:cubicBezTo>
                      <a:cubicBezTo>
                        <a:pt x="1135856" y="143767"/>
                        <a:pt x="1139031" y="156368"/>
                        <a:pt x="1140619" y="169068"/>
                      </a:cubicBezTo>
                      <a:cubicBezTo>
                        <a:pt x="1136650" y="192087"/>
                        <a:pt x="1133559" y="215275"/>
                        <a:pt x="1128712" y="238125"/>
                      </a:cubicBezTo>
                      <a:cubicBezTo>
                        <a:pt x="1127975" y="241597"/>
                        <a:pt x="1126013" y="244762"/>
                        <a:pt x="1123950" y="247650"/>
                      </a:cubicBezTo>
                      <a:cubicBezTo>
                        <a:pt x="1121993" y="250390"/>
                        <a:pt x="1119187" y="252412"/>
                        <a:pt x="1116806" y="254793"/>
                      </a:cubicBezTo>
                      <a:cubicBezTo>
                        <a:pt x="1104667" y="291214"/>
                        <a:pt x="1115860" y="253781"/>
                        <a:pt x="1107281" y="330993"/>
                      </a:cubicBezTo>
                      <a:cubicBezTo>
                        <a:pt x="1106387" y="339038"/>
                        <a:pt x="1103967" y="346842"/>
                        <a:pt x="1102519" y="354806"/>
                      </a:cubicBezTo>
                      <a:cubicBezTo>
                        <a:pt x="1100792" y="364307"/>
                        <a:pt x="1099434" y="373872"/>
                        <a:pt x="1097756" y="383381"/>
                      </a:cubicBezTo>
                      <a:cubicBezTo>
                        <a:pt x="1097053" y="387367"/>
                        <a:pt x="1096655" y="391447"/>
                        <a:pt x="1095375" y="395287"/>
                      </a:cubicBezTo>
                      <a:cubicBezTo>
                        <a:pt x="1094252" y="398655"/>
                        <a:pt x="1092200" y="401637"/>
                        <a:pt x="1090612" y="404812"/>
                      </a:cubicBezTo>
                      <a:cubicBezTo>
                        <a:pt x="1089818" y="407987"/>
                        <a:pt x="1089380" y="411273"/>
                        <a:pt x="1088231" y="414337"/>
                      </a:cubicBezTo>
                      <a:cubicBezTo>
                        <a:pt x="1086985" y="417661"/>
                        <a:pt x="1084513" y="420469"/>
                        <a:pt x="1083469" y="423862"/>
                      </a:cubicBezTo>
                      <a:cubicBezTo>
                        <a:pt x="1075888" y="448502"/>
                        <a:pt x="1086428" y="442718"/>
                        <a:pt x="1071562" y="447675"/>
                      </a:cubicBezTo>
                      <a:cubicBezTo>
                        <a:pt x="1060450" y="446087"/>
                        <a:pt x="1049269" y="444920"/>
                        <a:pt x="1038225" y="442912"/>
                      </a:cubicBezTo>
                      <a:cubicBezTo>
                        <a:pt x="1031785" y="441741"/>
                        <a:pt x="1025640" y="439171"/>
                        <a:pt x="1019175" y="438150"/>
                      </a:cubicBezTo>
                      <a:cubicBezTo>
                        <a:pt x="1010515" y="436783"/>
                        <a:pt x="1001712" y="436562"/>
                        <a:pt x="992981" y="435768"/>
                      </a:cubicBezTo>
                      <a:cubicBezTo>
                        <a:pt x="987425" y="431799"/>
                        <a:pt x="982324" y="427099"/>
                        <a:pt x="976312" y="423862"/>
                      </a:cubicBezTo>
                      <a:cubicBezTo>
                        <a:pt x="971892" y="421482"/>
                        <a:pt x="966686" y="420964"/>
                        <a:pt x="962025" y="419100"/>
                      </a:cubicBezTo>
                      <a:cubicBezTo>
                        <a:pt x="958729" y="417782"/>
                        <a:pt x="956045" y="414530"/>
                        <a:pt x="952500" y="414337"/>
                      </a:cubicBezTo>
                      <a:cubicBezTo>
                        <a:pt x="912071" y="412132"/>
                        <a:pt x="871537" y="412750"/>
                        <a:pt x="831056" y="411956"/>
                      </a:cubicBezTo>
                      <a:cubicBezTo>
                        <a:pt x="783624" y="396148"/>
                        <a:pt x="832628" y="411691"/>
                        <a:pt x="697706" y="407193"/>
                      </a:cubicBezTo>
                      <a:cubicBezTo>
                        <a:pt x="692096" y="407006"/>
                        <a:pt x="686593" y="405606"/>
                        <a:pt x="681037" y="404812"/>
                      </a:cubicBezTo>
                      <a:cubicBezTo>
                        <a:pt x="637983" y="383285"/>
                        <a:pt x="690927" y="406931"/>
                        <a:pt x="614362" y="390525"/>
                      </a:cubicBezTo>
                      <a:cubicBezTo>
                        <a:pt x="607420" y="389037"/>
                        <a:pt x="601938" y="383549"/>
                        <a:pt x="595312" y="381000"/>
                      </a:cubicBezTo>
                      <a:cubicBezTo>
                        <a:pt x="591534" y="379547"/>
                        <a:pt x="587298" y="379730"/>
                        <a:pt x="583406" y="378618"/>
                      </a:cubicBezTo>
                      <a:cubicBezTo>
                        <a:pt x="576166" y="376549"/>
                        <a:pt x="568896" y="374441"/>
                        <a:pt x="561975" y="371475"/>
                      </a:cubicBezTo>
                      <a:cubicBezTo>
                        <a:pt x="556419" y="369094"/>
                        <a:pt x="550919" y="366576"/>
                        <a:pt x="545306" y="364331"/>
                      </a:cubicBezTo>
                      <a:cubicBezTo>
                        <a:pt x="542975" y="363399"/>
                        <a:pt x="540447" y="362989"/>
                        <a:pt x="538162" y="361950"/>
                      </a:cubicBezTo>
                      <a:cubicBezTo>
                        <a:pt x="531699" y="359012"/>
                        <a:pt x="525759" y="354918"/>
                        <a:pt x="519112" y="352425"/>
                      </a:cubicBezTo>
                      <a:cubicBezTo>
                        <a:pt x="512983" y="350127"/>
                        <a:pt x="506272" y="349732"/>
                        <a:pt x="500062" y="347662"/>
                      </a:cubicBezTo>
                      <a:cubicBezTo>
                        <a:pt x="472791" y="338572"/>
                        <a:pt x="514173" y="346278"/>
                        <a:pt x="473869" y="340518"/>
                      </a:cubicBezTo>
                      <a:cubicBezTo>
                        <a:pt x="469106" y="338931"/>
                        <a:pt x="461826" y="340246"/>
                        <a:pt x="459581" y="335756"/>
                      </a:cubicBezTo>
                      <a:cubicBezTo>
                        <a:pt x="453009" y="322611"/>
                        <a:pt x="458300" y="326927"/>
                        <a:pt x="442912" y="323850"/>
                      </a:cubicBezTo>
                      <a:cubicBezTo>
                        <a:pt x="439737" y="322262"/>
                        <a:pt x="436800" y="320062"/>
                        <a:pt x="433387" y="319087"/>
                      </a:cubicBezTo>
                      <a:cubicBezTo>
                        <a:pt x="421670" y="315739"/>
                        <a:pt x="405385" y="313726"/>
                        <a:pt x="392906" y="311943"/>
                      </a:cubicBezTo>
                      <a:cubicBezTo>
                        <a:pt x="388144" y="310356"/>
                        <a:pt x="382169" y="310730"/>
                        <a:pt x="378619" y="307181"/>
                      </a:cubicBezTo>
                      <a:cubicBezTo>
                        <a:pt x="371870" y="300433"/>
                        <a:pt x="366882" y="292936"/>
                        <a:pt x="357187" y="290512"/>
                      </a:cubicBezTo>
                      <a:cubicBezTo>
                        <a:pt x="341481" y="286585"/>
                        <a:pt x="325437" y="284162"/>
                        <a:pt x="309562" y="280987"/>
                      </a:cubicBezTo>
                      <a:cubicBezTo>
                        <a:pt x="283694" y="265465"/>
                        <a:pt x="308452" y="279149"/>
                        <a:pt x="290512" y="271462"/>
                      </a:cubicBezTo>
                      <a:cubicBezTo>
                        <a:pt x="287249" y="270064"/>
                        <a:pt x="284412" y="267634"/>
                        <a:pt x="280987" y="266700"/>
                      </a:cubicBezTo>
                      <a:cubicBezTo>
                        <a:pt x="275572" y="265223"/>
                        <a:pt x="269875" y="265112"/>
                        <a:pt x="264319" y="264318"/>
                      </a:cubicBezTo>
                      <a:cubicBezTo>
                        <a:pt x="244777" y="257805"/>
                        <a:pt x="275748" y="267924"/>
                        <a:pt x="238125" y="257175"/>
                      </a:cubicBezTo>
                      <a:cubicBezTo>
                        <a:pt x="233298" y="255796"/>
                        <a:pt x="228600" y="254000"/>
                        <a:pt x="223837" y="252412"/>
                      </a:cubicBezTo>
                      <a:cubicBezTo>
                        <a:pt x="218281" y="253206"/>
                        <a:pt x="212672" y="253692"/>
                        <a:pt x="207169" y="254793"/>
                      </a:cubicBezTo>
                      <a:cubicBezTo>
                        <a:pt x="204708" y="255285"/>
                        <a:pt x="202460" y="256566"/>
                        <a:pt x="200025" y="257175"/>
                      </a:cubicBezTo>
                      <a:cubicBezTo>
                        <a:pt x="196099" y="258157"/>
                        <a:pt x="192045" y="258574"/>
                        <a:pt x="188119" y="259556"/>
                      </a:cubicBezTo>
                      <a:cubicBezTo>
                        <a:pt x="185684" y="260165"/>
                        <a:pt x="183428" y="261404"/>
                        <a:pt x="180975" y="261937"/>
                      </a:cubicBezTo>
                      <a:cubicBezTo>
                        <a:pt x="165155" y="265376"/>
                        <a:pt x="133350" y="271462"/>
                        <a:pt x="133350" y="271462"/>
                      </a:cubicBezTo>
                      <a:cubicBezTo>
                        <a:pt x="105777" y="285250"/>
                        <a:pt x="149753" y="264121"/>
                        <a:pt x="104775" y="280987"/>
                      </a:cubicBezTo>
                      <a:cubicBezTo>
                        <a:pt x="98127" y="283480"/>
                        <a:pt x="92612" y="288790"/>
                        <a:pt x="85725" y="290512"/>
                      </a:cubicBezTo>
                      <a:cubicBezTo>
                        <a:pt x="79375" y="292100"/>
                        <a:pt x="72969" y="293477"/>
                        <a:pt x="66675" y="295275"/>
                      </a:cubicBezTo>
                      <a:cubicBezTo>
                        <a:pt x="61848" y="296654"/>
                        <a:pt x="57257" y="298819"/>
                        <a:pt x="52387" y="300037"/>
                      </a:cubicBezTo>
                      <a:cubicBezTo>
                        <a:pt x="44534" y="302000"/>
                        <a:pt x="36428" y="302837"/>
                        <a:pt x="28575" y="304800"/>
                      </a:cubicBezTo>
                      <a:cubicBezTo>
                        <a:pt x="23705" y="306018"/>
                        <a:pt x="18948" y="307698"/>
                        <a:pt x="14287" y="309562"/>
                      </a:cubicBezTo>
                      <a:cubicBezTo>
                        <a:pt x="604" y="315035"/>
                        <a:pt x="9536" y="314325"/>
                        <a:pt x="0" y="3143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直線コネクタ 35">
                  <a:extLst>
                    <a:ext uri="{FF2B5EF4-FFF2-40B4-BE49-F238E27FC236}">
                      <a16:creationId xmlns:a16="http://schemas.microsoft.com/office/drawing/2014/main" id="{8A7899F5-120D-64BE-DECE-EAC32760AF28}"/>
                    </a:ext>
                  </a:extLst>
                </p:cNvPr>
                <p:cNvCxnSpPr>
                  <a:cxnSpLocks/>
                  <a:stCxn id="66" idx="16"/>
                </p:cNvCxnSpPr>
                <p:nvPr/>
              </p:nvCxnSpPr>
              <p:spPr>
                <a:xfrm>
                  <a:off x="5238750" y="3548063"/>
                  <a:ext cx="1258720" cy="1516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>
                  <a:extLst>
                    <a:ext uri="{FF2B5EF4-FFF2-40B4-BE49-F238E27FC236}">
                      <a16:creationId xmlns:a16="http://schemas.microsoft.com/office/drawing/2014/main" id="{F7BD2CCA-3B45-5685-5F3D-536DA8A7F8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22244" y="2743429"/>
                  <a:ext cx="0" cy="9691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楕円 37">
                  <a:extLst>
                    <a:ext uri="{FF2B5EF4-FFF2-40B4-BE49-F238E27FC236}">
                      <a16:creationId xmlns:a16="http://schemas.microsoft.com/office/drawing/2014/main" id="{A1E522DA-08A0-5C71-B6DD-E8CE8017FE3F}"/>
                    </a:ext>
                  </a:extLst>
                </p:cNvPr>
                <p:cNvSpPr/>
                <p:nvPr/>
              </p:nvSpPr>
              <p:spPr>
                <a:xfrm rot="483450">
                  <a:off x="5160582" y="3604347"/>
                  <a:ext cx="362775" cy="6476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37A4FD67-15B0-9EEC-6677-D820D3FC1358}"/>
                    </a:ext>
                  </a:extLst>
                </p:cNvPr>
                <p:cNvSpPr/>
                <p:nvPr/>
              </p:nvSpPr>
              <p:spPr>
                <a:xfrm rot="3107886">
                  <a:off x="4549164" y="4037570"/>
                  <a:ext cx="296699" cy="13376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9D4220D4-72CD-AB38-AEE4-9845AA6AB920}"/>
                    </a:ext>
                  </a:extLst>
                </p:cNvPr>
                <p:cNvSpPr/>
                <p:nvPr/>
              </p:nvSpPr>
              <p:spPr>
                <a:xfrm rot="2215704">
                  <a:off x="4987827" y="3854946"/>
                  <a:ext cx="296699" cy="840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弦 40">
                  <a:extLst>
                    <a:ext uri="{FF2B5EF4-FFF2-40B4-BE49-F238E27FC236}">
                      <a16:creationId xmlns:a16="http://schemas.microsoft.com/office/drawing/2014/main" id="{15C0736E-371B-5DDC-05A6-76C13C71348F}"/>
                    </a:ext>
                  </a:extLst>
                </p:cNvPr>
                <p:cNvSpPr/>
                <p:nvPr/>
              </p:nvSpPr>
              <p:spPr>
                <a:xfrm rot="16778652">
                  <a:off x="3506568" y="4668993"/>
                  <a:ext cx="345784" cy="8716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弦 41">
                  <a:extLst>
                    <a:ext uri="{FF2B5EF4-FFF2-40B4-BE49-F238E27FC236}">
                      <a16:creationId xmlns:a16="http://schemas.microsoft.com/office/drawing/2014/main" id="{C29EB08E-FFD0-AF7F-BF3C-27924C425FD8}"/>
                    </a:ext>
                  </a:extLst>
                </p:cNvPr>
                <p:cNvSpPr/>
                <p:nvPr/>
              </p:nvSpPr>
              <p:spPr>
                <a:xfrm rot="16778652">
                  <a:off x="3061183" y="4574379"/>
                  <a:ext cx="385916" cy="97862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9EF15FAA-097F-C13E-5FD5-C2D6A2EFE6B2}"/>
                    </a:ext>
                  </a:extLst>
                </p:cNvPr>
                <p:cNvSpPr/>
                <p:nvPr/>
              </p:nvSpPr>
              <p:spPr>
                <a:xfrm rot="2554129">
                  <a:off x="2274108" y="4559682"/>
                  <a:ext cx="767557" cy="2255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弦 43">
                  <a:extLst>
                    <a:ext uri="{FF2B5EF4-FFF2-40B4-BE49-F238E27FC236}">
                      <a16:creationId xmlns:a16="http://schemas.microsoft.com/office/drawing/2014/main" id="{4B61D4CE-563C-D721-1E31-874684FA94FA}"/>
                    </a:ext>
                  </a:extLst>
                </p:cNvPr>
                <p:cNvSpPr/>
                <p:nvPr/>
              </p:nvSpPr>
              <p:spPr>
                <a:xfrm rot="15097971">
                  <a:off x="3771059" y="4364395"/>
                  <a:ext cx="549202" cy="7195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808D3731-FC9B-CAA7-22A5-C6E0FA9E5276}"/>
                    </a:ext>
                  </a:extLst>
                </p:cNvPr>
                <p:cNvSpPr/>
                <p:nvPr/>
              </p:nvSpPr>
              <p:spPr>
                <a:xfrm rot="199308">
                  <a:off x="3683796" y="4596629"/>
                  <a:ext cx="692944" cy="283781"/>
                </a:xfrm>
                <a:custGeom>
                  <a:avLst/>
                  <a:gdLst>
                    <a:gd name="connsiteX0" fmla="*/ 0 w 600075"/>
                    <a:gd name="connsiteY0" fmla="*/ 238125 h 238125"/>
                    <a:gd name="connsiteX1" fmla="*/ 26193 w 600075"/>
                    <a:gd name="connsiteY1" fmla="*/ 226219 h 238125"/>
                    <a:gd name="connsiteX2" fmla="*/ 35718 w 600075"/>
                    <a:gd name="connsiteY2" fmla="*/ 221456 h 238125"/>
                    <a:gd name="connsiteX3" fmla="*/ 52387 w 600075"/>
                    <a:gd name="connsiteY3" fmla="*/ 219075 h 238125"/>
                    <a:gd name="connsiteX4" fmla="*/ 66675 w 600075"/>
                    <a:gd name="connsiteY4" fmla="*/ 211931 h 238125"/>
                    <a:gd name="connsiteX5" fmla="*/ 111918 w 600075"/>
                    <a:gd name="connsiteY5" fmla="*/ 202406 h 238125"/>
                    <a:gd name="connsiteX6" fmla="*/ 130968 w 600075"/>
                    <a:gd name="connsiteY6" fmla="*/ 192881 h 238125"/>
                    <a:gd name="connsiteX7" fmla="*/ 145256 w 600075"/>
                    <a:gd name="connsiteY7" fmla="*/ 188119 h 238125"/>
                    <a:gd name="connsiteX8" fmla="*/ 164306 w 600075"/>
                    <a:gd name="connsiteY8" fmla="*/ 178594 h 238125"/>
                    <a:gd name="connsiteX9" fmla="*/ 173831 w 600075"/>
                    <a:gd name="connsiteY9" fmla="*/ 173831 h 238125"/>
                    <a:gd name="connsiteX10" fmla="*/ 216693 w 600075"/>
                    <a:gd name="connsiteY10" fmla="*/ 164306 h 238125"/>
                    <a:gd name="connsiteX11" fmla="*/ 242887 w 600075"/>
                    <a:gd name="connsiteY11" fmla="*/ 157162 h 238125"/>
                    <a:gd name="connsiteX12" fmla="*/ 250031 w 600075"/>
                    <a:gd name="connsiteY12" fmla="*/ 154781 h 238125"/>
                    <a:gd name="connsiteX13" fmla="*/ 259556 w 600075"/>
                    <a:gd name="connsiteY13" fmla="*/ 150019 h 238125"/>
                    <a:gd name="connsiteX14" fmla="*/ 292893 w 600075"/>
                    <a:gd name="connsiteY14" fmla="*/ 145256 h 238125"/>
                    <a:gd name="connsiteX15" fmla="*/ 314325 w 600075"/>
                    <a:gd name="connsiteY15" fmla="*/ 138112 h 238125"/>
                    <a:gd name="connsiteX16" fmla="*/ 345281 w 600075"/>
                    <a:gd name="connsiteY16" fmla="*/ 126206 h 238125"/>
                    <a:gd name="connsiteX17" fmla="*/ 373856 w 600075"/>
                    <a:gd name="connsiteY17" fmla="*/ 121444 h 238125"/>
                    <a:gd name="connsiteX18" fmla="*/ 392906 w 600075"/>
                    <a:gd name="connsiteY18" fmla="*/ 116681 h 238125"/>
                    <a:gd name="connsiteX19" fmla="*/ 414337 w 600075"/>
                    <a:gd name="connsiteY19" fmla="*/ 109537 h 238125"/>
                    <a:gd name="connsiteX20" fmla="*/ 421481 w 600075"/>
                    <a:gd name="connsiteY20" fmla="*/ 102394 h 238125"/>
                    <a:gd name="connsiteX21" fmla="*/ 435768 w 600075"/>
                    <a:gd name="connsiteY21" fmla="*/ 97631 h 238125"/>
                    <a:gd name="connsiteX22" fmla="*/ 445293 w 600075"/>
                    <a:gd name="connsiteY22" fmla="*/ 88106 h 238125"/>
                    <a:gd name="connsiteX23" fmla="*/ 464343 w 600075"/>
                    <a:gd name="connsiteY23" fmla="*/ 78581 h 238125"/>
                    <a:gd name="connsiteX24" fmla="*/ 483393 w 600075"/>
                    <a:gd name="connsiteY24" fmla="*/ 69056 h 238125"/>
                    <a:gd name="connsiteX25" fmla="*/ 502443 w 600075"/>
                    <a:gd name="connsiteY25" fmla="*/ 59531 h 238125"/>
                    <a:gd name="connsiteX26" fmla="*/ 521493 w 600075"/>
                    <a:gd name="connsiteY26" fmla="*/ 45244 h 238125"/>
                    <a:gd name="connsiteX27" fmla="*/ 531018 w 600075"/>
                    <a:gd name="connsiteY27" fmla="*/ 35719 h 238125"/>
                    <a:gd name="connsiteX28" fmla="*/ 564356 w 600075"/>
                    <a:gd name="connsiteY28" fmla="*/ 21431 h 238125"/>
                    <a:gd name="connsiteX29" fmla="*/ 581025 w 600075"/>
                    <a:gd name="connsiteY29" fmla="*/ 9525 h 238125"/>
                    <a:gd name="connsiteX30" fmla="*/ 600075 w 600075"/>
                    <a:gd name="connsiteY30" fmla="*/ 0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600075" h="238125">
                      <a:moveTo>
                        <a:pt x="0" y="238125"/>
                      </a:moveTo>
                      <a:cubicBezTo>
                        <a:pt x="21953" y="224953"/>
                        <a:pt x="1287" y="236182"/>
                        <a:pt x="26193" y="226219"/>
                      </a:cubicBezTo>
                      <a:cubicBezTo>
                        <a:pt x="29489" y="224901"/>
                        <a:pt x="32293" y="222390"/>
                        <a:pt x="35718" y="221456"/>
                      </a:cubicBezTo>
                      <a:cubicBezTo>
                        <a:pt x="41133" y="219979"/>
                        <a:pt x="46831" y="219869"/>
                        <a:pt x="52387" y="219075"/>
                      </a:cubicBezTo>
                      <a:cubicBezTo>
                        <a:pt x="57150" y="216694"/>
                        <a:pt x="61525" y="213286"/>
                        <a:pt x="66675" y="211931"/>
                      </a:cubicBezTo>
                      <a:cubicBezTo>
                        <a:pt x="97372" y="203853"/>
                        <a:pt x="90237" y="211698"/>
                        <a:pt x="111918" y="202406"/>
                      </a:cubicBezTo>
                      <a:cubicBezTo>
                        <a:pt x="118443" y="199609"/>
                        <a:pt x="124233" y="195126"/>
                        <a:pt x="130968" y="192881"/>
                      </a:cubicBezTo>
                      <a:cubicBezTo>
                        <a:pt x="135731" y="191294"/>
                        <a:pt x="140642" y="190096"/>
                        <a:pt x="145256" y="188119"/>
                      </a:cubicBezTo>
                      <a:cubicBezTo>
                        <a:pt x="151782" y="185322"/>
                        <a:pt x="157956" y="181769"/>
                        <a:pt x="164306" y="178594"/>
                      </a:cubicBezTo>
                      <a:cubicBezTo>
                        <a:pt x="167481" y="177006"/>
                        <a:pt x="170350" y="174527"/>
                        <a:pt x="173831" y="173831"/>
                      </a:cubicBezTo>
                      <a:cubicBezTo>
                        <a:pt x="183277" y="171942"/>
                        <a:pt x="206597" y="167671"/>
                        <a:pt x="216693" y="164306"/>
                      </a:cubicBezTo>
                      <a:cubicBezTo>
                        <a:pt x="243964" y="155216"/>
                        <a:pt x="202582" y="162922"/>
                        <a:pt x="242887" y="157162"/>
                      </a:cubicBezTo>
                      <a:cubicBezTo>
                        <a:pt x="245268" y="156368"/>
                        <a:pt x="247724" y="155770"/>
                        <a:pt x="250031" y="154781"/>
                      </a:cubicBezTo>
                      <a:cubicBezTo>
                        <a:pt x="253294" y="153383"/>
                        <a:pt x="256091" y="150789"/>
                        <a:pt x="259556" y="150019"/>
                      </a:cubicBezTo>
                      <a:cubicBezTo>
                        <a:pt x="270514" y="147584"/>
                        <a:pt x="292893" y="145256"/>
                        <a:pt x="292893" y="145256"/>
                      </a:cubicBezTo>
                      <a:cubicBezTo>
                        <a:pt x="300037" y="142875"/>
                        <a:pt x="307274" y="140756"/>
                        <a:pt x="314325" y="138112"/>
                      </a:cubicBezTo>
                      <a:cubicBezTo>
                        <a:pt x="325531" y="133910"/>
                        <a:pt x="333628" y="128796"/>
                        <a:pt x="345281" y="126206"/>
                      </a:cubicBezTo>
                      <a:cubicBezTo>
                        <a:pt x="354707" y="124111"/>
                        <a:pt x="364387" y="123338"/>
                        <a:pt x="373856" y="121444"/>
                      </a:cubicBezTo>
                      <a:cubicBezTo>
                        <a:pt x="380274" y="120160"/>
                        <a:pt x="386627" y="118528"/>
                        <a:pt x="392906" y="116681"/>
                      </a:cubicBezTo>
                      <a:cubicBezTo>
                        <a:pt x="400130" y="114556"/>
                        <a:pt x="414337" y="109537"/>
                        <a:pt x="414337" y="109537"/>
                      </a:cubicBezTo>
                      <a:cubicBezTo>
                        <a:pt x="416718" y="107156"/>
                        <a:pt x="418537" y="104029"/>
                        <a:pt x="421481" y="102394"/>
                      </a:cubicBezTo>
                      <a:cubicBezTo>
                        <a:pt x="425869" y="99956"/>
                        <a:pt x="435768" y="97631"/>
                        <a:pt x="435768" y="97631"/>
                      </a:cubicBezTo>
                      <a:cubicBezTo>
                        <a:pt x="438943" y="94456"/>
                        <a:pt x="441557" y="90597"/>
                        <a:pt x="445293" y="88106"/>
                      </a:cubicBezTo>
                      <a:cubicBezTo>
                        <a:pt x="451200" y="84168"/>
                        <a:pt x="457993" y="81756"/>
                        <a:pt x="464343" y="78581"/>
                      </a:cubicBezTo>
                      <a:lnTo>
                        <a:pt x="483393" y="69056"/>
                      </a:lnTo>
                      <a:cubicBezTo>
                        <a:pt x="483396" y="69054"/>
                        <a:pt x="502440" y="59534"/>
                        <a:pt x="502443" y="59531"/>
                      </a:cubicBezTo>
                      <a:cubicBezTo>
                        <a:pt x="514478" y="47496"/>
                        <a:pt x="507952" y="52014"/>
                        <a:pt x="521493" y="45244"/>
                      </a:cubicBezTo>
                      <a:cubicBezTo>
                        <a:pt x="524668" y="42069"/>
                        <a:pt x="527168" y="38029"/>
                        <a:pt x="531018" y="35719"/>
                      </a:cubicBezTo>
                      <a:cubicBezTo>
                        <a:pt x="545248" y="27181"/>
                        <a:pt x="550422" y="35365"/>
                        <a:pt x="564356" y="21431"/>
                      </a:cubicBezTo>
                      <a:cubicBezTo>
                        <a:pt x="575498" y="10289"/>
                        <a:pt x="566919" y="17361"/>
                        <a:pt x="581025" y="9525"/>
                      </a:cubicBezTo>
                      <a:cubicBezTo>
                        <a:pt x="597897" y="152"/>
                        <a:pt x="587014" y="4353"/>
                        <a:pt x="600075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D5EBE4ED-E9B4-06E6-36DE-FA024218AD72}"/>
                    </a:ext>
                  </a:extLst>
                </p:cNvPr>
                <p:cNvSpPr/>
                <p:nvPr/>
              </p:nvSpPr>
              <p:spPr>
                <a:xfrm>
                  <a:off x="3727502" y="4768037"/>
                  <a:ext cx="627805" cy="164306"/>
                </a:xfrm>
                <a:custGeom>
                  <a:avLst/>
                  <a:gdLst>
                    <a:gd name="connsiteX0" fmla="*/ 0 w 590550"/>
                    <a:gd name="connsiteY0" fmla="*/ 161925 h 164306"/>
                    <a:gd name="connsiteX1" fmla="*/ 26194 w 590550"/>
                    <a:gd name="connsiteY1" fmla="*/ 164306 h 164306"/>
                    <a:gd name="connsiteX2" fmla="*/ 116681 w 590550"/>
                    <a:gd name="connsiteY2" fmla="*/ 159544 h 164306"/>
                    <a:gd name="connsiteX3" fmla="*/ 138113 w 590550"/>
                    <a:gd name="connsiteY3" fmla="*/ 152400 h 164306"/>
                    <a:gd name="connsiteX4" fmla="*/ 150019 w 590550"/>
                    <a:gd name="connsiteY4" fmla="*/ 145256 h 164306"/>
                    <a:gd name="connsiteX5" fmla="*/ 190500 w 590550"/>
                    <a:gd name="connsiteY5" fmla="*/ 140494 h 164306"/>
                    <a:gd name="connsiteX6" fmla="*/ 226219 w 590550"/>
                    <a:gd name="connsiteY6" fmla="*/ 135731 h 164306"/>
                    <a:gd name="connsiteX7" fmla="*/ 245269 w 590550"/>
                    <a:gd name="connsiteY7" fmla="*/ 130969 h 164306"/>
                    <a:gd name="connsiteX8" fmla="*/ 264319 w 590550"/>
                    <a:gd name="connsiteY8" fmla="*/ 121444 h 164306"/>
                    <a:gd name="connsiteX9" fmla="*/ 273844 w 590550"/>
                    <a:gd name="connsiteY9" fmla="*/ 111919 h 164306"/>
                    <a:gd name="connsiteX10" fmla="*/ 292894 w 590550"/>
                    <a:gd name="connsiteY10" fmla="*/ 107156 h 164306"/>
                    <a:gd name="connsiteX11" fmla="*/ 307181 w 590550"/>
                    <a:gd name="connsiteY11" fmla="*/ 102394 h 164306"/>
                    <a:gd name="connsiteX12" fmla="*/ 340519 w 590550"/>
                    <a:gd name="connsiteY12" fmla="*/ 92869 h 164306"/>
                    <a:gd name="connsiteX13" fmla="*/ 359569 w 590550"/>
                    <a:gd name="connsiteY13" fmla="*/ 88106 h 164306"/>
                    <a:gd name="connsiteX14" fmla="*/ 416719 w 590550"/>
                    <a:gd name="connsiteY14" fmla="*/ 64294 h 164306"/>
                    <a:gd name="connsiteX15" fmla="*/ 431006 w 590550"/>
                    <a:gd name="connsiteY15" fmla="*/ 59531 h 164306"/>
                    <a:gd name="connsiteX16" fmla="*/ 445294 w 590550"/>
                    <a:gd name="connsiteY16" fmla="*/ 54769 h 164306"/>
                    <a:gd name="connsiteX17" fmla="*/ 473869 w 590550"/>
                    <a:gd name="connsiteY17" fmla="*/ 40481 h 164306"/>
                    <a:gd name="connsiteX18" fmla="*/ 483394 w 590550"/>
                    <a:gd name="connsiteY18" fmla="*/ 35719 h 164306"/>
                    <a:gd name="connsiteX19" fmla="*/ 497681 w 590550"/>
                    <a:gd name="connsiteY19" fmla="*/ 30956 h 164306"/>
                    <a:gd name="connsiteX20" fmla="*/ 528638 w 590550"/>
                    <a:gd name="connsiteY20" fmla="*/ 19050 h 164306"/>
                    <a:gd name="connsiteX21" fmla="*/ 550069 w 590550"/>
                    <a:gd name="connsiteY21" fmla="*/ 7144 h 164306"/>
                    <a:gd name="connsiteX22" fmla="*/ 590550 w 590550"/>
                    <a:gd name="connsiteY22" fmla="*/ 0 h 16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90550" h="164306">
                      <a:moveTo>
                        <a:pt x="0" y="161925"/>
                      </a:moveTo>
                      <a:cubicBezTo>
                        <a:pt x="41185" y="153689"/>
                        <a:pt x="-22145" y="164306"/>
                        <a:pt x="26194" y="164306"/>
                      </a:cubicBezTo>
                      <a:cubicBezTo>
                        <a:pt x="56398" y="164306"/>
                        <a:pt x="86519" y="161131"/>
                        <a:pt x="116681" y="159544"/>
                      </a:cubicBezTo>
                      <a:cubicBezTo>
                        <a:pt x="156804" y="139480"/>
                        <a:pt x="91964" y="170859"/>
                        <a:pt x="138113" y="152400"/>
                      </a:cubicBezTo>
                      <a:cubicBezTo>
                        <a:pt x="142410" y="150681"/>
                        <a:pt x="145506" y="146282"/>
                        <a:pt x="150019" y="145256"/>
                      </a:cubicBezTo>
                      <a:cubicBezTo>
                        <a:pt x="163268" y="142245"/>
                        <a:pt x="177018" y="142179"/>
                        <a:pt x="190500" y="140494"/>
                      </a:cubicBezTo>
                      <a:cubicBezTo>
                        <a:pt x="202419" y="139004"/>
                        <a:pt x="214385" y="137789"/>
                        <a:pt x="226219" y="135731"/>
                      </a:cubicBezTo>
                      <a:cubicBezTo>
                        <a:pt x="232668" y="134610"/>
                        <a:pt x="238954" y="132691"/>
                        <a:pt x="245269" y="130969"/>
                      </a:cubicBezTo>
                      <a:cubicBezTo>
                        <a:pt x="252733" y="128933"/>
                        <a:pt x="257766" y="126541"/>
                        <a:pt x="264319" y="121444"/>
                      </a:cubicBezTo>
                      <a:cubicBezTo>
                        <a:pt x="267863" y="118687"/>
                        <a:pt x="269828" y="113927"/>
                        <a:pt x="273844" y="111919"/>
                      </a:cubicBezTo>
                      <a:cubicBezTo>
                        <a:pt x="279698" y="108992"/>
                        <a:pt x="286600" y="108954"/>
                        <a:pt x="292894" y="107156"/>
                      </a:cubicBezTo>
                      <a:cubicBezTo>
                        <a:pt x="297721" y="105777"/>
                        <a:pt x="302373" y="103836"/>
                        <a:pt x="307181" y="102394"/>
                      </a:cubicBezTo>
                      <a:cubicBezTo>
                        <a:pt x="318251" y="99073"/>
                        <a:pt x="329342" y="95810"/>
                        <a:pt x="340519" y="92869"/>
                      </a:cubicBezTo>
                      <a:cubicBezTo>
                        <a:pt x="367818" y="85685"/>
                        <a:pt x="340565" y="94440"/>
                        <a:pt x="359569" y="88106"/>
                      </a:cubicBezTo>
                      <a:cubicBezTo>
                        <a:pt x="386388" y="70226"/>
                        <a:pt x="368424" y="80392"/>
                        <a:pt x="416719" y="64294"/>
                      </a:cubicBezTo>
                      <a:lnTo>
                        <a:pt x="431006" y="59531"/>
                      </a:lnTo>
                      <a:lnTo>
                        <a:pt x="445294" y="54769"/>
                      </a:lnTo>
                      <a:cubicBezTo>
                        <a:pt x="461454" y="38609"/>
                        <a:pt x="447538" y="49258"/>
                        <a:pt x="473869" y="40481"/>
                      </a:cubicBezTo>
                      <a:cubicBezTo>
                        <a:pt x="477237" y="39358"/>
                        <a:pt x="480098" y="37037"/>
                        <a:pt x="483394" y="35719"/>
                      </a:cubicBezTo>
                      <a:cubicBezTo>
                        <a:pt x="488055" y="33855"/>
                        <a:pt x="493067" y="32934"/>
                        <a:pt x="497681" y="30956"/>
                      </a:cubicBezTo>
                      <a:cubicBezTo>
                        <a:pt x="527432" y="18205"/>
                        <a:pt x="505733" y="23630"/>
                        <a:pt x="528638" y="19050"/>
                      </a:cubicBezTo>
                      <a:cubicBezTo>
                        <a:pt x="532457" y="16758"/>
                        <a:pt x="544941" y="8853"/>
                        <a:pt x="550069" y="7144"/>
                      </a:cubicBezTo>
                      <a:cubicBezTo>
                        <a:pt x="566337" y="1721"/>
                        <a:pt x="573326" y="1914"/>
                        <a:pt x="59055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弦 46">
                  <a:extLst>
                    <a:ext uri="{FF2B5EF4-FFF2-40B4-BE49-F238E27FC236}">
                      <a16:creationId xmlns:a16="http://schemas.microsoft.com/office/drawing/2014/main" id="{773EEC0E-C6B8-F48C-5ADB-8A599AE05874}"/>
                    </a:ext>
                  </a:extLst>
                </p:cNvPr>
                <p:cNvSpPr/>
                <p:nvPr/>
              </p:nvSpPr>
              <p:spPr>
                <a:xfrm rot="15097971">
                  <a:off x="2560934" y="3671070"/>
                  <a:ext cx="549202" cy="7195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弦 47">
                  <a:extLst>
                    <a:ext uri="{FF2B5EF4-FFF2-40B4-BE49-F238E27FC236}">
                      <a16:creationId xmlns:a16="http://schemas.microsoft.com/office/drawing/2014/main" id="{6151EA35-911D-8C83-6E35-370EB2A70432}"/>
                    </a:ext>
                  </a:extLst>
                </p:cNvPr>
                <p:cNvSpPr/>
                <p:nvPr/>
              </p:nvSpPr>
              <p:spPr>
                <a:xfrm rot="19822005">
                  <a:off x="2153487" y="3939357"/>
                  <a:ext cx="267691" cy="51309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弦 48">
                  <a:extLst>
                    <a:ext uri="{FF2B5EF4-FFF2-40B4-BE49-F238E27FC236}">
                      <a16:creationId xmlns:a16="http://schemas.microsoft.com/office/drawing/2014/main" id="{A0D2ABFC-1353-5CD5-391B-9CA216B6F6D3}"/>
                    </a:ext>
                  </a:extLst>
                </p:cNvPr>
                <p:cNvSpPr/>
                <p:nvPr/>
              </p:nvSpPr>
              <p:spPr>
                <a:xfrm rot="19822005">
                  <a:off x="2567542" y="4603998"/>
                  <a:ext cx="267691" cy="51309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弦 49">
                  <a:extLst>
                    <a:ext uri="{FF2B5EF4-FFF2-40B4-BE49-F238E27FC236}">
                      <a16:creationId xmlns:a16="http://schemas.microsoft.com/office/drawing/2014/main" id="{DB6E11B2-1247-01CA-D63C-3CC14A645E37}"/>
                    </a:ext>
                  </a:extLst>
                </p:cNvPr>
                <p:cNvSpPr/>
                <p:nvPr/>
              </p:nvSpPr>
              <p:spPr>
                <a:xfrm rot="13916863">
                  <a:off x="3109286" y="2630739"/>
                  <a:ext cx="618306" cy="7195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弦 50">
                  <a:extLst>
                    <a:ext uri="{FF2B5EF4-FFF2-40B4-BE49-F238E27FC236}">
                      <a16:creationId xmlns:a16="http://schemas.microsoft.com/office/drawing/2014/main" id="{B7B718B2-3D5E-FB5E-AEAC-96CC0DA1B6A3}"/>
                    </a:ext>
                  </a:extLst>
                </p:cNvPr>
                <p:cNvSpPr/>
                <p:nvPr/>
              </p:nvSpPr>
              <p:spPr>
                <a:xfrm rot="15437982" flipH="1">
                  <a:off x="3152589" y="1229302"/>
                  <a:ext cx="324455" cy="101634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弦 51">
                  <a:extLst>
                    <a:ext uri="{FF2B5EF4-FFF2-40B4-BE49-F238E27FC236}">
                      <a16:creationId xmlns:a16="http://schemas.microsoft.com/office/drawing/2014/main" id="{9D1FE1B9-9B3C-A0AB-F394-9AC46F8B7318}"/>
                    </a:ext>
                  </a:extLst>
                </p:cNvPr>
                <p:cNvSpPr/>
                <p:nvPr/>
              </p:nvSpPr>
              <p:spPr>
                <a:xfrm rot="15621631" flipH="1">
                  <a:off x="3544005" y="1211424"/>
                  <a:ext cx="159480" cy="101634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弦 52">
                  <a:extLst>
                    <a:ext uri="{FF2B5EF4-FFF2-40B4-BE49-F238E27FC236}">
                      <a16:creationId xmlns:a16="http://schemas.microsoft.com/office/drawing/2014/main" id="{74FD0765-0824-338B-18DD-D6DFE4C9C299}"/>
                    </a:ext>
                  </a:extLst>
                </p:cNvPr>
                <p:cNvSpPr/>
                <p:nvPr/>
              </p:nvSpPr>
              <p:spPr>
                <a:xfrm rot="16546183" flipH="1">
                  <a:off x="3936623" y="1210525"/>
                  <a:ext cx="159480" cy="101634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弦 53">
                  <a:extLst>
                    <a:ext uri="{FF2B5EF4-FFF2-40B4-BE49-F238E27FC236}">
                      <a16:creationId xmlns:a16="http://schemas.microsoft.com/office/drawing/2014/main" id="{D8F9E513-97B4-D542-5E53-566D99AA1BC6}"/>
                    </a:ext>
                  </a:extLst>
                </p:cNvPr>
                <p:cNvSpPr/>
                <p:nvPr/>
              </p:nvSpPr>
              <p:spPr>
                <a:xfrm rot="14429231" flipH="1">
                  <a:off x="2808694" y="1609939"/>
                  <a:ext cx="142308" cy="71503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弦 54">
                  <a:extLst>
                    <a:ext uri="{FF2B5EF4-FFF2-40B4-BE49-F238E27FC236}">
                      <a16:creationId xmlns:a16="http://schemas.microsoft.com/office/drawing/2014/main" id="{3D24CC1F-25A8-456A-8A46-9D592EC88BE5}"/>
                    </a:ext>
                  </a:extLst>
                </p:cNvPr>
                <p:cNvSpPr/>
                <p:nvPr/>
              </p:nvSpPr>
              <p:spPr>
                <a:xfrm rot="13728182" flipH="1">
                  <a:off x="2566063" y="1788381"/>
                  <a:ext cx="159480" cy="71503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楕円 55">
                  <a:extLst>
                    <a:ext uri="{FF2B5EF4-FFF2-40B4-BE49-F238E27FC236}">
                      <a16:creationId xmlns:a16="http://schemas.microsoft.com/office/drawing/2014/main" id="{44365232-8730-5E51-6CC5-474DCA13DC86}"/>
                    </a:ext>
                  </a:extLst>
                </p:cNvPr>
                <p:cNvSpPr/>
                <p:nvPr/>
              </p:nvSpPr>
              <p:spPr>
                <a:xfrm>
                  <a:off x="4742073" y="4638674"/>
                  <a:ext cx="333312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楕円 56">
                  <a:extLst>
                    <a:ext uri="{FF2B5EF4-FFF2-40B4-BE49-F238E27FC236}">
                      <a16:creationId xmlns:a16="http://schemas.microsoft.com/office/drawing/2014/main" id="{3DA248F0-EEBB-50BD-A6BF-F8367C16264A}"/>
                    </a:ext>
                  </a:extLst>
                </p:cNvPr>
                <p:cNvSpPr/>
                <p:nvPr/>
              </p:nvSpPr>
              <p:spPr>
                <a:xfrm>
                  <a:off x="4348512" y="4846260"/>
                  <a:ext cx="333312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楕円 57">
                  <a:extLst>
                    <a:ext uri="{FF2B5EF4-FFF2-40B4-BE49-F238E27FC236}">
                      <a16:creationId xmlns:a16="http://schemas.microsoft.com/office/drawing/2014/main" id="{CB6E5B78-E765-B755-253D-9C6EC1A636AE}"/>
                    </a:ext>
                  </a:extLst>
                </p:cNvPr>
                <p:cNvSpPr/>
                <p:nvPr/>
              </p:nvSpPr>
              <p:spPr>
                <a:xfrm>
                  <a:off x="4139982" y="5002618"/>
                  <a:ext cx="333312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楕円 58">
                  <a:extLst>
                    <a:ext uri="{FF2B5EF4-FFF2-40B4-BE49-F238E27FC236}">
                      <a16:creationId xmlns:a16="http://schemas.microsoft.com/office/drawing/2014/main" id="{4AD01B67-65C0-9376-8763-E873AE29C5A8}"/>
                    </a:ext>
                  </a:extLst>
                </p:cNvPr>
                <p:cNvSpPr/>
                <p:nvPr/>
              </p:nvSpPr>
              <p:spPr>
                <a:xfrm>
                  <a:off x="3502591" y="5065381"/>
                  <a:ext cx="627805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楕円 59">
                  <a:extLst>
                    <a:ext uri="{FF2B5EF4-FFF2-40B4-BE49-F238E27FC236}">
                      <a16:creationId xmlns:a16="http://schemas.microsoft.com/office/drawing/2014/main" id="{256BDFEB-2057-76D1-2A7D-633321E13C4D}"/>
                    </a:ext>
                  </a:extLst>
                </p:cNvPr>
                <p:cNvSpPr/>
                <p:nvPr/>
              </p:nvSpPr>
              <p:spPr>
                <a:xfrm>
                  <a:off x="3213128" y="5054407"/>
                  <a:ext cx="530197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BCFD52F3-2B54-935B-2472-38447CFB7374}"/>
                    </a:ext>
                  </a:extLst>
                </p:cNvPr>
                <p:cNvSpPr/>
                <p:nvPr/>
              </p:nvSpPr>
              <p:spPr>
                <a:xfrm>
                  <a:off x="4281488" y="5200650"/>
                  <a:ext cx="190500" cy="73819"/>
                </a:xfrm>
                <a:custGeom>
                  <a:avLst/>
                  <a:gdLst>
                    <a:gd name="connsiteX0" fmla="*/ 0 w 190500"/>
                    <a:gd name="connsiteY0" fmla="*/ 73819 h 73819"/>
                    <a:gd name="connsiteX1" fmla="*/ 7143 w 190500"/>
                    <a:gd name="connsiteY1" fmla="*/ 61913 h 73819"/>
                    <a:gd name="connsiteX2" fmla="*/ 33337 w 190500"/>
                    <a:gd name="connsiteY2" fmla="*/ 54769 h 73819"/>
                    <a:gd name="connsiteX3" fmla="*/ 45243 w 190500"/>
                    <a:gd name="connsiteY3" fmla="*/ 52388 h 73819"/>
                    <a:gd name="connsiteX4" fmla="*/ 61912 w 190500"/>
                    <a:gd name="connsiteY4" fmla="*/ 50006 h 73819"/>
                    <a:gd name="connsiteX5" fmla="*/ 102393 w 190500"/>
                    <a:gd name="connsiteY5" fmla="*/ 42863 h 73819"/>
                    <a:gd name="connsiteX6" fmla="*/ 135731 w 190500"/>
                    <a:gd name="connsiteY6" fmla="*/ 28575 h 73819"/>
                    <a:gd name="connsiteX7" fmla="*/ 150018 w 190500"/>
                    <a:gd name="connsiteY7" fmla="*/ 23813 h 73819"/>
                    <a:gd name="connsiteX8" fmla="*/ 183356 w 190500"/>
                    <a:gd name="connsiteY8" fmla="*/ 4763 h 73819"/>
                    <a:gd name="connsiteX9" fmla="*/ 190500 w 190500"/>
                    <a:gd name="connsiteY9" fmla="*/ 0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3819">
                      <a:moveTo>
                        <a:pt x="0" y="73819"/>
                      </a:moveTo>
                      <a:cubicBezTo>
                        <a:pt x="2381" y="69850"/>
                        <a:pt x="3871" y="65186"/>
                        <a:pt x="7143" y="61913"/>
                      </a:cubicBezTo>
                      <a:cubicBezTo>
                        <a:pt x="13326" y="55729"/>
                        <a:pt x="26375" y="55929"/>
                        <a:pt x="33337" y="54769"/>
                      </a:cubicBezTo>
                      <a:cubicBezTo>
                        <a:pt x="37329" y="54104"/>
                        <a:pt x="41251" y="53053"/>
                        <a:pt x="45243" y="52388"/>
                      </a:cubicBezTo>
                      <a:cubicBezTo>
                        <a:pt x="50779" y="51465"/>
                        <a:pt x="56356" y="50800"/>
                        <a:pt x="61912" y="50006"/>
                      </a:cubicBezTo>
                      <a:cubicBezTo>
                        <a:pt x="83140" y="42931"/>
                        <a:pt x="51210" y="53100"/>
                        <a:pt x="102393" y="42863"/>
                      </a:cubicBezTo>
                      <a:cubicBezTo>
                        <a:pt x="123200" y="38702"/>
                        <a:pt x="112496" y="36319"/>
                        <a:pt x="135731" y="28575"/>
                      </a:cubicBezTo>
                      <a:cubicBezTo>
                        <a:pt x="140493" y="26988"/>
                        <a:pt x="145357" y="25677"/>
                        <a:pt x="150018" y="23813"/>
                      </a:cubicBezTo>
                      <a:cubicBezTo>
                        <a:pt x="158566" y="20394"/>
                        <a:pt x="180636" y="6577"/>
                        <a:pt x="183356" y="4763"/>
                      </a:cubicBezTo>
                      <a:lnTo>
                        <a:pt x="19050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F28A5EE8-295E-47A9-D616-8646978284E5}"/>
                    </a:ext>
                  </a:extLst>
                </p:cNvPr>
                <p:cNvSpPr/>
                <p:nvPr/>
              </p:nvSpPr>
              <p:spPr>
                <a:xfrm>
                  <a:off x="4833938" y="4712494"/>
                  <a:ext cx="247650" cy="195262"/>
                </a:xfrm>
                <a:custGeom>
                  <a:avLst/>
                  <a:gdLst>
                    <a:gd name="connsiteX0" fmla="*/ 247650 w 247650"/>
                    <a:gd name="connsiteY0" fmla="*/ 0 h 195262"/>
                    <a:gd name="connsiteX1" fmla="*/ 233362 w 247650"/>
                    <a:gd name="connsiteY1" fmla="*/ 4762 h 195262"/>
                    <a:gd name="connsiteX2" fmla="*/ 209550 w 247650"/>
                    <a:gd name="connsiteY2" fmla="*/ 9525 h 195262"/>
                    <a:gd name="connsiteX3" fmla="*/ 188118 w 247650"/>
                    <a:gd name="connsiteY3" fmla="*/ 16669 h 195262"/>
                    <a:gd name="connsiteX4" fmla="*/ 159543 w 247650"/>
                    <a:gd name="connsiteY4" fmla="*/ 26194 h 195262"/>
                    <a:gd name="connsiteX5" fmla="*/ 121443 w 247650"/>
                    <a:gd name="connsiteY5" fmla="*/ 40481 h 195262"/>
                    <a:gd name="connsiteX6" fmla="*/ 102393 w 247650"/>
                    <a:gd name="connsiteY6" fmla="*/ 59531 h 195262"/>
                    <a:gd name="connsiteX7" fmla="*/ 80962 w 247650"/>
                    <a:gd name="connsiteY7" fmla="*/ 71437 h 195262"/>
                    <a:gd name="connsiteX8" fmla="*/ 57150 w 247650"/>
                    <a:gd name="connsiteY8" fmla="*/ 95250 h 195262"/>
                    <a:gd name="connsiteX9" fmla="*/ 47625 w 247650"/>
                    <a:gd name="connsiteY9" fmla="*/ 104775 h 195262"/>
                    <a:gd name="connsiteX10" fmla="*/ 38100 w 247650"/>
                    <a:gd name="connsiteY10" fmla="*/ 114300 h 195262"/>
                    <a:gd name="connsiteX11" fmla="*/ 23812 w 247650"/>
                    <a:gd name="connsiteY11" fmla="*/ 133350 h 195262"/>
                    <a:gd name="connsiteX12" fmla="*/ 19050 w 247650"/>
                    <a:gd name="connsiteY12" fmla="*/ 142875 h 195262"/>
                    <a:gd name="connsiteX13" fmla="*/ 9525 w 247650"/>
                    <a:gd name="connsiteY13" fmla="*/ 152400 h 195262"/>
                    <a:gd name="connsiteX14" fmla="*/ 7143 w 247650"/>
                    <a:gd name="connsiteY14" fmla="*/ 164306 h 195262"/>
                    <a:gd name="connsiteX15" fmla="*/ 4762 w 247650"/>
                    <a:gd name="connsiteY15" fmla="*/ 171450 h 195262"/>
                    <a:gd name="connsiteX16" fmla="*/ 0 w 247650"/>
                    <a:gd name="connsiteY16" fmla="*/ 195262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7650" h="195262">
                      <a:moveTo>
                        <a:pt x="247650" y="0"/>
                      </a:moveTo>
                      <a:cubicBezTo>
                        <a:pt x="242887" y="1587"/>
                        <a:pt x="238232" y="3544"/>
                        <a:pt x="233362" y="4762"/>
                      </a:cubicBezTo>
                      <a:cubicBezTo>
                        <a:pt x="225509" y="6725"/>
                        <a:pt x="217229" y="6966"/>
                        <a:pt x="209550" y="9525"/>
                      </a:cubicBezTo>
                      <a:lnTo>
                        <a:pt x="188118" y="16669"/>
                      </a:lnTo>
                      <a:cubicBezTo>
                        <a:pt x="178593" y="19844"/>
                        <a:pt x="168523" y="21704"/>
                        <a:pt x="159543" y="26194"/>
                      </a:cubicBezTo>
                      <a:cubicBezTo>
                        <a:pt x="134639" y="38646"/>
                        <a:pt x="147381" y="33997"/>
                        <a:pt x="121443" y="40481"/>
                      </a:cubicBezTo>
                      <a:cubicBezTo>
                        <a:pt x="115093" y="46831"/>
                        <a:pt x="110243" y="55170"/>
                        <a:pt x="102393" y="59531"/>
                      </a:cubicBezTo>
                      <a:cubicBezTo>
                        <a:pt x="95249" y="63500"/>
                        <a:pt x="87376" y="66373"/>
                        <a:pt x="80962" y="71437"/>
                      </a:cubicBezTo>
                      <a:cubicBezTo>
                        <a:pt x="72152" y="78393"/>
                        <a:pt x="65087" y="87312"/>
                        <a:pt x="57150" y="95250"/>
                      </a:cubicBezTo>
                      <a:lnTo>
                        <a:pt x="47625" y="104775"/>
                      </a:lnTo>
                      <a:cubicBezTo>
                        <a:pt x="44450" y="107950"/>
                        <a:pt x="40410" y="110450"/>
                        <a:pt x="38100" y="114300"/>
                      </a:cubicBezTo>
                      <a:cubicBezTo>
                        <a:pt x="29223" y="129094"/>
                        <a:pt x="34229" y="122933"/>
                        <a:pt x="23812" y="133350"/>
                      </a:cubicBezTo>
                      <a:cubicBezTo>
                        <a:pt x="22225" y="136525"/>
                        <a:pt x="21180" y="140035"/>
                        <a:pt x="19050" y="142875"/>
                      </a:cubicBezTo>
                      <a:cubicBezTo>
                        <a:pt x="16356" y="146467"/>
                        <a:pt x="11706" y="148475"/>
                        <a:pt x="9525" y="152400"/>
                      </a:cubicBezTo>
                      <a:cubicBezTo>
                        <a:pt x="7559" y="155938"/>
                        <a:pt x="8125" y="160380"/>
                        <a:pt x="7143" y="164306"/>
                      </a:cubicBezTo>
                      <a:cubicBezTo>
                        <a:pt x="6534" y="166741"/>
                        <a:pt x="5326" y="169004"/>
                        <a:pt x="4762" y="171450"/>
                      </a:cubicBezTo>
                      <a:cubicBezTo>
                        <a:pt x="2942" y="179337"/>
                        <a:pt x="0" y="195262"/>
                        <a:pt x="0" y="19526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FF4D9357-62FB-E78C-8F48-C0845AD5F125}"/>
                    </a:ext>
                  </a:extLst>
                </p:cNvPr>
                <p:cNvSpPr/>
                <p:nvPr/>
              </p:nvSpPr>
              <p:spPr>
                <a:xfrm>
                  <a:off x="4922044" y="4767263"/>
                  <a:ext cx="174051" cy="152400"/>
                </a:xfrm>
                <a:custGeom>
                  <a:avLst/>
                  <a:gdLst>
                    <a:gd name="connsiteX0" fmla="*/ 171450 w 174051"/>
                    <a:gd name="connsiteY0" fmla="*/ 0 h 152400"/>
                    <a:gd name="connsiteX1" fmla="*/ 173831 w 174051"/>
                    <a:gd name="connsiteY1" fmla="*/ 11906 h 152400"/>
                    <a:gd name="connsiteX2" fmla="*/ 166687 w 174051"/>
                    <a:gd name="connsiteY2" fmla="*/ 19050 h 152400"/>
                    <a:gd name="connsiteX3" fmla="*/ 147637 w 174051"/>
                    <a:gd name="connsiteY3" fmla="*/ 33337 h 152400"/>
                    <a:gd name="connsiteX4" fmla="*/ 104775 w 174051"/>
                    <a:gd name="connsiteY4" fmla="*/ 52387 h 152400"/>
                    <a:gd name="connsiteX5" fmla="*/ 90487 w 174051"/>
                    <a:gd name="connsiteY5" fmla="*/ 57150 h 152400"/>
                    <a:gd name="connsiteX6" fmla="*/ 66675 w 174051"/>
                    <a:gd name="connsiteY6" fmla="*/ 66675 h 152400"/>
                    <a:gd name="connsiteX7" fmla="*/ 54769 w 174051"/>
                    <a:gd name="connsiteY7" fmla="*/ 97631 h 152400"/>
                    <a:gd name="connsiteX8" fmla="*/ 50006 w 174051"/>
                    <a:gd name="connsiteY8" fmla="*/ 107156 h 152400"/>
                    <a:gd name="connsiteX9" fmla="*/ 33337 w 174051"/>
                    <a:gd name="connsiteY9" fmla="*/ 138112 h 152400"/>
                    <a:gd name="connsiteX10" fmla="*/ 21431 w 174051"/>
                    <a:gd name="connsiteY10" fmla="*/ 145256 h 152400"/>
                    <a:gd name="connsiteX11" fmla="*/ 0 w 174051"/>
                    <a:gd name="connsiteY11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4051" h="152400">
                      <a:moveTo>
                        <a:pt x="171450" y="0"/>
                      </a:moveTo>
                      <a:cubicBezTo>
                        <a:pt x="172244" y="3969"/>
                        <a:pt x="174813" y="7980"/>
                        <a:pt x="173831" y="11906"/>
                      </a:cubicBezTo>
                      <a:cubicBezTo>
                        <a:pt x="173014" y="15173"/>
                        <a:pt x="169293" y="16917"/>
                        <a:pt x="166687" y="19050"/>
                      </a:cubicBezTo>
                      <a:cubicBezTo>
                        <a:pt x="160544" y="24076"/>
                        <a:pt x="154368" y="29130"/>
                        <a:pt x="147637" y="33337"/>
                      </a:cubicBezTo>
                      <a:cubicBezTo>
                        <a:pt x="136814" y="40101"/>
                        <a:pt x="116066" y="48153"/>
                        <a:pt x="104775" y="52387"/>
                      </a:cubicBezTo>
                      <a:cubicBezTo>
                        <a:pt x="100074" y="54150"/>
                        <a:pt x="95148" y="55286"/>
                        <a:pt x="90487" y="57150"/>
                      </a:cubicBezTo>
                      <a:cubicBezTo>
                        <a:pt x="55441" y="71168"/>
                        <a:pt x="114072" y="50874"/>
                        <a:pt x="66675" y="66675"/>
                      </a:cubicBezTo>
                      <a:cubicBezTo>
                        <a:pt x="52453" y="80895"/>
                        <a:pt x="63446" y="67262"/>
                        <a:pt x="54769" y="97631"/>
                      </a:cubicBezTo>
                      <a:cubicBezTo>
                        <a:pt x="53794" y="101044"/>
                        <a:pt x="51324" y="103860"/>
                        <a:pt x="50006" y="107156"/>
                      </a:cubicBezTo>
                      <a:cubicBezTo>
                        <a:pt x="43682" y="122965"/>
                        <a:pt x="47349" y="124100"/>
                        <a:pt x="33337" y="138112"/>
                      </a:cubicBezTo>
                      <a:cubicBezTo>
                        <a:pt x="30064" y="141385"/>
                        <a:pt x="25685" y="143433"/>
                        <a:pt x="21431" y="145256"/>
                      </a:cubicBezTo>
                      <a:cubicBezTo>
                        <a:pt x="14510" y="148222"/>
                        <a:pt x="0" y="152400"/>
                        <a:pt x="0" y="1524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78070F0F-B462-BC4F-4187-91781E3EBFE7}"/>
                    </a:ext>
                  </a:extLst>
                </p:cNvPr>
                <p:cNvSpPr/>
                <p:nvPr/>
              </p:nvSpPr>
              <p:spPr>
                <a:xfrm>
                  <a:off x="3367088" y="4917281"/>
                  <a:ext cx="273843" cy="28881"/>
                </a:xfrm>
                <a:custGeom>
                  <a:avLst/>
                  <a:gdLst>
                    <a:gd name="connsiteX0" fmla="*/ 0 w 273843"/>
                    <a:gd name="connsiteY0" fmla="*/ 7144 h 28881"/>
                    <a:gd name="connsiteX1" fmla="*/ 66675 w 273843"/>
                    <a:gd name="connsiteY1" fmla="*/ 11907 h 28881"/>
                    <a:gd name="connsiteX2" fmla="*/ 80962 w 273843"/>
                    <a:gd name="connsiteY2" fmla="*/ 2382 h 28881"/>
                    <a:gd name="connsiteX3" fmla="*/ 88106 w 273843"/>
                    <a:gd name="connsiteY3" fmla="*/ 0 h 28881"/>
                    <a:gd name="connsiteX4" fmla="*/ 154781 w 273843"/>
                    <a:gd name="connsiteY4" fmla="*/ 4763 h 28881"/>
                    <a:gd name="connsiteX5" fmla="*/ 164306 w 273843"/>
                    <a:gd name="connsiteY5" fmla="*/ 9525 h 28881"/>
                    <a:gd name="connsiteX6" fmla="*/ 171450 w 273843"/>
                    <a:gd name="connsiteY6" fmla="*/ 11907 h 28881"/>
                    <a:gd name="connsiteX7" fmla="*/ 183356 w 273843"/>
                    <a:gd name="connsiteY7" fmla="*/ 19050 h 28881"/>
                    <a:gd name="connsiteX8" fmla="*/ 207168 w 273843"/>
                    <a:gd name="connsiteY8" fmla="*/ 23813 h 28881"/>
                    <a:gd name="connsiteX9" fmla="*/ 219075 w 273843"/>
                    <a:gd name="connsiteY9" fmla="*/ 26194 h 28881"/>
                    <a:gd name="connsiteX10" fmla="*/ 226218 w 273843"/>
                    <a:gd name="connsiteY10" fmla="*/ 28575 h 28881"/>
                    <a:gd name="connsiteX11" fmla="*/ 273843 w 273843"/>
                    <a:gd name="connsiteY11" fmla="*/ 28575 h 28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3843" h="28881">
                      <a:moveTo>
                        <a:pt x="0" y="7144"/>
                      </a:moveTo>
                      <a:cubicBezTo>
                        <a:pt x="25064" y="22183"/>
                        <a:pt x="17196" y="20438"/>
                        <a:pt x="66675" y="11907"/>
                      </a:cubicBezTo>
                      <a:cubicBezTo>
                        <a:pt x="72315" y="10935"/>
                        <a:pt x="75959" y="5162"/>
                        <a:pt x="80962" y="2382"/>
                      </a:cubicBezTo>
                      <a:cubicBezTo>
                        <a:pt x="83156" y="1163"/>
                        <a:pt x="85725" y="794"/>
                        <a:pt x="88106" y="0"/>
                      </a:cubicBezTo>
                      <a:cubicBezTo>
                        <a:pt x="110331" y="1588"/>
                        <a:pt x="132671" y="1999"/>
                        <a:pt x="154781" y="4763"/>
                      </a:cubicBezTo>
                      <a:cubicBezTo>
                        <a:pt x="158303" y="5203"/>
                        <a:pt x="161043" y="8127"/>
                        <a:pt x="164306" y="9525"/>
                      </a:cubicBezTo>
                      <a:cubicBezTo>
                        <a:pt x="166613" y="10514"/>
                        <a:pt x="169205" y="10784"/>
                        <a:pt x="171450" y="11907"/>
                      </a:cubicBezTo>
                      <a:cubicBezTo>
                        <a:pt x="175590" y="13977"/>
                        <a:pt x="178965" y="17586"/>
                        <a:pt x="183356" y="19050"/>
                      </a:cubicBezTo>
                      <a:cubicBezTo>
                        <a:pt x="191035" y="21610"/>
                        <a:pt x="199231" y="22225"/>
                        <a:pt x="207168" y="23813"/>
                      </a:cubicBezTo>
                      <a:cubicBezTo>
                        <a:pt x="211137" y="24607"/>
                        <a:pt x="215235" y="24914"/>
                        <a:pt x="219075" y="26194"/>
                      </a:cubicBezTo>
                      <a:cubicBezTo>
                        <a:pt x="221456" y="26988"/>
                        <a:pt x="223711" y="28466"/>
                        <a:pt x="226218" y="28575"/>
                      </a:cubicBezTo>
                      <a:cubicBezTo>
                        <a:pt x="242078" y="29265"/>
                        <a:pt x="257968" y="28575"/>
                        <a:pt x="273843" y="2857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FAD073CC-2402-A3C2-0D0E-70A1E782EDE5}"/>
                    </a:ext>
                  </a:extLst>
                </p:cNvPr>
                <p:cNvSpPr/>
                <p:nvPr/>
              </p:nvSpPr>
              <p:spPr>
                <a:xfrm>
                  <a:off x="3017044" y="4826794"/>
                  <a:ext cx="311944" cy="95898"/>
                </a:xfrm>
                <a:custGeom>
                  <a:avLst/>
                  <a:gdLst>
                    <a:gd name="connsiteX0" fmla="*/ 311944 w 311944"/>
                    <a:gd name="connsiteY0" fmla="*/ 92869 h 95898"/>
                    <a:gd name="connsiteX1" fmla="*/ 280987 w 311944"/>
                    <a:gd name="connsiteY1" fmla="*/ 85725 h 95898"/>
                    <a:gd name="connsiteX2" fmla="*/ 188119 w 311944"/>
                    <a:gd name="connsiteY2" fmla="*/ 83344 h 95898"/>
                    <a:gd name="connsiteX3" fmla="*/ 180975 w 311944"/>
                    <a:gd name="connsiteY3" fmla="*/ 80962 h 95898"/>
                    <a:gd name="connsiteX4" fmla="*/ 145256 w 311944"/>
                    <a:gd name="connsiteY4" fmla="*/ 73819 h 95898"/>
                    <a:gd name="connsiteX5" fmla="*/ 104775 w 311944"/>
                    <a:gd name="connsiteY5" fmla="*/ 61912 h 95898"/>
                    <a:gd name="connsiteX6" fmla="*/ 83344 w 311944"/>
                    <a:gd name="connsiteY6" fmla="*/ 54769 h 95898"/>
                    <a:gd name="connsiteX7" fmla="*/ 76200 w 311944"/>
                    <a:gd name="connsiteY7" fmla="*/ 52387 h 95898"/>
                    <a:gd name="connsiteX8" fmla="*/ 57150 w 311944"/>
                    <a:gd name="connsiteY8" fmla="*/ 47625 h 95898"/>
                    <a:gd name="connsiteX9" fmla="*/ 42862 w 311944"/>
                    <a:gd name="connsiteY9" fmla="*/ 38100 h 95898"/>
                    <a:gd name="connsiteX10" fmla="*/ 35719 w 311944"/>
                    <a:gd name="connsiteY10" fmla="*/ 35719 h 95898"/>
                    <a:gd name="connsiteX11" fmla="*/ 30956 w 311944"/>
                    <a:gd name="connsiteY11" fmla="*/ 26194 h 95898"/>
                    <a:gd name="connsiteX12" fmla="*/ 11906 w 311944"/>
                    <a:gd name="connsiteY12" fmla="*/ 11906 h 95898"/>
                    <a:gd name="connsiteX13" fmla="*/ 0 w 311944"/>
                    <a:gd name="connsiteY13" fmla="*/ 0 h 9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1944" h="95898">
                      <a:moveTo>
                        <a:pt x="311944" y="92869"/>
                      </a:moveTo>
                      <a:cubicBezTo>
                        <a:pt x="265899" y="102076"/>
                        <a:pt x="351324" y="87528"/>
                        <a:pt x="280987" y="85725"/>
                      </a:cubicBezTo>
                      <a:lnTo>
                        <a:pt x="188119" y="83344"/>
                      </a:lnTo>
                      <a:cubicBezTo>
                        <a:pt x="185738" y="82550"/>
                        <a:pt x="183425" y="81507"/>
                        <a:pt x="180975" y="80962"/>
                      </a:cubicBezTo>
                      <a:cubicBezTo>
                        <a:pt x="169122" y="78328"/>
                        <a:pt x="156775" y="77659"/>
                        <a:pt x="145256" y="73819"/>
                      </a:cubicBezTo>
                      <a:cubicBezTo>
                        <a:pt x="94904" y="57034"/>
                        <a:pt x="150872" y="75082"/>
                        <a:pt x="104775" y="61912"/>
                      </a:cubicBezTo>
                      <a:lnTo>
                        <a:pt x="83344" y="54769"/>
                      </a:lnTo>
                      <a:cubicBezTo>
                        <a:pt x="80963" y="53975"/>
                        <a:pt x="78635" y="52996"/>
                        <a:pt x="76200" y="52387"/>
                      </a:cubicBezTo>
                      <a:lnTo>
                        <a:pt x="57150" y="47625"/>
                      </a:lnTo>
                      <a:cubicBezTo>
                        <a:pt x="52387" y="44450"/>
                        <a:pt x="47866" y="40880"/>
                        <a:pt x="42862" y="38100"/>
                      </a:cubicBezTo>
                      <a:cubicBezTo>
                        <a:pt x="40668" y="36881"/>
                        <a:pt x="37494" y="37494"/>
                        <a:pt x="35719" y="35719"/>
                      </a:cubicBezTo>
                      <a:cubicBezTo>
                        <a:pt x="33209" y="33209"/>
                        <a:pt x="33466" y="28704"/>
                        <a:pt x="30956" y="26194"/>
                      </a:cubicBezTo>
                      <a:cubicBezTo>
                        <a:pt x="25343" y="20581"/>
                        <a:pt x="17965" y="17033"/>
                        <a:pt x="11906" y="11906"/>
                      </a:cubicBezTo>
                      <a:cubicBezTo>
                        <a:pt x="7621" y="8281"/>
                        <a:pt x="0" y="0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3F807E28-FB79-E240-E27A-E95485A46B3C}"/>
                    </a:ext>
                  </a:extLst>
                </p:cNvPr>
                <p:cNvSpPr/>
                <p:nvPr/>
              </p:nvSpPr>
              <p:spPr>
                <a:xfrm>
                  <a:off x="5150644" y="2826544"/>
                  <a:ext cx="105209" cy="1062037"/>
                </a:xfrm>
                <a:custGeom>
                  <a:avLst/>
                  <a:gdLst>
                    <a:gd name="connsiteX0" fmla="*/ 38100 w 105209"/>
                    <a:gd name="connsiteY0" fmla="*/ 0 h 1062037"/>
                    <a:gd name="connsiteX1" fmla="*/ 57150 w 105209"/>
                    <a:gd name="connsiteY1" fmla="*/ 47625 h 1062037"/>
                    <a:gd name="connsiteX2" fmla="*/ 66675 w 105209"/>
                    <a:gd name="connsiteY2" fmla="*/ 76200 h 1062037"/>
                    <a:gd name="connsiteX3" fmla="*/ 69056 w 105209"/>
                    <a:gd name="connsiteY3" fmla="*/ 102394 h 1062037"/>
                    <a:gd name="connsiteX4" fmla="*/ 71437 w 105209"/>
                    <a:gd name="connsiteY4" fmla="*/ 109537 h 1062037"/>
                    <a:gd name="connsiteX5" fmla="*/ 76200 w 105209"/>
                    <a:gd name="connsiteY5" fmla="*/ 142875 h 1062037"/>
                    <a:gd name="connsiteX6" fmla="*/ 80962 w 105209"/>
                    <a:gd name="connsiteY6" fmla="*/ 171450 h 1062037"/>
                    <a:gd name="connsiteX7" fmla="*/ 85725 w 105209"/>
                    <a:gd name="connsiteY7" fmla="*/ 204787 h 1062037"/>
                    <a:gd name="connsiteX8" fmla="*/ 90487 w 105209"/>
                    <a:gd name="connsiteY8" fmla="*/ 252412 h 1062037"/>
                    <a:gd name="connsiteX9" fmla="*/ 92869 w 105209"/>
                    <a:gd name="connsiteY9" fmla="*/ 273844 h 1062037"/>
                    <a:gd name="connsiteX10" fmla="*/ 95250 w 105209"/>
                    <a:gd name="connsiteY10" fmla="*/ 280987 h 1062037"/>
                    <a:gd name="connsiteX11" fmla="*/ 100012 w 105209"/>
                    <a:gd name="connsiteY11" fmla="*/ 300037 h 1062037"/>
                    <a:gd name="connsiteX12" fmla="*/ 102394 w 105209"/>
                    <a:gd name="connsiteY12" fmla="*/ 631031 h 1062037"/>
                    <a:gd name="connsiteX13" fmla="*/ 100012 w 105209"/>
                    <a:gd name="connsiteY13" fmla="*/ 638175 h 1062037"/>
                    <a:gd name="connsiteX14" fmla="*/ 95250 w 105209"/>
                    <a:gd name="connsiteY14" fmla="*/ 671512 h 1062037"/>
                    <a:gd name="connsiteX15" fmla="*/ 90487 w 105209"/>
                    <a:gd name="connsiteY15" fmla="*/ 700087 h 1062037"/>
                    <a:gd name="connsiteX16" fmla="*/ 88106 w 105209"/>
                    <a:gd name="connsiteY16" fmla="*/ 721519 h 1062037"/>
                    <a:gd name="connsiteX17" fmla="*/ 85725 w 105209"/>
                    <a:gd name="connsiteY17" fmla="*/ 728662 h 1062037"/>
                    <a:gd name="connsiteX18" fmla="*/ 76200 w 105209"/>
                    <a:gd name="connsiteY18" fmla="*/ 785812 h 1062037"/>
                    <a:gd name="connsiteX19" fmla="*/ 61912 w 105209"/>
                    <a:gd name="connsiteY19" fmla="*/ 923925 h 1062037"/>
                    <a:gd name="connsiteX20" fmla="*/ 47625 w 105209"/>
                    <a:gd name="connsiteY20" fmla="*/ 957262 h 1062037"/>
                    <a:gd name="connsiteX21" fmla="*/ 38100 w 105209"/>
                    <a:gd name="connsiteY21" fmla="*/ 966787 h 1062037"/>
                    <a:gd name="connsiteX22" fmla="*/ 33337 w 105209"/>
                    <a:gd name="connsiteY22" fmla="*/ 981075 h 1062037"/>
                    <a:gd name="connsiteX23" fmla="*/ 28575 w 105209"/>
                    <a:gd name="connsiteY23" fmla="*/ 990600 h 1062037"/>
                    <a:gd name="connsiteX24" fmla="*/ 23812 w 105209"/>
                    <a:gd name="connsiteY24" fmla="*/ 1004887 h 1062037"/>
                    <a:gd name="connsiteX25" fmla="*/ 19050 w 105209"/>
                    <a:gd name="connsiteY25" fmla="*/ 1014412 h 1062037"/>
                    <a:gd name="connsiteX26" fmla="*/ 14287 w 105209"/>
                    <a:gd name="connsiteY26" fmla="*/ 1028700 h 1062037"/>
                    <a:gd name="connsiteX27" fmla="*/ 7144 w 105209"/>
                    <a:gd name="connsiteY27" fmla="*/ 1059656 h 1062037"/>
                    <a:gd name="connsiteX28" fmla="*/ 0 w 105209"/>
                    <a:gd name="connsiteY28" fmla="*/ 1062037 h 1062037"/>
                    <a:gd name="connsiteX29" fmla="*/ 4762 w 105209"/>
                    <a:gd name="connsiteY29" fmla="*/ 1033462 h 106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5209" h="1062037">
                      <a:moveTo>
                        <a:pt x="38100" y="0"/>
                      </a:moveTo>
                      <a:cubicBezTo>
                        <a:pt x="62403" y="24303"/>
                        <a:pt x="40661" y="-1842"/>
                        <a:pt x="57150" y="47625"/>
                      </a:cubicBezTo>
                      <a:lnTo>
                        <a:pt x="66675" y="76200"/>
                      </a:lnTo>
                      <a:cubicBezTo>
                        <a:pt x="67469" y="84931"/>
                        <a:pt x="67816" y="93715"/>
                        <a:pt x="69056" y="102394"/>
                      </a:cubicBezTo>
                      <a:cubicBezTo>
                        <a:pt x="69411" y="104879"/>
                        <a:pt x="71001" y="107065"/>
                        <a:pt x="71437" y="109537"/>
                      </a:cubicBezTo>
                      <a:cubicBezTo>
                        <a:pt x="73388" y="120592"/>
                        <a:pt x="74493" y="131780"/>
                        <a:pt x="76200" y="142875"/>
                      </a:cubicBezTo>
                      <a:cubicBezTo>
                        <a:pt x="77668" y="152419"/>
                        <a:pt x="79713" y="161875"/>
                        <a:pt x="80962" y="171450"/>
                      </a:cubicBezTo>
                      <a:cubicBezTo>
                        <a:pt x="85433" y="205730"/>
                        <a:pt x="80038" y="187727"/>
                        <a:pt x="85725" y="204787"/>
                      </a:cubicBezTo>
                      <a:cubicBezTo>
                        <a:pt x="87312" y="220662"/>
                        <a:pt x="88845" y="236543"/>
                        <a:pt x="90487" y="252412"/>
                      </a:cubicBezTo>
                      <a:cubicBezTo>
                        <a:pt x="91227" y="259562"/>
                        <a:pt x="91687" y="266754"/>
                        <a:pt x="92869" y="273844"/>
                      </a:cubicBezTo>
                      <a:cubicBezTo>
                        <a:pt x="93282" y="276320"/>
                        <a:pt x="94641" y="278552"/>
                        <a:pt x="95250" y="280987"/>
                      </a:cubicBezTo>
                      <a:lnTo>
                        <a:pt x="100012" y="300037"/>
                      </a:lnTo>
                      <a:cubicBezTo>
                        <a:pt x="105830" y="468737"/>
                        <a:pt x="106965" y="439090"/>
                        <a:pt x="102394" y="631031"/>
                      </a:cubicBezTo>
                      <a:cubicBezTo>
                        <a:pt x="102334" y="633541"/>
                        <a:pt x="100806" y="635794"/>
                        <a:pt x="100012" y="638175"/>
                      </a:cubicBezTo>
                      <a:cubicBezTo>
                        <a:pt x="98425" y="649287"/>
                        <a:pt x="96702" y="660381"/>
                        <a:pt x="95250" y="671512"/>
                      </a:cubicBezTo>
                      <a:cubicBezTo>
                        <a:pt x="91833" y="697716"/>
                        <a:pt x="95408" y="685330"/>
                        <a:pt x="90487" y="700087"/>
                      </a:cubicBezTo>
                      <a:cubicBezTo>
                        <a:pt x="89693" y="707231"/>
                        <a:pt x="89288" y="714429"/>
                        <a:pt x="88106" y="721519"/>
                      </a:cubicBezTo>
                      <a:cubicBezTo>
                        <a:pt x="87693" y="723995"/>
                        <a:pt x="86289" y="726216"/>
                        <a:pt x="85725" y="728662"/>
                      </a:cubicBezTo>
                      <a:cubicBezTo>
                        <a:pt x="82082" y="744447"/>
                        <a:pt x="77500" y="770858"/>
                        <a:pt x="76200" y="785812"/>
                      </a:cubicBezTo>
                      <a:cubicBezTo>
                        <a:pt x="64278" y="922919"/>
                        <a:pt x="91099" y="880147"/>
                        <a:pt x="61912" y="923925"/>
                      </a:cubicBezTo>
                      <a:cubicBezTo>
                        <a:pt x="57288" y="937799"/>
                        <a:pt x="56196" y="946243"/>
                        <a:pt x="47625" y="957262"/>
                      </a:cubicBezTo>
                      <a:cubicBezTo>
                        <a:pt x="44868" y="960806"/>
                        <a:pt x="41275" y="963612"/>
                        <a:pt x="38100" y="966787"/>
                      </a:cubicBezTo>
                      <a:cubicBezTo>
                        <a:pt x="36512" y="971550"/>
                        <a:pt x="35201" y="976414"/>
                        <a:pt x="33337" y="981075"/>
                      </a:cubicBezTo>
                      <a:cubicBezTo>
                        <a:pt x="32019" y="984371"/>
                        <a:pt x="29893" y="987304"/>
                        <a:pt x="28575" y="990600"/>
                      </a:cubicBezTo>
                      <a:cubicBezTo>
                        <a:pt x="26711" y="995261"/>
                        <a:pt x="26057" y="1000397"/>
                        <a:pt x="23812" y="1004887"/>
                      </a:cubicBezTo>
                      <a:cubicBezTo>
                        <a:pt x="22225" y="1008062"/>
                        <a:pt x="20368" y="1011116"/>
                        <a:pt x="19050" y="1014412"/>
                      </a:cubicBezTo>
                      <a:cubicBezTo>
                        <a:pt x="17186" y="1019073"/>
                        <a:pt x="14287" y="1028700"/>
                        <a:pt x="14287" y="1028700"/>
                      </a:cubicBezTo>
                      <a:cubicBezTo>
                        <a:pt x="14120" y="1029872"/>
                        <a:pt x="11066" y="1058349"/>
                        <a:pt x="7144" y="1059656"/>
                      </a:cubicBezTo>
                      <a:lnTo>
                        <a:pt x="0" y="1062037"/>
                      </a:lnTo>
                      <a:lnTo>
                        <a:pt x="4762" y="1033462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26A991E9-C60E-19FF-54BC-37552548D69E}"/>
                    </a:ext>
                  </a:extLst>
                </p:cNvPr>
                <p:cNvSpPr/>
                <p:nvPr/>
              </p:nvSpPr>
              <p:spPr>
                <a:xfrm>
                  <a:off x="4381500" y="3905250"/>
                  <a:ext cx="773906" cy="850106"/>
                </a:xfrm>
                <a:custGeom>
                  <a:avLst/>
                  <a:gdLst>
                    <a:gd name="connsiteX0" fmla="*/ 769144 w 773906"/>
                    <a:gd name="connsiteY0" fmla="*/ 0 h 850106"/>
                    <a:gd name="connsiteX1" fmla="*/ 773906 w 773906"/>
                    <a:gd name="connsiteY1" fmla="*/ 14288 h 850106"/>
                    <a:gd name="connsiteX2" fmla="*/ 769144 w 773906"/>
                    <a:gd name="connsiteY2" fmla="*/ 76200 h 850106"/>
                    <a:gd name="connsiteX3" fmla="*/ 764381 w 773906"/>
                    <a:gd name="connsiteY3" fmla="*/ 85725 h 850106"/>
                    <a:gd name="connsiteX4" fmla="*/ 759619 w 773906"/>
                    <a:gd name="connsiteY4" fmla="*/ 100013 h 850106"/>
                    <a:gd name="connsiteX5" fmla="*/ 750094 w 773906"/>
                    <a:gd name="connsiteY5" fmla="*/ 114300 h 850106"/>
                    <a:gd name="connsiteX6" fmla="*/ 745331 w 773906"/>
                    <a:gd name="connsiteY6" fmla="*/ 126206 h 850106"/>
                    <a:gd name="connsiteX7" fmla="*/ 731044 w 773906"/>
                    <a:gd name="connsiteY7" fmla="*/ 147638 h 850106"/>
                    <a:gd name="connsiteX8" fmla="*/ 723900 w 773906"/>
                    <a:gd name="connsiteY8" fmla="*/ 159544 h 850106"/>
                    <a:gd name="connsiteX9" fmla="*/ 707231 w 773906"/>
                    <a:gd name="connsiteY9" fmla="*/ 176213 h 850106"/>
                    <a:gd name="connsiteX10" fmla="*/ 702469 w 773906"/>
                    <a:gd name="connsiteY10" fmla="*/ 190500 h 850106"/>
                    <a:gd name="connsiteX11" fmla="*/ 681038 w 773906"/>
                    <a:gd name="connsiteY11" fmla="*/ 207169 h 850106"/>
                    <a:gd name="connsiteX12" fmla="*/ 671513 w 773906"/>
                    <a:gd name="connsiteY12" fmla="*/ 216694 h 850106"/>
                    <a:gd name="connsiteX13" fmla="*/ 645319 w 773906"/>
                    <a:gd name="connsiteY13" fmla="*/ 242888 h 850106"/>
                    <a:gd name="connsiteX14" fmla="*/ 631031 w 773906"/>
                    <a:gd name="connsiteY14" fmla="*/ 257175 h 850106"/>
                    <a:gd name="connsiteX15" fmla="*/ 621506 w 773906"/>
                    <a:gd name="connsiteY15" fmla="*/ 276225 h 850106"/>
                    <a:gd name="connsiteX16" fmla="*/ 616744 w 773906"/>
                    <a:gd name="connsiteY16" fmla="*/ 285750 h 850106"/>
                    <a:gd name="connsiteX17" fmla="*/ 607219 w 773906"/>
                    <a:gd name="connsiteY17" fmla="*/ 295275 h 850106"/>
                    <a:gd name="connsiteX18" fmla="*/ 592931 w 773906"/>
                    <a:gd name="connsiteY18" fmla="*/ 319088 h 850106"/>
                    <a:gd name="connsiteX19" fmla="*/ 588169 w 773906"/>
                    <a:gd name="connsiteY19" fmla="*/ 328613 h 850106"/>
                    <a:gd name="connsiteX20" fmla="*/ 578644 w 773906"/>
                    <a:gd name="connsiteY20" fmla="*/ 338138 h 850106"/>
                    <a:gd name="connsiteX21" fmla="*/ 561975 w 773906"/>
                    <a:gd name="connsiteY21" fmla="*/ 364331 h 850106"/>
                    <a:gd name="connsiteX22" fmla="*/ 554831 w 773906"/>
                    <a:gd name="connsiteY22" fmla="*/ 371475 h 850106"/>
                    <a:gd name="connsiteX23" fmla="*/ 545306 w 773906"/>
                    <a:gd name="connsiteY23" fmla="*/ 388144 h 850106"/>
                    <a:gd name="connsiteX24" fmla="*/ 540544 w 773906"/>
                    <a:gd name="connsiteY24" fmla="*/ 395288 h 850106"/>
                    <a:gd name="connsiteX25" fmla="*/ 533400 w 773906"/>
                    <a:gd name="connsiteY25" fmla="*/ 402431 h 850106"/>
                    <a:gd name="connsiteX26" fmla="*/ 523875 w 773906"/>
                    <a:gd name="connsiteY26" fmla="*/ 416719 h 850106"/>
                    <a:gd name="connsiteX27" fmla="*/ 516731 w 773906"/>
                    <a:gd name="connsiteY27" fmla="*/ 428625 h 850106"/>
                    <a:gd name="connsiteX28" fmla="*/ 509588 w 773906"/>
                    <a:gd name="connsiteY28" fmla="*/ 431006 h 850106"/>
                    <a:gd name="connsiteX29" fmla="*/ 502444 w 773906"/>
                    <a:gd name="connsiteY29" fmla="*/ 442913 h 850106"/>
                    <a:gd name="connsiteX30" fmla="*/ 485775 w 773906"/>
                    <a:gd name="connsiteY30" fmla="*/ 459581 h 850106"/>
                    <a:gd name="connsiteX31" fmla="*/ 478631 w 773906"/>
                    <a:gd name="connsiteY31" fmla="*/ 471488 h 850106"/>
                    <a:gd name="connsiteX32" fmla="*/ 469106 w 773906"/>
                    <a:gd name="connsiteY32" fmla="*/ 490538 h 850106"/>
                    <a:gd name="connsiteX33" fmla="*/ 454819 w 773906"/>
                    <a:gd name="connsiteY33" fmla="*/ 500063 h 850106"/>
                    <a:gd name="connsiteX34" fmla="*/ 440531 w 773906"/>
                    <a:gd name="connsiteY34" fmla="*/ 514350 h 850106"/>
                    <a:gd name="connsiteX35" fmla="*/ 433388 w 773906"/>
                    <a:gd name="connsiteY35" fmla="*/ 521494 h 850106"/>
                    <a:gd name="connsiteX36" fmla="*/ 426244 w 773906"/>
                    <a:gd name="connsiteY36" fmla="*/ 523875 h 850106"/>
                    <a:gd name="connsiteX37" fmla="*/ 409575 w 773906"/>
                    <a:gd name="connsiteY37" fmla="*/ 540544 h 850106"/>
                    <a:gd name="connsiteX38" fmla="*/ 400050 w 773906"/>
                    <a:gd name="connsiteY38" fmla="*/ 550069 h 850106"/>
                    <a:gd name="connsiteX39" fmla="*/ 388144 w 773906"/>
                    <a:gd name="connsiteY39" fmla="*/ 552450 h 850106"/>
                    <a:gd name="connsiteX40" fmla="*/ 373856 w 773906"/>
                    <a:gd name="connsiteY40" fmla="*/ 561975 h 850106"/>
                    <a:gd name="connsiteX41" fmla="*/ 357188 w 773906"/>
                    <a:gd name="connsiteY41" fmla="*/ 578644 h 850106"/>
                    <a:gd name="connsiteX42" fmla="*/ 342900 w 773906"/>
                    <a:gd name="connsiteY42" fmla="*/ 583406 h 850106"/>
                    <a:gd name="connsiteX43" fmla="*/ 328613 w 773906"/>
                    <a:gd name="connsiteY43" fmla="*/ 592931 h 850106"/>
                    <a:gd name="connsiteX44" fmla="*/ 309563 w 773906"/>
                    <a:gd name="connsiteY44" fmla="*/ 602456 h 850106"/>
                    <a:gd name="connsiteX45" fmla="*/ 302419 w 773906"/>
                    <a:gd name="connsiteY45" fmla="*/ 609600 h 850106"/>
                    <a:gd name="connsiteX46" fmla="*/ 295275 w 773906"/>
                    <a:gd name="connsiteY46" fmla="*/ 611981 h 850106"/>
                    <a:gd name="connsiteX47" fmla="*/ 276225 w 773906"/>
                    <a:gd name="connsiteY47" fmla="*/ 621506 h 850106"/>
                    <a:gd name="connsiteX48" fmla="*/ 257175 w 773906"/>
                    <a:gd name="connsiteY48" fmla="*/ 631031 h 850106"/>
                    <a:gd name="connsiteX49" fmla="*/ 247650 w 773906"/>
                    <a:gd name="connsiteY49" fmla="*/ 635794 h 850106"/>
                    <a:gd name="connsiteX50" fmla="*/ 226219 w 773906"/>
                    <a:gd name="connsiteY50" fmla="*/ 647700 h 850106"/>
                    <a:gd name="connsiteX51" fmla="*/ 209550 w 773906"/>
                    <a:gd name="connsiteY51" fmla="*/ 664369 h 850106"/>
                    <a:gd name="connsiteX52" fmla="*/ 197644 w 773906"/>
                    <a:gd name="connsiteY52" fmla="*/ 671513 h 850106"/>
                    <a:gd name="connsiteX53" fmla="*/ 171450 w 773906"/>
                    <a:gd name="connsiteY53" fmla="*/ 692944 h 850106"/>
                    <a:gd name="connsiteX54" fmla="*/ 164306 w 773906"/>
                    <a:gd name="connsiteY54" fmla="*/ 695325 h 850106"/>
                    <a:gd name="connsiteX55" fmla="*/ 145256 w 773906"/>
                    <a:gd name="connsiteY55" fmla="*/ 714375 h 850106"/>
                    <a:gd name="connsiteX56" fmla="*/ 140494 w 773906"/>
                    <a:gd name="connsiteY56" fmla="*/ 723900 h 850106"/>
                    <a:gd name="connsiteX57" fmla="*/ 121444 w 773906"/>
                    <a:gd name="connsiteY57" fmla="*/ 742950 h 850106"/>
                    <a:gd name="connsiteX58" fmla="*/ 111919 w 773906"/>
                    <a:gd name="connsiteY58" fmla="*/ 752475 h 850106"/>
                    <a:gd name="connsiteX59" fmla="*/ 97631 w 773906"/>
                    <a:gd name="connsiteY59" fmla="*/ 766763 h 850106"/>
                    <a:gd name="connsiteX60" fmla="*/ 88106 w 773906"/>
                    <a:gd name="connsiteY60" fmla="*/ 776288 h 850106"/>
                    <a:gd name="connsiteX61" fmla="*/ 69056 w 773906"/>
                    <a:gd name="connsiteY61" fmla="*/ 795338 h 850106"/>
                    <a:gd name="connsiteX62" fmla="*/ 52388 w 773906"/>
                    <a:gd name="connsiteY62" fmla="*/ 812006 h 850106"/>
                    <a:gd name="connsiteX63" fmla="*/ 42863 w 773906"/>
                    <a:gd name="connsiteY63" fmla="*/ 816769 h 850106"/>
                    <a:gd name="connsiteX64" fmla="*/ 19050 w 773906"/>
                    <a:gd name="connsiteY64" fmla="*/ 840581 h 850106"/>
                    <a:gd name="connsiteX65" fmla="*/ 0 w 773906"/>
                    <a:gd name="connsiteY65" fmla="*/ 850106 h 85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773906" h="850106">
                      <a:moveTo>
                        <a:pt x="769144" y="0"/>
                      </a:moveTo>
                      <a:cubicBezTo>
                        <a:pt x="770731" y="4763"/>
                        <a:pt x="773906" y="9268"/>
                        <a:pt x="773906" y="14288"/>
                      </a:cubicBezTo>
                      <a:cubicBezTo>
                        <a:pt x="773906" y="34986"/>
                        <a:pt x="771880" y="55683"/>
                        <a:pt x="769144" y="76200"/>
                      </a:cubicBezTo>
                      <a:cubicBezTo>
                        <a:pt x="768675" y="79719"/>
                        <a:pt x="765699" y="82429"/>
                        <a:pt x="764381" y="85725"/>
                      </a:cubicBezTo>
                      <a:cubicBezTo>
                        <a:pt x="762517" y="90386"/>
                        <a:pt x="761864" y="95523"/>
                        <a:pt x="759619" y="100013"/>
                      </a:cubicBezTo>
                      <a:cubicBezTo>
                        <a:pt x="757059" y="105132"/>
                        <a:pt x="752220" y="108986"/>
                        <a:pt x="750094" y="114300"/>
                      </a:cubicBezTo>
                      <a:cubicBezTo>
                        <a:pt x="748506" y="118269"/>
                        <a:pt x="747100" y="122315"/>
                        <a:pt x="745331" y="126206"/>
                      </a:cubicBezTo>
                      <a:cubicBezTo>
                        <a:pt x="732043" y="155440"/>
                        <a:pt x="744887" y="129181"/>
                        <a:pt x="731044" y="147638"/>
                      </a:cubicBezTo>
                      <a:cubicBezTo>
                        <a:pt x="728267" y="151341"/>
                        <a:pt x="726863" y="155988"/>
                        <a:pt x="723900" y="159544"/>
                      </a:cubicBezTo>
                      <a:cubicBezTo>
                        <a:pt x="718869" y="165581"/>
                        <a:pt x="707231" y="176213"/>
                        <a:pt x="707231" y="176213"/>
                      </a:cubicBezTo>
                      <a:cubicBezTo>
                        <a:pt x="705644" y="180975"/>
                        <a:pt x="705254" y="186323"/>
                        <a:pt x="702469" y="190500"/>
                      </a:cubicBezTo>
                      <a:cubicBezTo>
                        <a:pt x="693290" y="204268"/>
                        <a:pt x="692006" y="203513"/>
                        <a:pt x="681038" y="207169"/>
                      </a:cubicBezTo>
                      <a:cubicBezTo>
                        <a:pt x="675841" y="222757"/>
                        <a:pt x="683059" y="207457"/>
                        <a:pt x="671513" y="216694"/>
                      </a:cubicBezTo>
                      <a:lnTo>
                        <a:pt x="645319" y="242888"/>
                      </a:lnTo>
                      <a:lnTo>
                        <a:pt x="631031" y="257175"/>
                      </a:lnTo>
                      <a:lnTo>
                        <a:pt x="621506" y="276225"/>
                      </a:lnTo>
                      <a:cubicBezTo>
                        <a:pt x="619919" y="279400"/>
                        <a:pt x="619254" y="283240"/>
                        <a:pt x="616744" y="285750"/>
                      </a:cubicBezTo>
                      <a:cubicBezTo>
                        <a:pt x="613569" y="288925"/>
                        <a:pt x="609829" y="291621"/>
                        <a:pt x="607219" y="295275"/>
                      </a:cubicBezTo>
                      <a:cubicBezTo>
                        <a:pt x="601839" y="302808"/>
                        <a:pt x="597070" y="310808"/>
                        <a:pt x="592931" y="319088"/>
                      </a:cubicBezTo>
                      <a:cubicBezTo>
                        <a:pt x="591344" y="322263"/>
                        <a:pt x="590299" y="325773"/>
                        <a:pt x="588169" y="328613"/>
                      </a:cubicBezTo>
                      <a:cubicBezTo>
                        <a:pt x="585475" y="332205"/>
                        <a:pt x="581449" y="334632"/>
                        <a:pt x="578644" y="338138"/>
                      </a:cubicBezTo>
                      <a:cubicBezTo>
                        <a:pt x="552922" y="370290"/>
                        <a:pt x="583085" y="336185"/>
                        <a:pt x="561975" y="364331"/>
                      </a:cubicBezTo>
                      <a:cubicBezTo>
                        <a:pt x="559954" y="367025"/>
                        <a:pt x="557212" y="369094"/>
                        <a:pt x="554831" y="371475"/>
                      </a:cubicBezTo>
                      <a:cubicBezTo>
                        <a:pt x="550967" y="383069"/>
                        <a:pt x="554317" y="375528"/>
                        <a:pt x="545306" y="388144"/>
                      </a:cubicBezTo>
                      <a:cubicBezTo>
                        <a:pt x="543643" y="390473"/>
                        <a:pt x="542376" y="393089"/>
                        <a:pt x="540544" y="395288"/>
                      </a:cubicBezTo>
                      <a:cubicBezTo>
                        <a:pt x="538388" y="397875"/>
                        <a:pt x="535467" y="399773"/>
                        <a:pt x="533400" y="402431"/>
                      </a:cubicBezTo>
                      <a:cubicBezTo>
                        <a:pt x="529886" y="406949"/>
                        <a:pt x="526948" y="411890"/>
                        <a:pt x="523875" y="416719"/>
                      </a:cubicBezTo>
                      <a:cubicBezTo>
                        <a:pt x="521390" y="420624"/>
                        <a:pt x="520004" y="425352"/>
                        <a:pt x="516731" y="428625"/>
                      </a:cubicBezTo>
                      <a:cubicBezTo>
                        <a:pt x="514956" y="430400"/>
                        <a:pt x="511969" y="430212"/>
                        <a:pt x="509588" y="431006"/>
                      </a:cubicBezTo>
                      <a:cubicBezTo>
                        <a:pt x="507207" y="434975"/>
                        <a:pt x="505407" y="439357"/>
                        <a:pt x="502444" y="442913"/>
                      </a:cubicBezTo>
                      <a:cubicBezTo>
                        <a:pt x="497414" y="448949"/>
                        <a:pt x="489818" y="452843"/>
                        <a:pt x="485775" y="459581"/>
                      </a:cubicBezTo>
                      <a:cubicBezTo>
                        <a:pt x="483394" y="463550"/>
                        <a:pt x="480825" y="467413"/>
                        <a:pt x="478631" y="471488"/>
                      </a:cubicBezTo>
                      <a:cubicBezTo>
                        <a:pt x="475265" y="477739"/>
                        <a:pt x="475013" y="486600"/>
                        <a:pt x="469106" y="490538"/>
                      </a:cubicBezTo>
                      <a:cubicBezTo>
                        <a:pt x="464344" y="493713"/>
                        <a:pt x="459216" y="496399"/>
                        <a:pt x="454819" y="500063"/>
                      </a:cubicBezTo>
                      <a:cubicBezTo>
                        <a:pt x="449645" y="504375"/>
                        <a:pt x="445294" y="509587"/>
                        <a:pt x="440531" y="514350"/>
                      </a:cubicBezTo>
                      <a:cubicBezTo>
                        <a:pt x="438150" y="516731"/>
                        <a:pt x="436583" y="520429"/>
                        <a:pt x="433388" y="521494"/>
                      </a:cubicBezTo>
                      <a:lnTo>
                        <a:pt x="426244" y="523875"/>
                      </a:lnTo>
                      <a:lnTo>
                        <a:pt x="409575" y="540544"/>
                      </a:lnTo>
                      <a:cubicBezTo>
                        <a:pt x="406400" y="543719"/>
                        <a:pt x="404453" y="549188"/>
                        <a:pt x="400050" y="550069"/>
                      </a:cubicBezTo>
                      <a:lnTo>
                        <a:pt x="388144" y="552450"/>
                      </a:lnTo>
                      <a:cubicBezTo>
                        <a:pt x="383381" y="555625"/>
                        <a:pt x="378226" y="558278"/>
                        <a:pt x="373856" y="561975"/>
                      </a:cubicBezTo>
                      <a:cubicBezTo>
                        <a:pt x="367858" y="567051"/>
                        <a:pt x="363648" y="574171"/>
                        <a:pt x="357188" y="578644"/>
                      </a:cubicBezTo>
                      <a:cubicBezTo>
                        <a:pt x="353060" y="581502"/>
                        <a:pt x="347663" y="581819"/>
                        <a:pt x="342900" y="583406"/>
                      </a:cubicBezTo>
                      <a:cubicBezTo>
                        <a:pt x="338138" y="586581"/>
                        <a:pt x="333583" y="590091"/>
                        <a:pt x="328613" y="592931"/>
                      </a:cubicBezTo>
                      <a:cubicBezTo>
                        <a:pt x="322449" y="596453"/>
                        <a:pt x="309563" y="602456"/>
                        <a:pt x="309563" y="602456"/>
                      </a:cubicBezTo>
                      <a:cubicBezTo>
                        <a:pt x="307182" y="604837"/>
                        <a:pt x="305221" y="607732"/>
                        <a:pt x="302419" y="609600"/>
                      </a:cubicBezTo>
                      <a:cubicBezTo>
                        <a:pt x="300330" y="610992"/>
                        <a:pt x="297560" y="610942"/>
                        <a:pt x="295275" y="611981"/>
                      </a:cubicBezTo>
                      <a:cubicBezTo>
                        <a:pt x="288812" y="614919"/>
                        <a:pt x="282575" y="618331"/>
                        <a:pt x="276225" y="621506"/>
                      </a:cubicBezTo>
                      <a:lnTo>
                        <a:pt x="257175" y="631031"/>
                      </a:lnTo>
                      <a:cubicBezTo>
                        <a:pt x="254000" y="632619"/>
                        <a:pt x="250604" y="633825"/>
                        <a:pt x="247650" y="635794"/>
                      </a:cubicBezTo>
                      <a:cubicBezTo>
                        <a:pt x="231274" y="646711"/>
                        <a:pt x="238793" y="643509"/>
                        <a:pt x="226219" y="647700"/>
                      </a:cubicBezTo>
                      <a:cubicBezTo>
                        <a:pt x="220663" y="653256"/>
                        <a:pt x="216288" y="660326"/>
                        <a:pt x="209550" y="664369"/>
                      </a:cubicBezTo>
                      <a:cubicBezTo>
                        <a:pt x="205581" y="666750"/>
                        <a:pt x="201200" y="668550"/>
                        <a:pt x="197644" y="671513"/>
                      </a:cubicBezTo>
                      <a:cubicBezTo>
                        <a:pt x="177039" y="688683"/>
                        <a:pt x="188647" y="685574"/>
                        <a:pt x="171450" y="692944"/>
                      </a:cubicBezTo>
                      <a:cubicBezTo>
                        <a:pt x="169143" y="693933"/>
                        <a:pt x="166687" y="694531"/>
                        <a:pt x="164306" y="695325"/>
                      </a:cubicBezTo>
                      <a:cubicBezTo>
                        <a:pt x="157956" y="701675"/>
                        <a:pt x="149272" y="706343"/>
                        <a:pt x="145256" y="714375"/>
                      </a:cubicBezTo>
                      <a:cubicBezTo>
                        <a:pt x="143669" y="717550"/>
                        <a:pt x="142766" y="721173"/>
                        <a:pt x="140494" y="723900"/>
                      </a:cubicBezTo>
                      <a:cubicBezTo>
                        <a:pt x="134745" y="730799"/>
                        <a:pt x="127794" y="736600"/>
                        <a:pt x="121444" y="742950"/>
                      </a:cubicBezTo>
                      <a:cubicBezTo>
                        <a:pt x="118269" y="746125"/>
                        <a:pt x="113927" y="748459"/>
                        <a:pt x="111919" y="752475"/>
                      </a:cubicBezTo>
                      <a:cubicBezTo>
                        <a:pt x="105568" y="765175"/>
                        <a:pt x="110331" y="760412"/>
                        <a:pt x="97631" y="766763"/>
                      </a:cubicBezTo>
                      <a:cubicBezTo>
                        <a:pt x="92340" y="782635"/>
                        <a:pt x="99747" y="766763"/>
                        <a:pt x="88106" y="776288"/>
                      </a:cubicBezTo>
                      <a:cubicBezTo>
                        <a:pt x="81156" y="781975"/>
                        <a:pt x="75406" y="788988"/>
                        <a:pt x="69056" y="795338"/>
                      </a:cubicBezTo>
                      <a:lnTo>
                        <a:pt x="52388" y="812006"/>
                      </a:lnTo>
                      <a:cubicBezTo>
                        <a:pt x="49213" y="813594"/>
                        <a:pt x="45558" y="814459"/>
                        <a:pt x="42863" y="816769"/>
                      </a:cubicBezTo>
                      <a:cubicBezTo>
                        <a:pt x="34340" y="824074"/>
                        <a:pt x="29699" y="837031"/>
                        <a:pt x="19050" y="840581"/>
                      </a:cubicBezTo>
                      <a:cubicBezTo>
                        <a:pt x="2633" y="846054"/>
                        <a:pt x="8313" y="841795"/>
                        <a:pt x="0" y="85010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9EE0ACD1-438F-0288-1470-FDA64687A4B2}"/>
                    </a:ext>
                  </a:extLst>
                </p:cNvPr>
                <p:cNvSpPr/>
                <p:nvPr/>
              </p:nvSpPr>
              <p:spPr>
                <a:xfrm>
                  <a:off x="3605213" y="4926806"/>
                  <a:ext cx="138112" cy="28575"/>
                </a:xfrm>
                <a:custGeom>
                  <a:avLst/>
                  <a:gdLst>
                    <a:gd name="connsiteX0" fmla="*/ 0 w 138112"/>
                    <a:gd name="connsiteY0" fmla="*/ 28575 h 28575"/>
                    <a:gd name="connsiteX1" fmla="*/ 11906 w 138112"/>
                    <a:gd name="connsiteY1" fmla="*/ 26194 h 28575"/>
                    <a:gd name="connsiteX2" fmla="*/ 19050 w 138112"/>
                    <a:gd name="connsiteY2" fmla="*/ 23813 h 28575"/>
                    <a:gd name="connsiteX3" fmla="*/ 78581 w 138112"/>
                    <a:gd name="connsiteY3" fmla="*/ 16669 h 28575"/>
                    <a:gd name="connsiteX4" fmla="*/ 85725 w 138112"/>
                    <a:gd name="connsiteY4" fmla="*/ 14288 h 28575"/>
                    <a:gd name="connsiteX5" fmla="*/ 116681 w 138112"/>
                    <a:gd name="connsiteY5" fmla="*/ 2382 h 28575"/>
                    <a:gd name="connsiteX6" fmla="*/ 138112 w 138112"/>
                    <a:gd name="connsiteY6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112" h="28575">
                      <a:moveTo>
                        <a:pt x="0" y="28575"/>
                      </a:moveTo>
                      <a:cubicBezTo>
                        <a:pt x="3969" y="27781"/>
                        <a:pt x="7980" y="27176"/>
                        <a:pt x="11906" y="26194"/>
                      </a:cubicBezTo>
                      <a:cubicBezTo>
                        <a:pt x="14341" y="25585"/>
                        <a:pt x="16565" y="24168"/>
                        <a:pt x="19050" y="23813"/>
                      </a:cubicBezTo>
                      <a:cubicBezTo>
                        <a:pt x="38835" y="20987"/>
                        <a:pt x="58737" y="19050"/>
                        <a:pt x="78581" y="16669"/>
                      </a:cubicBezTo>
                      <a:cubicBezTo>
                        <a:pt x="80962" y="15875"/>
                        <a:pt x="83418" y="15277"/>
                        <a:pt x="85725" y="14288"/>
                      </a:cubicBezTo>
                      <a:cubicBezTo>
                        <a:pt x="97464" y="9257"/>
                        <a:pt x="101472" y="4072"/>
                        <a:pt x="116681" y="2382"/>
                      </a:cubicBezTo>
                      <a:lnTo>
                        <a:pt x="13811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楕円 68">
                  <a:extLst>
                    <a:ext uri="{FF2B5EF4-FFF2-40B4-BE49-F238E27FC236}">
                      <a16:creationId xmlns:a16="http://schemas.microsoft.com/office/drawing/2014/main" id="{A81B46AC-F5AA-26A1-7257-8969A4011CDB}"/>
                    </a:ext>
                  </a:extLst>
                </p:cNvPr>
                <p:cNvSpPr/>
                <p:nvPr/>
              </p:nvSpPr>
              <p:spPr>
                <a:xfrm>
                  <a:off x="2896226" y="2249520"/>
                  <a:ext cx="145178" cy="951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楕円 69">
                  <a:extLst>
                    <a:ext uri="{FF2B5EF4-FFF2-40B4-BE49-F238E27FC236}">
                      <a16:creationId xmlns:a16="http://schemas.microsoft.com/office/drawing/2014/main" id="{27A6B1EB-B099-46A4-616B-C787D815F997}"/>
                    </a:ext>
                  </a:extLst>
                </p:cNvPr>
                <p:cNvSpPr/>
                <p:nvPr/>
              </p:nvSpPr>
              <p:spPr>
                <a:xfrm>
                  <a:off x="3612013" y="1868088"/>
                  <a:ext cx="234208" cy="1565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楕円 70">
                  <a:extLst>
                    <a:ext uri="{FF2B5EF4-FFF2-40B4-BE49-F238E27FC236}">
                      <a16:creationId xmlns:a16="http://schemas.microsoft.com/office/drawing/2014/main" id="{7549FF12-0F3B-68EC-CFF3-602B10F54300}"/>
                    </a:ext>
                  </a:extLst>
                </p:cNvPr>
                <p:cNvSpPr/>
                <p:nvPr/>
              </p:nvSpPr>
              <p:spPr>
                <a:xfrm rot="2719763">
                  <a:off x="4707263" y="1974984"/>
                  <a:ext cx="568384" cy="1565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楕円 71">
                  <a:extLst>
                    <a:ext uri="{FF2B5EF4-FFF2-40B4-BE49-F238E27FC236}">
                      <a16:creationId xmlns:a16="http://schemas.microsoft.com/office/drawing/2014/main" id="{E487210F-5D94-48B6-A52A-F6D5B623702A}"/>
                    </a:ext>
                  </a:extLst>
                </p:cNvPr>
                <p:cNvSpPr/>
                <p:nvPr/>
              </p:nvSpPr>
              <p:spPr>
                <a:xfrm rot="5093241">
                  <a:off x="6674049" y="2624474"/>
                  <a:ext cx="297383" cy="1150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楕円 72">
                  <a:extLst>
                    <a:ext uri="{FF2B5EF4-FFF2-40B4-BE49-F238E27FC236}">
                      <a16:creationId xmlns:a16="http://schemas.microsoft.com/office/drawing/2014/main" id="{FE209927-7A42-0227-19F6-941ED95DFB94}"/>
                    </a:ext>
                  </a:extLst>
                </p:cNvPr>
                <p:cNvSpPr/>
                <p:nvPr/>
              </p:nvSpPr>
              <p:spPr>
                <a:xfrm rot="5093241">
                  <a:off x="6755790" y="3031746"/>
                  <a:ext cx="243285" cy="779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楕円 73">
                  <a:extLst>
                    <a:ext uri="{FF2B5EF4-FFF2-40B4-BE49-F238E27FC236}">
                      <a16:creationId xmlns:a16="http://schemas.microsoft.com/office/drawing/2014/main" id="{22B42536-D33E-F57D-1E74-A05170E42AC7}"/>
                    </a:ext>
                  </a:extLst>
                </p:cNvPr>
                <p:cNvSpPr/>
                <p:nvPr/>
              </p:nvSpPr>
              <p:spPr>
                <a:xfrm rot="5576917">
                  <a:off x="6680785" y="3239677"/>
                  <a:ext cx="277927" cy="103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楕円 74">
                  <a:extLst>
                    <a:ext uri="{FF2B5EF4-FFF2-40B4-BE49-F238E27FC236}">
                      <a16:creationId xmlns:a16="http://schemas.microsoft.com/office/drawing/2014/main" id="{51D27209-60FC-992F-C226-A65B40453383}"/>
                    </a:ext>
                  </a:extLst>
                </p:cNvPr>
                <p:cNvSpPr/>
                <p:nvPr/>
              </p:nvSpPr>
              <p:spPr>
                <a:xfrm rot="5576917">
                  <a:off x="6643982" y="3530146"/>
                  <a:ext cx="283921" cy="1420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楕円 75">
                  <a:extLst>
                    <a:ext uri="{FF2B5EF4-FFF2-40B4-BE49-F238E27FC236}">
                      <a16:creationId xmlns:a16="http://schemas.microsoft.com/office/drawing/2014/main" id="{96238C15-77B6-3949-5981-39FFC8ED37AF}"/>
                    </a:ext>
                  </a:extLst>
                </p:cNvPr>
                <p:cNvSpPr/>
                <p:nvPr/>
              </p:nvSpPr>
              <p:spPr>
                <a:xfrm rot="8864506">
                  <a:off x="6073566" y="2440227"/>
                  <a:ext cx="297383" cy="1150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楕円 76">
                  <a:extLst>
                    <a:ext uri="{FF2B5EF4-FFF2-40B4-BE49-F238E27FC236}">
                      <a16:creationId xmlns:a16="http://schemas.microsoft.com/office/drawing/2014/main" id="{531B16D8-5605-5E27-05A8-41DF44060AE2}"/>
                    </a:ext>
                  </a:extLst>
                </p:cNvPr>
                <p:cNvSpPr/>
                <p:nvPr/>
              </p:nvSpPr>
              <p:spPr>
                <a:xfrm rot="9515910">
                  <a:off x="6289718" y="2421219"/>
                  <a:ext cx="297383" cy="1150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楕円 77">
                  <a:extLst>
                    <a:ext uri="{FF2B5EF4-FFF2-40B4-BE49-F238E27FC236}">
                      <a16:creationId xmlns:a16="http://schemas.microsoft.com/office/drawing/2014/main" id="{B53C9F9C-48A7-E931-BA1B-7F609137AF33}"/>
                    </a:ext>
                  </a:extLst>
                </p:cNvPr>
                <p:cNvSpPr/>
                <p:nvPr/>
              </p:nvSpPr>
              <p:spPr>
                <a:xfrm rot="7604836">
                  <a:off x="5277639" y="4086926"/>
                  <a:ext cx="283921" cy="1420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楕円 78">
                  <a:extLst>
                    <a:ext uri="{FF2B5EF4-FFF2-40B4-BE49-F238E27FC236}">
                      <a16:creationId xmlns:a16="http://schemas.microsoft.com/office/drawing/2014/main" id="{EA75E742-2E08-80FE-D1A4-3B0B0A78934F}"/>
                    </a:ext>
                  </a:extLst>
                </p:cNvPr>
                <p:cNvSpPr/>
                <p:nvPr/>
              </p:nvSpPr>
              <p:spPr>
                <a:xfrm rot="3908712">
                  <a:off x="4823594" y="2519914"/>
                  <a:ext cx="283921" cy="1420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フリーフォーム: 図形 79">
                  <a:extLst>
                    <a:ext uri="{FF2B5EF4-FFF2-40B4-BE49-F238E27FC236}">
                      <a16:creationId xmlns:a16="http://schemas.microsoft.com/office/drawing/2014/main" id="{76523294-E92F-CF23-E387-B2B5E00EE016}"/>
                    </a:ext>
                  </a:extLst>
                </p:cNvPr>
                <p:cNvSpPr/>
                <p:nvPr/>
              </p:nvSpPr>
              <p:spPr>
                <a:xfrm>
                  <a:off x="4991100" y="2443163"/>
                  <a:ext cx="204788" cy="385762"/>
                </a:xfrm>
                <a:custGeom>
                  <a:avLst/>
                  <a:gdLst>
                    <a:gd name="connsiteX0" fmla="*/ 204788 w 204788"/>
                    <a:gd name="connsiteY0" fmla="*/ 385762 h 385762"/>
                    <a:gd name="connsiteX1" fmla="*/ 190500 w 204788"/>
                    <a:gd name="connsiteY1" fmla="*/ 361950 h 385762"/>
                    <a:gd name="connsiteX2" fmla="*/ 176213 w 204788"/>
                    <a:gd name="connsiteY2" fmla="*/ 328612 h 385762"/>
                    <a:gd name="connsiteX3" fmla="*/ 161925 w 204788"/>
                    <a:gd name="connsiteY3" fmla="*/ 314325 h 385762"/>
                    <a:gd name="connsiteX4" fmla="*/ 142875 w 204788"/>
                    <a:gd name="connsiteY4" fmla="*/ 276225 h 385762"/>
                    <a:gd name="connsiteX5" fmla="*/ 133350 w 204788"/>
                    <a:gd name="connsiteY5" fmla="*/ 257175 h 385762"/>
                    <a:gd name="connsiteX6" fmla="*/ 114300 w 204788"/>
                    <a:gd name="connsiteY6" fmla="*/ 209550 h 385762"/>
                    <a:gd name="connsiteX7" fmla="*/ 95250 w 204788"/>
                    <a:gd name="connsiteY7" fmla="*/ 171450 h 385762"/>
                    <a:gd name="connsiteX8" fmla="*/ 90488 w 204788"/>
                    <a:gd name="connsiteY8" fmla="*/ 157162 h 385762"/>
                    <a:gd name="connsiteX9" fmla="*/ 76200 w 204788"/>
                    <a:gd name="connsiteY9" fmla="*/ 133350 h 385762"/>
                    <a:gd name="connsiteX10" fmla="*/ 52388 w 204788"/>
                    <a:gd name="connsiteY10" fmla="*/ 90487 h 385762"/>
                    <a:gd name="connsiteX11" fmla="*/ 28575 w 204788"/>
                    <a:gd name="connsiteY11" fmla="*/ 66675 h 385762"/>
                    <a:gd name="connsiteX12" fmla="*/ 19050 w 204788"/>
                    <a:gd name="connsiteY12" fmla="*/ 47625 h 385762"/>
                    <a:gd name="connsiteX13" fmla="*/ 9525 w 204788"/>
                    <a:gd name="connsiteY13" fmla="*/ 14287 h 385762"/>
                    <a:gd name="connsiteX14" fmla="*/ 0 w 204788"/>
                    <a:gd name="connsiteY14" fmla="*/ 0 h 385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4788" h="385762">
                      <a:moveTo>
                        <a:pt x="204788" y="385762"/>
                      </a:moveTo>
                      <a:cubicBezTo>
                        <a:pt x="200025" y="377825"/>
                        <a:pt x="194640" y="370229"/>
                        <a:pt x="190500" y="361950"/>
                      </a:cubicBezTo>
                      <a:cubicBezTo>
                        <a:pt x="185093" y="351136"/>
                        <a:pt x="182433" y="338979"/>
                        <a:pt x="176213" y="328612"/>
                      </a:cubicBezTo>
                      <a:cubicBezTo>
                        <a:pt x="172748" y="322837"/>
                        <a:pt x="166688" y="319087"/>
                        <a:pt x="161925" y="314325"/>
                      </a:cubicBezTo>
                      <a:lnTo>
                        <a:pt x="142875" y="276225"/>
                      </a:lnTo>
                      <a:cubicBezTo>
                        <a:pt x="139700" y="269875"/>
                        <a:pt x="135595" y="263910"/>
                        <a:pt x="133350" y="257175"/>
                      </a:cubicBezTo>
                      <a:cubicBezTo>
                        <a:pt x="121580" y="221865"/>
                        <a:pt x="128315" y="237580"/>
                        <a:pt x="114300" y="209550"/>
                      </a:cubicBezTo>
                      <a:cubicBezTo>
                        <a:pt x="104781" y="161951"/>
                        <a:pt x="118121" y="205756"/>
                        <a:pt x="95250" y="171450"/>
                      </a:cubicBezTo>
                      <a:cubicBezTo>
                        <a:pt x="92465" y="167273"/>
                        <a:pt x="92733" y="161652"/>
                        <a:pt x="90488" y="157162"/>
                      </a:cubicBezTo>
                      <a:cubicBezTo>
                        <a:pt x="86348" y="148883"/>
                        <a:pt x="80696" y="141442"/>
                        <a:pt x="76200" y="133350"/>
                      </a:cubicBezTo>
                      <a:cubicBezTo>
                        <a:pt x="67991" y="118575"/>
                        <a:pt x="63214" y="104019"/>
                        <a:pt x="52388" y="90487"/>
                      </a:cubicBezTo>
                      <a:cubicBezTo>
                        <a:pt x="45376" y="81721"/>
                        <a:pt x="36513" y="74612"/>
                        <a:pt x="28575" y="66675"/>
                      </a:cubicBezTo>
                      <a:cubicBezTo>
                        <a:pt x="25400" y="60325"/>
                        <a:pt x="21476" y="54297"/>
                        <a:pt x="19050" y="47625"/>
                      </a:cubicBezTo>
                      <a:cubicBezTo>
                        <a:pt x="15100" y="36763"/>
                        <a:pt x="13817" y="25018"/>
                        <a:pt x="9525" y="14287"/>
                      </a:cubicBezTo>
                      <a:cubicBezTo>
                        <a:pt x="7399" y="8973"/>
                        <a:pt x="0" y="0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楕円 80">
                  <a:extLst>
                    <a:ext uri="{FF2B5EF4-FFF2-40B4-BE49-F238E27FC236}">
                      <a16:creationId xmlns:a16="http://schemas.microsoft.com/office/drawing/2014/main" id="{47F794D2-FB91-DAB3-42AF-13E21100BDE6}"/>
                    </a:ext>
                  </a:extLst>
                </p:cNvPr>
                <p:cNvSpPr/>
                <p:nvPr/>
              </p:nvSpPr>
              <p:spPr>
                <a:xfrm rot="7604836">
                  <a:off x="5012860" y="4516374"/>
                  <a:ext cx="283921" cy="768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楕円 81">
                  <a:extLst>
                    <a:ext uri="{FF2B5EF4-FFF2-40B4-BE49-F238E27FC236}">
                      <a16:creationId xmlns:a16="http://schemas.microsoft.com/office/drawing/2014/main" id="{01C28387-5433-D8CF-AE53-2139A38203C4}"/>
                    </a:ext>
                  </a:extLst>
                </p:cNvPr>
                <p:cNvSpPr/>
                <p:nvPr/>
              </p:nvSpPr>
              <p:spPr>
                <a:xfrm>
                  <a:off x="3015285" y="1544680"/>
                  <a:ext cx="104514" cy="748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楕円 82">
                  <a:extLst>
                    <a:ext uri="{FF2B5EF4-FFF2-40B4-BE49-F238E27FC236}">
                      <a16:creationId xmlns:a16="http://schemas.microsoft.com/office/drawing/2014/main" id="{5FB2EFAA-3784-7F82-E980-FD6AA2D68E48}"/>
                    </a:ext>
                  </a:extLst>
                </p:cNvPr>
                <p:cNvSpPr/>
                <p:nvPr/>
              </p:nvSpPr>
              <p:spPr>
                <a:xfrm>
                  <a:off x="5226328" y="2048253"/>
                  <a:ext cx="95669" cy="1285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18ADABBA-08A4-B71D-36B5-60C03E7A534A}"/>
                </a:ext>
              </a:extLst>
            </p:cNvPr>
            <p:cNvSpPr txBox="1"/>
            <p:nvPr/>
          </p:nvSpPr>
          <p:spPr>
            <a:xfrm>
              <a:off x="7857284" y="2856320"/>
              <a:ext cx="1684795" cy="4628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DF5E1449-D4C5-EC3D-F709-E415495BBFBE}"/>
                </a:ext>
              </a:extLst>
            </p:cNvPr>
            <p:cNvSpPr/>
            <p:nvPr/>
          </p:nvSpPr>
          <p:spPr>
            <a:xfrm>
              <a:off x="7279925" y="4900268"/>
              <a:ext cx="1123003" cy="16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964BA717-DCD1-2B20-DDB4-287DF13B3851}"/>
                </a:ext>
              </a:extLst>
            </p:cNvPr>
            <p:cNvSpPr/>
            <p:nvPr/>
          </p:nvSpPr>
          <p:spPr>
            <a:xfrm>
              <a:off x="6506866" y="2455785"/>
              <a:ext cx="1358721" cy="129850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台形 87">
              <a:extLst>
                <a:ext uri="{FF2B5EF4-FFF2-40B4-BE49-F238E27FC236}">
                  <a16:creationId xmlns:a16="http://schemas.microsoft.com/office/drawing/2014/main" id="{09D074E7-792B-9D76-54AC-F5EBDAC8B05D}"/>
                </a:ext>
              </a:extLst>
            </p:cNvPr>
            <p:cNvSpPr/>
            <p:nvPr/>
          </p:nvSpPr>
          <p:spPr>
            <a:xfrm>
              <a:off x="7003901" y="3752647"/>
              <a:ext cx="445770" cy="615155"/>
            </a:xfrm>
            <a:prstGeom prst="trapezoid">
              <a:avLst>
                <a:gd name="adj" fmla="val 16912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D09E84E1-DF31-D12B-6F34-8DA29F9873FA}"/>
                </a:ext>
              </a:extLst>
            </p:cNvPr>
            <p:cNvSpPr/>
            <p:nvPr/>
          </p:nvSpPr>
          <p:spPr>
            <a:xfrm>
              <a:off x="7136372" y="3638799"/>
              <a:ext cx="188961" cy="1818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矢印: 上下 83">
              <a:extLst>
                <a:ext uri="{FF2B5EF4-FFF2-40B4-BE49-F238E27FC236}">
                  <a16:creationId xmlns:a16="http://schemas.microsoft.com/office/drawing/2014/main" id="{DA214DA3-039D-C87E-57A9-7C7D9FBB1C4B}"/>
                </a:ext>
              </a:extLst>
            </p:cNvPr>
            <p:cNvSpPr/>
            <p:nvPr/>
          </p:nvSpPr>
          <p:spPr>
            <a:xfrm>
              <a:off x="7113045" y="2453008"/>
              <a:ext cx="202584" cy="1940173"/>
            </a:xfrm>
            <a:prstGeom prst="upDownArrow">
              <a:avLst>
                <a:gd name="adj1" fmla="val 43855"/>
                <a:gd name="adj2" fmla="val 48679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35AE4F24-2948-BA0C-DFD7-078DB9F89F00}"/>
                </a:ext>
              </a:extLst>
            </p:cNvPr>
            <p:cNvGrpSpPr/>
            <p:nvPr/>
          </p:nvGrpSpPr>
          <p:grpSpPr>
            <a:xfrm rot="5400000">
              <a:off x="5406641" y="2074039"/>
              <a:ext cx="3415554" cy="2709923"/>
              <a:chOff x="1582004" y="390689"/>
              <a:chExt cx="7311811" cy="6106719"/>
            </a:xfrm>
          </p:grpSpPr>
          <p:pic>
            <p:nvPicPr>
              <p:cNvPr id="92" name="図 91">
                <a:extLst>
                  <a:ext uri="{FF2B5EF4-FFF2-40B4-BE49-F238E27FC236}">
                    <a16:creationId xmlns:a16="http://schemas.microsoft.com/office/drawing/2014/main" id="{28ED2EF4-EFE1-6EA2-C88F-972B227B8A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82004" y="390689"/>
                <a:ext cx="7311811" cy="610671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DE0D4143-33E2-93D6-C23D-5516276C7966}"/>
                  </a:ext>
                </a:extLst>
              </p:cNvPr>
              <p:cNvGrpSpPr/>
              <p:nvPr/>
            </p:nvGrpSpPr>
            <p:grpSpPr>
              <a:xfrm>
                <a:off x="3012965" y="543314"/>
                <a:ext cx="5740046" cy="4603860"/>
                <a:chOff x="2153487" y="541910"/>
                <a:chExt cx="6019545" cy="4771176"/>
              </a:xfrm>
            </p:grpSpPr>
            <p:pic>
              <p:nvPicPr>
                <p:cNvPr id="94" name="図 93">
                  <a:extLst>
                    <a:ext uri="{FF2B5EF4-FFF2-40B4-BE49-F238E27FC236}">
                      <a16:creationId xmlns:a16="http://schemas.microsoft.com/office/drawing/2014/main" id="{E5A057FB-E5B0-9454-97CF-B5064CA7FD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65824">
                  <a:off x="7527192" y="541910"/>
                  <a:ext cx="645840" cy="2885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95" name="正方形/長方形 94">
                  <a:extLst>
                    <a:ext uri="{FF2B5EF4-FFF2-40B4-BE49-F238E27FC236}">
                      <a16:creationId xmlns:a16="http://schemas.microsoft.com/office/drawing/2014/main" id="{36F8E57D-9240-123E-495E-807B2C6804FB}"/>
                    </a:ext>
                  </a:extLst>
                </p:cNvPr>
                <p:cNvSpPr/>
                <p:nvPr/>
              </p:nvSpPr>
              <p:spPr>
                <a:xfrm>
                  <a:off x="3421856" y="1550194"/>
                  <a:ext cx="664369" cy="2273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D45C1A2E-4549-A675-308F-4D1571DAE011}"/>
                    </a:ext>
                  </a:extLst>
                </p:cNvPr>
                <p:cNvSpPr/>
                <p:nvPr/>
              </p:nvSpPr>
              <p:spPr>
                <a:xfrm rot="1156502">
                  <a:off x="3953591" y="1616878"/>
                  <a:ext cx="643875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正方形/長方形 96">
                  <a:extLst>
                    <a:ext uri="{FF2B5EF4-FFF2-40B4-BE49-F238E27FC236}">
                      <a16:creationId xmlns:a16="http://schemas.microsoft.com/office/drawing/2014/main" id="{237CDB53-FF8D-E3B4-7F50-B1E7A24C00DD}"/>
                    </a:ext>
                  </a:extLst>
                </p:cNvPr>
                <p:cNvSpPr/>
                <p:nvPr/>
              </p:nvSpPr>
              <p:spPr>
                <a:xfrm rot="298888">
                  <a:off x="3869248" y="1564586"/>
                  <a:ext cx="340612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正方形/長方形 97">
                  <a:extLst>
                    <a:ext uri="{FF2B5EF4-FFF2-40B4-BE49-F238E27FC236}">
                      <a16:creationId xmlns:a16="http://schemas.microsoft.com/office/drawing/2014/main" id="{95ACCBE7-9242-9ACC-6767-5F36E936BD15}"/>
                    </a:ext>
                  </a:extLst>
                </p:cNvPr>
                <p:cNvSpPr/>
                <p:nvPr/>
              </p:nvSpPr>
              <p:spPr>
                <a:xfrm rot="1156502">
                  <a:off x="3993551" y="1642215"/>
                  <a:ext cx="590409" cy="1935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54191C84-2B93-0F1A-81C7-336E9C11C773}"/>
                    </a:ext>
                  </a:extLst>
                </p:cNvPr>
                <p:cNvSpPr/>
                <p:nvPr/>
              </p:nvSpPr>
              <p:spPr>
                <a:xfrm rot="1969884">
                  <a:off x="4322426" y="1803861"/>
                  <a:ext cx="664369" cy="233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正方形/長方形 99">
                  <a:extLst>
                    <a:ext uri="{FF2B5EF4-FFF2-40B4-BE49-F238E27FC236}">
                      <a16:creationId xmlns:a16="http://schemas.microsoft.com/office/drawing/2014/main" id="{74DF0DE0-5A69-DD50-848B-CE46D3CDCE9C}"/>
                    </a:ext>
                  </a:extLst>
                </p:cNvPr>
                <p:cNvSpPr/>
                <p:nvPr/>
              </p:nvSpPr>
              <p:spPr>
                <a:xfrm rot="2786008">
                  <a:off x="4604621" y="2041462"/>
                  <a:ext cx="604088" cy="2332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正方形/長方形 100">
                  <a:extLst>
                    <a:ext uri="{FF2B5EF4-FFF2-40B4-BE49-F238E27FC236}">
                      <a16:creationId xmlns:a16="http://schemas.microsoft.com/office/drawing/2014/main" id="{2B946F9C-50D4-3362-4293-0FA901523CFF}"/>
                    </a:ext>
                  </a:extLst>
                </p:cNvPr>
                <p:cNvSpPr/>
                <p:nvPr/>
              </p:nvSpPr>
              <p:spPr>
                <a:xfrm rot="2430613">
                  <a:off x="4650088" y="1863009"/>
                  <a:ext cx="340612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正方形/長方形 101">
                  <a:extLst>
                    <a:ext uri="{FF2B5EF4-FFF2-40B4-BE49-F238E27FC236}">
                      <a16:creationId xmlns:a16="http://schemas.microsoft.com/office/drawing/2014/main" id="{47E79E5A-7857-E31F-D6B0-EF677C284E34}"/>
                    </a:ext>
                  </a:extLst>
                </p:cNvPr>
                <p:cNvSpPr/>
                <p:nvPr/>
              </p:nvSpPr>
              <p:spPr>
                <a:xfrm rot="3551336">
                  <a:off x="4909000" y="2070494"/>
                  <a:ext cx="212338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正方形/長方形 102">
                  <a:extLst>
                    <a:ext uri="{FF2B5EF4-FFF2-40B4-BE49-F238E27FC236}">
                      <a16:creationId xmlns:a16="http://schemas.microsoft.com/office/drawing/2014/main" id="{DA7F916B-1C53-DFD8-C89E-96FD96E8587B}"/>
                    </a:ext>
                  </a:extLst>
                </p:cNvPr>
                <p:cNvSpPr/>
                <p:nvPr/>
              </p:nvSpPr>
              <p:spPr>
                <a:xfrm rot="3665665">
                  <a:off x="4970260" y="2378692"/>
                  <a:ext cx="340612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正方形/長方形 103">
                  <a:extLst>
                    <a:ext uri="{FF2B5EF4-FFF2-40B4-BE49-F238E27FC236}">
                      <a16:creationId xmlns:a16="http://schemas.microsoft.com/office/drawing/2014/main" id="{EED830E4-51A3-5883-033C-CC2AA51EB70C}"/>
                    </a:ext>
                  </a:extLst>
                </p:cNvPr>
                <p:cNvSpPr/>
                <p:nvPr/>
              </p:nvSpPr>
              <p:spPr>
                <a:xfrm rot="3716021">
                  <a:off x="5068846" y="2621454"/>
                  <a:ext cx="377221" cy="211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正方形/長方形 104">
                  <a:extLst>
                    <a:ext uri="{FF2B5EF4-FFF2-40B4-BE49-F238E27FC236}">
                      <a16:creationId xmlns:a16="http://schemas.microsoft.com/office/drawing/2014/main" id="{1FB1BD15-3C15-FDC7-8093-977D7BE042DD}"/>
                    </a:ext>
                  </a:extLst>
                </p:cNvPr>
                <p:cNvSpPr/>
                <p:nvPr/>
              </p:nvSpPr>
              <p:spPr>
                <a:xfrm rot="4653255">
                  <a:off x="5676198" y="2251103"/>
                  <a:ext cx="438735" cy="13643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正方形/長方形 105">
                  <a:extLst>
                    <a:ext uri="{FF2B5EF4-FFF2-40B4-BE49-F238E27FC236}">
                      <a16:creationId xmlns:a16="http://schemas.microsoft.com/office/drawing/2014/main" id="{B2694A6B-572E-7125-FBF5-2B022D97BFD8}"/>
                    </a:ext>
                  </a:extLst>
                </p:cNvPr>
                <p:cNvSpPr/>
                <p:nvPr/>
              </p:nvSpPr>
              <p:spPr>
                <a:xfrm rot="5400000">
                  <a:off x="5660162" y="2640581"/>
                  <a:ext cx="609600" cy="14364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7" name="直線コネクタ 106">
                  <a:extLst>
                    <a:ext uri="{FF2B5EF4-FFF2-40B4-BE49-F238E27FC236}">
                      <a16:creationId xmlns:a16="http://schemas.microsoft.com/office/drawing/2014/main" id="{1136FA6D-07F9-C785-C9F7-CB0E9B2D0131}"/>
                    </a:ext>
                  </a:extLst>
                </p:cNvPr>
                <p:cNvCxnSpPr>
                  <a:cxnSpLocks/>
                  <a:stCxn id="148" idx="6"/>
                </p:cNvCxnSpPr>
                <p:nvPr/>
              </p:nvCxnSpPr>
              <p:spPr>
                <a:xfrm flipV="1">
                  <a:off x="5231606" y="2784218"/>
                  <a:ext cx="1283494" cy="2137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正方形/長方形 107">
                  <a:extLst>
                    <a:ext uri="{FF2B5EF4-FFF2-40B4-BE49-F238E27FC236}">
                      <a16:creationId xmlns:a16="http://schemas.microsoft.com/office/drawing/2014/main" id="{2F00584F-51D6-56EC-3D62-FD455FA6015C}"/>
                    </a:ext>
                  </a:extLst>
                </p:cNvPr>
                <p:cNvSpPr/>
                <p:nvPr/>
              </p:nvSpPr>
              <p:spPr>
                <a:xfrm rot="4558513">
                  <a:off x="6378911" y="2618247"/>
                  <a:ext cx="592497" cy="211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正方形/長方形 108">
                  <a:extLst>
                    <a:ext uri="{FF2B5EF4-FFF2-40B4-BE49-F238E27FC236}">
                      <a16:creationId xmlns:a16="http://schemas.microsoft.com/office/drawing/2014/main" id="{38C91829-17EA-F9F4-6165-5605309F2B38}"/>
                    </a:ext>
                  </a:extLst>
                </p:cNvPr>
                <p:cNvSpPr/>
                <p:nvPr/>
              </p:nvSpPr>
              <p:spPr>
                <a:xfrm rot="5162798">
                  <a:off x="6445265" y="2730665"/>
                  <a:ext cx="592497" cy="211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楕円 109">
                  <a:extLst>
                    <a:ext uri="{FF2B5EF4-FFF2-40B4-BE49-F238E27FC236}">
                      <a16:creationId xmlns:a16="http://schemas.microsoft.com/office/drawing/2014/main" id="{17EE713E-D80B-E292-4D41-11AF65C9561B}"/>
                    </a:ext>
                  </a:extLst>
                </p:cNvPr>
                <p:cNvSpPr/>
                <p:nvPr/>
              </p:nvSpPr>
              <p:spPr>
                <a:xfrm rot="17290139">
                  <a:off x="6452635" y="3237200"/>
                  <a:ext cx="467685" cy="2420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07C145FE-4DD7-A779-C194-4F21A3A51ADA}"/>
                    </a:ext>
                  </a:extLst>
                </p:cNvPr>
                <p:cNvSpPr/>
                <p:nvPr/>
              </p:nvSpPr>
              <p:spPr>
                <a:xfrm>
                  <a:off x="6522244" y="2524125"/>
                  <a:ext cx="261964" cy="1154906"/>
                </a:xfrm>
                <a:custGeom>
                  <a:avLst/>
                  <a:gdLst>
                    <a:gd name="connsiteX0" fmla="*/ 0 w 261964"/>
                    <a:gd name="connsiteY0" fmla="*/ 11906 h 1154906"/>
                    <a:gd name="connsiteX1" fmla="*/ 30956 w 261964"/>
                    <a:gd name="connsiteY1" fmla="*/ 4763 h 1154906"/>
                    <a:gd name="connsiteX2" fmla="*/ 45244 w 261964"/>
                    <a:gd name="connsiteY2" fmla="*/ 0 h 1154906"/>
                    <a:gd name="connsiteX3" fmla="*/ 135731 w 261964"/>
                    <a:gd name="connsiteY3" fmla="*/ 9525 h 1154906"/>
                    <a:gd name="connsiteX4" fmla="*/ 178594 w 261964"/>
                    <a:gd name="connsiteY4" fmla="*/ 19050 h 1154906"/>
                    <a:gd name="connsiteX5" fmla="*/ 188119 w 261964"/>
                    <a:gd name="connsiteY5" fmla="*/ 23813 h 1154906"/>
                    <a:gd name="connsiteX6" fmla="*/ 200025 w 261964"/>
                    <a:gd name="connsiteY6" fmla="*/ 26194 h 1154906"/>
                    <a:gd name="connsiteX7" fmla="*/ 233362 w 261964"/>
                    <a:gd name="connsiteY7" fmla="*/ 35719 h 1154906"/>
                    <a:gd name="connsiteX8" fmla="*/ 230981 w 261964"/>
                    <a:gd name="connsiteY8" fmla="*/ 66675 h 1154906"/>
                    <a:gd name="connsiteX9" fmla="*/ 216694 w 261964"/>
                    <a:gd name="connsiteY9" fmla="*/ 80963 h 1154906"/>
                    <a:gd name="connsiteX10" fmla="*/ 214312 w 261964"/>
                    <a:gd name="connsiteY10" fmla="*/ 88106 h 1154906"/>
                    <a:gd name="connsiteX11" fmla="*/ 204787 w 261964"/>
                    <a:gd name="connsiteY11" fmla="*/ 107156 h 1154906"/>
                    <a:gd name="connsiteX12" fmla="*/ 200025 w 261964"/>
                    <a:gd name="connsiteY12" fmla="*/ 121444 h 1154906"/>
                    <a:gd name="connsiteX13" fmla="*/ 190500 w 261964"/>
                    <a:gd name="connsiteY13" fmla="*/ 140494 h 1154906"/>
                    <a:gd name="connsiteX14" fmla="*/ 197644 w 261964"/>
                    <a:gd name="connsiteY14" fmla="*/ 176213 h 1154906"/>
                    <a:gd name="connsiteX15" fmla="*/ 200025 w 261964"/>
                    <a:gd name="connsiteY15" fmla="*/ 183356 h 1154906"/>
                    <a:gd name="connsiteX16" fmla="*/ 209550 w 261964"/>
                    <a:gd name="connsiteY16" fmla="*/ 192881 h 1154906"/>
                    <a:gd name="connsiteX17" fmla="*/ 219075 w 261964"/>
                    <a:gd name="connsiteY17" fmla="*/ 345281 h 1154906"/>
                    <a:gd name="connsiteX18" fmla="*/ 228600 w 261964"/>
                    <a:gd name="connsiteY18" fmla="*/ 369094 h 1154906"/>
                    <a:gd name="connsiteX19" fmla="*/ 235744 w 261964"/>
                    <a:gd name="connsiteY19" fmla="*/ 390525 h 1154906"/>
                    <a:gd name="connsiteX20" fmla="*/ 242887 w 261964"/>
                    <a:gd name="connsiteY20" fmla="*/ 416719 h 1154906"/>
                    <a:gd name="connsiteX21" fmla="*/ 259556 w 261964"/>
                    <a:gd name="connsiteY21" fmla="*/ 438150 h 1154906"/>
                    <a:gd name="connsiteX22" fmla="*/ 261937 w 261964"/>
                    <a:gd name="connsiteY22" fmla="*/ 445294 h 1154906"/>
                    <a:gd name="connsiteX23" fmla="*/ 252412 w 261964"/>
                    <a:gd name="connsiteY23" fmla="*/ 469106 h 1154906"/>
                    <a:gd name="connsiteX24" fmla="*/ 242887 w 261964"/>
                    <a:gd name="connsiteY24" fmla="*/ 473869 h 1154906"/>
                    <a:gd name="connsiteX25" fmla="*/ 230981 w 261964"/>
                    <a:gd name="connsiteY25" fmla="*/ 481013 h 1154906"/>
                    <a:gd name="connsiteX26" fmla="*/ 207169 w 261964"/>
                    <a:gd name="connsiteY26" fmla="*/ 485775 h 1154906"/>
                    <a:gd name="connsiteX27" fmla="*/ 204787 w 261964"/>
                    <a:gd name="connsiteY27" fmla="*/ 545306 h 1154906"/>
                    <a:gd name="connsiteX28" fmla="*/ 214312 w 261964"/>
                    <a:gd name="connsiteY28" fmla="*/ 583406 h 1154906"/>
                    <a:gd name="connsiteX29" fmla="*/ 216694 w 261964"/>
                    <a:gd name="connsiteY29" fmla="*/ 661988 h 1154906"/>
                    <a:gd name="connsiteX30" fmla="*/ 223837 w 261964"/>
                    <a:gd name="connsiteY30" fmla="*/ 683419 h 1154906"/>
                    <a:gd name="connsiteX31" fmla="*/ 228600 w 261964"/>
                    <a:gd name="connsiteY31" fmla="*/ 702469 h 1154906"/>
                    <a:gd name="connsiteX32" fmla="*/ 226219 w 261964"/>
                    <a:gd name="connsiteY32" fmla="*/ 752475 h 1154906"/>
                    <a:gd name="connsiteX33" fmla="*/ 223837 w 261964"/>
                    <a:gd name="connsiteY33" fmla="*/ 773906 h 1154906"/>
                    <a:gd name="connsiteX34" fmla="*/ 219075 w 261964"/>
                    <a:gd name="connsiteY34" fmla="*/ 783431 h 1154906"/>
                    <a:gd name="connsiteX35" fmla="*/ 207169 w 261964"/>
                    <a:gd name="connsiteY35" fmla="*/ 847725 h 1154906"/>
                    <a:gd name="connsiteX36" fmla="*/ 200025 w 261964"/>
                    <a:gd name="connsiteY36" fmla="*/ 859631 h 1154906"/>
                    <a:gd name="connsiteX37" fmla="*/ 190500 w 261964"/>
                    <a:gd name="connsiteY37" fmla="*/ 892969 h 1154906"/>
                    <a:gd name="connsiteX38" fmla="*/ 176212 w 261964"/>
                    <a:gd name="connsiteY38" fmla="*/ 935831 h 1154906"/>
                    <a:gd name="connsiteX39" fmla="*/ 171450 w 261964"/>
                    <a:gd name="connsiteY39" fmla="*/ 969169 h 1154906"/>
                    <a:gd name="connsiteX40" fmla="*/ 171450 w 261964"/>
                    <a:gd name="connsiteY40" fmla="*/ 1054894 h 1154906"/>
                    <a:gd name="connsiteX41" fmla="*/ 176212 w 261964"/>
                    <a:gd name="connsiteY41" fmla="*/ 1064419 h 1154906"/>
                    <a:gd name="connsiteX42" fmla="*/ 192881 w 261964"/>
                    <a:gd name="connsiteY42" fmla="*/ 1081088 h 1154906"/>
                    <a:gd name="connsiteX43" fmla="*/ 207169 w 261964"/>
                    <a:gd name="connsiteY43" fmla="*/ 1085850 h 1154906"/>
                    <a:gd name="connsiteX44" fmla="*/ 223837 w 261964"/>
                    <a:gd name="connsiteY44" fmla="*/ 1092994 h 1154906"/>
                    <a:gd name="connsiteX45" fmla="*/ 240506 w 261964"/>
                    <a:gd name="connsiteY45" fmla="*/ 1109663 h 1154906"/>
                    <a:gd name="connsiteX46" fmla="*/ 242887 w 261964"/>
                    <a:gd name="connsiteY46" fmla="*/ 1116806 h 1154906"/>
                    <a:gd name="connsiteX47" fmla="*/ 247650 w 261964"/>
                    <a:gd name="connsiteY47" fmla="*/ 1135856 h 1154906"/>
                    <a:gd name="connsiteX48" fmla="*/ 250031 w 261964"/>
                    <a:gd name="connsiteY48" fmla="*/ 1147763 h 1154906"/>
                    <a:gd name="connsiteX49" fmla="*/ 252412 w 261964"/>
                    <a:gd name="connsiteY49" fmla="*/ 1154906 h 11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261964" h="1154906">
                      <a:moveTo>
                        <a:pt x="0" y="11906"/>
                      </a:moveTo>
                      <a:cubicBezTo>
                        <a:pt x="12402" y="9426"/>
                        <a:pt x="17558" y="8591"/>
                        <a:pt x="30956" y="4763"/>
                      </a:cubicBezTo>
                      <a:cubicBezTo>
                        <a:pt x="35783" y="3384"/>
                        <a:pt x="40481" y="1588"/>
                        <a:pt x="45244" y="0"/>
                      </a:cubicBezTo>
                      <a:cubicBezTo>
                        <a:pt x="85877" y="13546"/>
                        <a:pt x="43354" y="727"/>
                        <a:pt x="135731" y="9525"/>
                      </a:cubicBezTo>
                      <a:cubicBezTo>
                        <a:pt x="145491" y="10455"/>
                        <a:pt x="168243" y="16463"/>
                        <a:pt x="178594" y="19050"/>
                      </a:cubicBezTo>
                      <a:cubicBezTo>
                        <a:pt x="181769" y="20638"/>
                        <a:pt x="184751" y="22690"/>
                        <a:pt x="188119" y="23813"/>
                      </a:cubicBezTo>
                      <a:cubicBezTo>
                        <a:pt x="191959" y="25093"/>
                        <a:pt x="196267" y="24691"/>
                        <a:pt x="200025" y="26194"/>
                      </a:cubicBezTo>
                      <a:cubicBezTo>
                        <a:pt x="230604" y="38426"/>
                        <a:pt x="187903" y="30668"/>
                        <a:pt x="233362" y="35719"/>
                      </a:cubicBezTo>
                      <a:cubicBezTo>
                        <a:pt x="232568" y="46038"/>
                        <a:pt x="234559" y="56964"/>
                        <a:pt x="230981" y="66675"/>
                      </a:cubicBezTo>
                      <a:cubicBezTo>
                        <a:pt x="228653" y="72995"/>
                        <a:pt x="216694" y="80963"/>
                        <a:pt x="216694" y="80963"/>
                      </a:cubicBezTo>
                      <a:cubicBezTo>
                        <a:pt x="215900" y="83344"/>
                        <a:pt x="215351" y="85821"/>
                        <a:pt x="214312" y="88106"/>
                      </a:cubicBezTo>
                      <a:cubicBezTo>
                        <a:pt x="211374" y="94569"/>
                        <a:pt x="207032" y="100421"/>
                        <a:pt x="204787" y="107156"/>
                      </a:cubicBezTo>
                      <a:cubicBezTo>
                        <a:pt x="203200" y="111919"/>
                        <a:pt x="202002" y="116830"/>
                        <a:pt x="200025" y="121444"/>
                      </a:cubicBezTo>
                      <a:cubicBezTo>
                        <a:pt x="197228" y="127970"/>
                        <a:pt x="190500" y="140494"/>
                        <a:pt x="190500" y="140494"/>
                      </a:cubicBezTo>
                      <a:cubicBezTo>
                        <a:pt x="193435" y="166916"/>
                        <a:pt x="190608" y="155106"/>
                        <a:pt x="197644" y="176213"/>
                      </a:cubicBezTo>
                      <a:cubicBezTo>
                        <a:pt x="198438" y="178594"/>
                        <a:pt x="198250" y="181581"/>
                        <a:pt x="200025" y="183356"/>
                      </a:cubicBezTo>
                      <a:lnTo>
                        <a:pt x="209550" y="192881"/>
                      </a:lnTo>
                      <a:cubicBezTo>
                        <a:pt x="212678" y="258576"/>
                        <a:pt x="212587" y="286887"/>
                        <a:pt x="219075" y="345281"/>
                      </a:cubicBezTo>
                      <a:cubicBezTo>
                        <a:pt x="221198" y="364386"/>
                        <a:pt x="220706" y="350677"/>
                        <a:pt x="228600" y="369094"/>
                      </a:cubicBezTo>
                      <a:cubicBezTo>
                        <a:pt x="231566" y="376015"/>
                        <a:pt x="234267" y="383141"/>
                        <a:pt x="235744" y="390525"/>
                      </a:cubicBezTo>
                      <a:cubicBezTo>
                        <a:pt x="237486" y="399233"/>
                        <a:pt x="238860" y="408664"/>
                        <a:pt x="242887" y="416719"/>
                      </a:cubicBezTo>
                      <a:cubicBezTo>
                        <a:pt x="248583" y="428111"/>
                        <a:pt x="251717" y="430311"/>
                        <a:pt x="259556" y="438150"/>
                      </a:cubicBezTo>
                      <a:cubicBezTo>
                        <a:pt x="260350" y="440531"/>
                        <a:pt x="262214" y="442799"/>
                        <a:pt x="261937" y="445294"/>
                      </a:cubicBezTo>
                      <a:cubicBezTo>
                        <a:pt x="261704" y="447389"/>
                        <a:pt x="255423" y="466095"/>
                        <a:pt x="252412" y="469106"/>
                      </a:cubicBezTo>
                      <a:cubicBezTo>
                        <a:pt x="249902" y="471616"/>
                        <a:pt x="245990" y="472145"/>
                        <a:pt x="242887" y="473869"/>
                      </a:cubicBezTo>
                      <a:cubicBezTo>
                        <a:pt x="238841" y="476117"/>
                        <a:pt x="235372" y="479549"/>
                        <a:pt x="230981" y="481013"/>
                      </a:cubicBezTo>
                      <a:cubicBezTo>
                        <a:pt x="223302" y="483573"/>
                        <a:pt x="215106" y="484188"/>
                        <a:pt x="207169" y="485775"/>
                      </a:cubicBezTo>
                      <a:cubicBezTo>
                        <a:pt x="187951" y="504993"/>
                        <a:pt x="198031" y="491255"/>
                        <a:pt x="204787" y="545306"/>
                      </a:cubicBezTo>
                      <a:cubicBezTo>
                        <a:pt x="207085" y="563693"/>
                        <a:pt x="209129" y="567857"/>
                        <a:pt x="214312" y="583406"/>
                      </a:cubicBezTo>
                      <a:cubicBezTo>
                        <a:pt x="215106" y="609600"/>
                        <a:pt x="214209" y="635900"/>
                        <a:pt x="216694" y="661988"/>
                      </a:cubicBezTo>
                      <a:cubicBezTo>
                        <a:pt x="217408" y="669484"/>
                        <a:pt x="222011" y="676114"/>
                        <a:pt x="223837" y="683419"/>
                      </a:cubicBezTo>
                      <a:lnTo>
                        <a:pt x="228600" y="702469"/>
                      </a:lnTo>
                      <a:cubicBezTo>
                        <a:pt x="227806" y="719138"/>
                        <a:pt x="227329" y="735824"/>
                        <a:pt x="226219" y="752475"/>
                      </a:cubicBezTo>
                      <a:cubicBezTo>
                        <a:pt x="225741" y="759647"/>
                        <a:pt x="225453" y="766902"/>
                        <a:pt x="223837" y="773906"/>
                      </a:cubicBezTo>
                      <a:cubicBezTo>
                        <a:pt x="223039" y="777365"/>
                        <a:pt x="220662" y="780256"/>
                        <a:pt x="219075" y="783431"/>
                      </a:cubicBezTo>
                      <a:cubicBezTo>
                        <a:pt x="215713" y="813687"/>
                        <a:pt x="217688" y="823180"/>
                        <a:pt x="207169" y="847725"/>
                      </a:cubicBezTo>
                      <a:cubicBezTo>
                        <a:pt x="205346" y="851979"/>
                        <a:pt x="202406" y="855662"/>
                        <a:pt x="200025" y="859631"/>
                      </a:cubicBezTo>
                      <a:cubicBezTo>
                        <a:pt x="189591" y="901362"/>
                        <a:pt x="200747" y="858811"/>
                        <a:pt x="190500" y="892969"/>
                      </a:cubicBezTo>
                      <a:cubicBezTo>
                        <a:pt x="178689" y="932341"/>
                        <a:pt x="186547" y="915164"/>
                        <a:pt x="176212" y="935831"/>
                      </a:cubicBezTo>
                      <a:cubicBezTo>
                        <a:pt x="174625" y="946944"/>
                        <a:pt x="172514" y="957994"/>
                        <a:pt x="171450" y="969169"/>
                      </a:cubicBezTo>
                      <a:cubicBezTo>
                        <a:pt x="167428" y="1011398"/>
                        <a:pt x="160928" y="1023327"/>
                        <a:pt x="171450" y="1054894"/>
                      </a:cubicBezTo>
                      <a:cubicBezTo>
                        <a:pt x="172573" y="1058262"/>
                        <a:pt x="173964" y="1061672"/>
                        <a:pt x="176212" y="1064419"/>
                      </a:cubicBezTo>
                      <a:cubicBezTo>
                        <a:pt x="181188" y="1070501"/>
                        <a:pt x="186420" y="1076615"/>
                        <a:pt x="192881" y="1081088"/>
                      </a:cubicBezTo>
                      <a:cubicBezTo>
                        <a:pt x="197009" y="1083945"/>
                        <a:pt x="202508" y="1083986"/>
                        <a:pt x="207169" y="1085850"/>
                      </a:cubicBezTo>
                      <a:cubicBezTo>
                        <a:pt x="236606" y="1097625"/>
                        <a:pt x="200835" y="1085327"/>
                        <a:pt x="223837" y="1092994"/>
                      </a:cubicBezTo>
                      <a:cubicBezTo>
                        <a:pt x="229393" y="1098550"/>
                        <a:pt x="235597" y="1103527"/>
                        <a:pt x="240506" y="1109663"/>
                      </a:cubicBezTo>
                      <a:cubicBezTo>
                        <a:pt x="242074" y="1111623"/>
                        <a:pt x="242227" y="1114385"/>
                        <a:pt x="242887" y="1116806"/>
                      </a:cubicBezTo>
                      <a:cubicBezTo>
                        <a:pt x="244609" y="1123121"/>
                        <a:pt x="246178" y="1129478"/>
                        <a:pt x="247650" y="1135856"/>
                      </a:cubicBezTo>
                      <a:cubicBezTo>
                        <a:pt x="248560" y="1139800"/>
                        <a:pt x="249049" y="1143836"/>
                        <a:pt x="250031" y="1147763"/>
                      </a:cubicBezTo>
                      <a:cubicBezTo>
                        <a:pt x="250640" y="1150198"/>
                        <a:pt x="252412" y="1154906"/>
                        <a:pt x="252412" y="115490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楕円 111">
                  <a:extLst>
                    <a:ext uri="{FF2B5EF4-FFF2-40B4-BE49-F238E27FC236}">
                      <a16:creationId xmlns:a16="http://schemas.microsoft.com/office/drawing/2014/main" id="{BAD273F8-8988-0424-95B7-29C5840346FC}"/>
                    </a:ext>
                  </a:extLst>
                </p:cNvPr>
                <p:cNvSpPr/>
                <p:nvPr/>
              </p:nvSpPr>
              <p:spPr>
                <a:xfrm>
                  <a:off x="5751899" y="2524125"/>
                  <a:ext cx="198845" cy="80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楕円 112">
                  <a:extLst>
                    <a:ext uri="{FF2B5EF4-FFF2-40B4-BE49-F238E27FC236}">
                      <a16:creationId xmlns:a16="http://schemas.microsoft.com/office/drawing/2014/main" id="{E0EC74FB-CD30-8F17-7C01-041A04A470DE}"/>
                    </a:ext>
                  </a:extLst>
                </p:cNvPr>
                <p:cNvSpPr/>
                <p:nvPr/>
              </p:nvSpPr>
              <p:spPr>
                <a:xfrm rot="19886935">
                  <a:off x="5978261" y="2477363"/>
                  <a:ext cx="272252" cy="104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楕円 113">
                  <a:extLst>
                    <a:ext uri="{FF2B5EF4-FFF2-40B4-BE49-F238E27FC236}">
                      <a16:creationId xmlns:a16="http://schemas.microsoft.com/office/drawing/2014/main" id="{55BB4724-B735-E54D-BA8F-0361F9FCDBC1}"/>
                    </a:ext>
                  </a:extLst>
                </p:cNvPr>
                <p:cNvSpPr/>
                <p:nvPr/>
              </p:nvSpPr>
              <p:spPr>
                <a:xfrm rot="15527441">
                  <a:off x="6142901" y="3412462"/>
                  <a:ext cx="605224" cy="7945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楕円 114">
                  <a:extLst>
                    <a:ext uri="{FF2B5EF4-FFF2-40B4-BE49-F238E27FC236}">
                      <a16:creationId xmlns:a16="http://schemas.microsoft.com/office/drawing/2014/main" id="{CACAAC0A-23F8-CC21-82E0-027CF23C035F}"/>
                    </a:ext>
                  </a:extLst>
                </p:cNvPr>
                <p:cNvSpPr/>
                <p:nvPr/>
              </p:nvSpPr>
              <p:spPr>
                <a:xfrm>
                  <a:off x="6258038" y="2463403"/>
                  <a:ext cx="198845" cy="80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楕円 115">
                  <a:extLst>
                    <a:ext uri="{FF2B5EF4-FFF2-40B4-BE49-F238E27FC236}">
                      <a16:creationId xmlns:a16="http://schemas.microsoft.com/office/drawing/2014/main" id="{1E20A2B4-6C25-68E1-8D5D-882527ED9395}"/>
                    </a:ext>
                  </a:extLst>
                </p:cNvPr>
                <p:cNvSpPr/>
                <p:nvPr/>
              </p:nvSpPr>
              <p:spPr>
                <a:xfrm rot="483450">
                  <a:off x="5383165" y="3647610"/>
                  <a:ext cx="920980" cy="3217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F27F5F7D-A815-4A2C-A77A-218AB4EF732D}"/>
                    </a:ext>
                  </a:extLst>
                </p:cNvPr>
                <p:cNvSpPr/>
                <p:nvPr/>
              </p:nvSpPr>
              <p:spPr>
                <a:xfrm>
                  <a:off x="5566957" y="3614005"/>
                  <a:ext cx="1166812" cy="447675"/>
                </a:xfrm>
                <a:custGeom>
                  <a:avLst/>
                  <a:gdLst>
                    <a:gd name="connsiteX0" fmla="*/ 1166812 w 1166812"/>
                    <a:gd name="connsiteY0" fmla="*/ 0 h 447675"/>
                    <a:gd name="connsiteX1" fmla="*/ 1162050 w 1166812"/>
                    <a:gd name="connsiteY1" fmla="*/ 19050 h 447675"/>
                    <a:gd name="connsiteX2" fmla="*/ 1154906 w 1166812"/>
                    <a:gd name="connsiteY2" fmla="*/ 26193 h 447675"/>
                    <a:gd name="connsiteX3" fmla="*/ 1143000 w 1166812"/>
                    <a:gd name="connsiteY3" fmla="*/ 47625 h 447675"/>
                    <a:gd name="connsiteX4" fmla="*/ 1135856 w 1166812"/>
                    <a:gd name="connsiteY4" fmla="*/ 54768 h 447675"/>
                    <a:gd name="connsiteX5" fmla="*/ 1140619 w 1166812"/>
                    <a:gd name="connsiteY5" fmla="*/ 116681 h 447675"/>
                    <a:gd name="connsiteX6" fmla="*/ 1135856 w 1166812"/>
                    <a:gd name="connsiteY6" fmla="*/ 130968 h 447675"/>
                    <a:gd name="connsiteX7" fmla="*/ 1140619 w 1166812"/>
                    <a:gd name="connsiteY7" fmla="*/ 169068 h 447675"/>
                    <a:gd name="connsiteX8" fmla="*/ 1128712 w 1166812"/>
                    <a:gd name="connsiteY8" fmla="*/ 238125 h 447675"/>
                    <a:gd name="connsiteX9" fmla="*/ 1123950 w 1166812"/>
                    <a:gd name="connsiteY9" fmla="*/ 247650 h 447675"/>
                    <a:gd name="connsiteX10" fmla="*/ 1116806 w 1166812"/>
                    <a:gd name="connsiteY10" fmla="*/ 254793 h 447675"/>
                    <a:gd name="connsiteX11" fmla="*/ 1107281 w 1166812"/>
                    <a:gd name="connsiteY11" fmla="*/ 330993 h 447675"/>
                    <a:gd name="connsiteX12" fmla="*/ 1102519 w 1166812"/>
                    <a:gd name="connsiteY12" fmla="*/ 354806 h 447675"/>
                    <a:gd name="connsiteX13" fmla="*/ 1097756 w 1166812"/>
                    <a:gd name="connsiteY13" fmla="*/ 383381 h 447675"/>
                    <a:gd name="connsiteX14" fmla="*/ 1095375 w 1166812"/>
                    <a:gd name="connsiteY14" fmla="*/ 395287 h 447675"/>
                    <a:gd name="connsiteX15" fmla="*/ 1090612 w 1166812"/>
                    <a:gd name="connsiteY15" fmla="*/ 404812 h 447675"/>
                    <a:gd name="connsiteX16" fmla="*/ 1088231 w 1166812"/>
                    <a:gd name="connsiteY16" fmla="*/ 414337 h 447675"/>
                    <a:gd name="connsiteX17" fmla="*/ 1083469 w 1166812"/>
                    <a:gd name="connsiteY17" fmla="*/ 423862 h 447675"/>
                    <a:gd name="connsiteX18" fmla="*/ 1071562 w 1166812"/>
                    <a:gd name="connsiteY18" fmla="*/ 447675 h 447675"/>
                    <a:gd name="connsiteX19" fmla="*/ 1038225 w 1166812"/>
                    <a:gd name="connsiteY19" fmla="*/ 442912 h 447675"/>
                    <a:gd name="connsiteX20" fmla="*/ 1019175 w 1166812"/>
                    <a:gd name="connsiteY20" fmla="*/ 438150 h 447675"/>
                    <a:gd name="connsiteX21" fmla="*/ 992981 w 1166812"/>
                    <a:gd name="connsiteY21" fmla="*/ 435768 h 447675"/>
                    <a:gd name="connsiteX22" fmla="*/ 976312 w 1166812"/>
                    <a:gd name="connsiteY22" fmla="*/ 423862 h 447675"/>
                    <a:gd name="connsiteX23" fmla="*/ 962025 w 1166812"/>
                    <a:gd name="connsiteY23" fmla="*/ 419100 h 447675"/>
                    <a:gd name="connsiteX24" fmla="*/ 952500 w 1166812"/>
                    <a:gd name="connsiteY24" fmla="*/ 414337 h 447675"/>
                    <a:gd name="connsiteX25" fmla="*/ 831056 w 1166812"/>
                    <a:gd name="connsiteY25" fmla="*/ 411956 h 447675"/>
                    <a:gd name="connsiteX26" fmla="*/ 697706 w 1166812"/>
                    <a:gd name="connsiteY26" fmla="*/ 407193 h 447675"/>
                    <a:gd name="connsiteX27" fmla="*/ 681037 w 1166812"/>
                    <a:gd name="connsiteY27" fmla="*/ 404812 h 447675"/>
                    <a:gd name="connsiteX28" fmla="*/ 614362 w 1166812"/>
                    <a:gd name="connsiteY28" fmla="*/ 390525 h 447675"/>
                    <a:gd name="connsiteX29" fmla="*/ 595312 w 1166812"/>
                    <a:gd name="connsiteY29" fmla="*/ 381000 h 447675"/>
                    <a:gd name="connsiteX30" fmla="*/ 583406 w 1166812"/>
                    <a:gd name="connsiteY30" fmla="*/ 378618 h 447675"/>
                    <a:gd name="connsiteX31" fmla="*/ 561975 w 1166812"/>
                    <a:gd name="connsiteY31" fmla="*/ 371475 h 447675"/>
                    <a:gd name="connsiteX32" fmla="*/ 545306 w 1166812"/>
                    <a:gd name="connsiteY32" fmla="*/ 364331 h 447675"/>
                    <a:gd name="connsiteX33" fmla="*/ 538162 w 1166812"/>
                    <a:gd name="connsiteY33" fmla="*/ 361950 h 447675"/>
                    <a:gd name="connsiteX34" fmla="*/ 519112 w 1166812"/>
                    <a:gd name="connsiteY34" fmla="*/ 352425 h 447675"/>
                    <a:gd name="connsiteX35" fmla="*/ 500062 w 1166812"/>
                    <a:gd name="connsiteY35" fmla="*/ 347662 h 447675"/>
                    <a:gd name="connsiteX36" fmla="*/ 473869 w 1166812"/>
                    <a:gd name="connsiteY36" fmla="*/ 340518 h 447675"/>
                    <a:gd name="connsiteX37" fmla="*/ 459581 w 1166812"/>
                    <a:gd name="connsiteY37" fmla="*/ 335756 h 447675"/>
                    <a:gd name="connsiteX38" fmla="*/ 442912 w 1166812"/>
                    <a:gd name="connsiteY38" fmla="*/ 323850 h 447675"/>
                    <a:gd name="connsiteX39" fmla="*/ 433387 w 1166812"/>
                    <a:gd name="connsiteY39" fmla="*/ 319087 h 447675"/>
                    <a:gd name="connsiteX40" fmla="*/ 392906 w 1166812"/>
                    <a:gd name="connsiteY40" fmla="*/ 311943 h 447675"/>
                    <a:gd name="connsiteX41" fmla="*/ 378619 w 1166812"/>
                    <a:gd name="connsiteY41" fmla="*/ 307181 h 447675"/>
                    <a:gd name="connsiteX42" fmla="*/ 357187 w 1166812"/>
                    <a:gd name="connsiteY42" fmla="*/ 290512 h 447675"/>
                    <a:gd name="connsiteX43" fmla="*/ 309562 w 1166812"/>
                    <a:gd name="connsiteY43" fmla="*/ 280987 h 447675"/>
                    <a:gd name="connsiteX44" fmla="*/ 290512 w 1166812"/>
                    <a:gd name="connsiteY44" fmla="*/ 271462 h 447675"/>
                    <a:gd name="connsiteX45" fmla="*/ 280987 w 1166812"/>
                    <a:gd name="connsiteY45" fmla="*/ 266700 h 447675"/>
                    <a:gd name="connsiteX46" fmla="*/ 264319 w 1166812"/>
                    <a:gd name="connsiteY46" fmla="*/ 264318 h 447675"/>
                    <a:gd name="connsiteX47" fmla="*/ 238125 w 1166812"/>
                    <a:gd name="connsiteY47" fmla="*/ 257175 h 447675"/>
                    <a:gd name="connsiteX48" fmla="*/ 223837 w 1166812"/>
                    <a:gd name="connsiteY48" fmla="*/ 252412 h 447675"/>
                    <a:gd name="connsiteX49" fmla="*/ 207169 w 1166812"/>
                    <a:gd name="connsiteY49" fmla="*/ 254793 h 447675"/>
                    <a:gd name="connsiteX50" fmla="*/ 200025 w 1166812"/>
                    <a:gd name="connsiteY50" fmla="*/ 257175 h 447675"/>
                    <a:gd name="connsiteX51" fmla="*/ 188119 w 1166812"/>
                    <a:gd name="connsiteY51" fmla="*/ 259556 h 447675"/>
                    <a:gd name="connsiteX52" fmla="*/ 180975 w 1166812"/>
                    <a:gd name="connsiteY52" fmla="*/ 261937 h 447675"/>
                    <a:gd name="connsiteX53" fmla="*/ 133350 w 1166812"/>
                    <a:gd name="connsiteY53" fmla="*/ 271462 h 447675"/>
                    <a:gd name="connsiteX54" fmla="*/ 104775 w 1166812"/>
                    <a:gd name="connsiteY54" fmla="*/ 280987 h 447675"/>
                    <a:gd name="connsiteX55" fmla="*/ 85725 w 1166812"/>
                    <a:gd name="connsiteY55" fmla="*/ 290512 h 447675"/>
                    <a:gd name="connsiteX56" fmla="*/ 66675 w 1166812"/>
                    <a:gd name="connsiteY56" fmla="*/ 295275 h 447675"/>
                    <a:gd name="connsiteX57" fmla="*/ 52387 w 1166812"/>
                    <a:gd name="connsiteY57" fmla="*/ 300037 h 447675"/>
                    <a:gd name="connsiteX58" fmla="*/ 28575 w 1166812"/>
                    <a:gd name="connsiteY58" fmla="*/ 304800 h 447675"/>
                    <a:gd name="connsiteX59" fmla="*/ 14287 w 1166812"/>
                    <a:gd name="connsiteY59" fmla="*/ 309562 h 447675"/>
                    <a:gd name="connsiteX60" fmla="*/ 0 w 1166812"/>
                    <a:gd name="connsiteY60" fmla="*/ 314325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166812" h="447675">
                      <a:moveTo>
                        <a:pt x="1166812" y="0"/>
                      </a:moveTo>
                      <a:cubicBezTo>
                        <a:pt x="1166469" y="1716"/>
                        <a:pt x="1164142" y="15913"/>
                        <a:pt x="1162050" y="19050"/>
                      </a:cubicBezTo>
                      <a:cubicBezTo>
                        <a:pt x="1160182" y="21852"/>
                        <a:pt x="1157287" y="23812"/>
                        <a:pt x="1154906" y="26193"/>
                      </a:cubicBezTo>
                      <a:cubicBezTo>
                        <a:pt x="1151514" y="32979"/>
                        <a:pt x="1147486" y="41644"/>
                        <a:pt x="1143000" y="47625"/>
                      </a:cubicBezTo>
                      <a:cubicBezTo>
                        <a:pt x="1140979" y="50319"/>
                        <a:pt x="1138237" y="52387"/>
                        <a:pt x="1135856" y="54768"/>
                      </a:cubicBezTo>
                      <a:cubicBezTo>
                        <a:pt x="1137444" y="75406"/>
                        <a:pt x="1140619" y="95982"/>
                        <a:pt x="1140619" y="116681"/>
                      </a:cubicBezTo>
                      <a:cubicBezTo>
                        <a:pt x="1140619" y="121701"/>
                        <a:pt x="1135856" y="125948"/>
                        <a:pt x="1135856" y="130968"/>
                      </a:cubicBezTo>
                      <a:cubicBezTo>
                        <a:pt x="1135856" y="143767"/>
                        <a:pt x="1139031" y="156368"/>
                        <a:pt x="1140619" y="169068"/>
                      </a:cubicBezTo>
                      <a:cubicBezTo>
                        <a:pt x="1136650" y="192087"/>
                        <a:pt x="1133559" y="215275"/>
                        <a:pt x="1128712" y="238125"/>
                      </a:cubicBezTo>
                      <a:cubicBezTo>
                        <a:pt x="1127975" y="241597"/>
                        <a:pt x="1126013" y="244762"/>
                        <a:pt x="1123950" y="247650"/>
                      </a:cubicBezTo>
                      <a:cubicBezTo>
                        <a:pt x="1121993" y="250390"/>
                        <a:pt x="1119187" y="252412"/>
                        <a:pt x="1116806" y="254793"/>
                      </a:cubicBezTo>
                      <a:cubicBezTo>
                        <a:pt x="1104667" y="291214"/>
                        <a:pt x="1115860" y="253781"/>
                        <a:pt x="1107281" y="330993"/>
                      </a:cubicBezTo>
                      <a:cubicBezTo>
                        <a:pt x="1106387" y="339038"/>
                        <a:pt x="1103967" y="346842"/>
                        <a:pt x="1102519" y="354806"/>
                      </a:cubicBezTo>
                      <a:cubicBezTo>
                        <a:pt x="1100792" y="364307"/>
                        <a:pt x="1099434" y="373872"/>
                        <a:pt x="1097756" y="383381"/>
                      </a:cubicBezTo>
                      <a:cubicBezTo>
                        <a:pt x="1097053" y="387367"/>
                        <a:pt x="1096655" y="391447"/>
                        <a:pt x="1095375" y="395287"/>
                      </a:cubicBezTo>
                      <a:cubicBezTo>
                        <a:pt x="1094252" y="398655"/>
                        <a:pt x="1092200" y="401637"/>
                        <a:pt x="1090612" y="404812"/>
                      </a:cubicBezTo>
                      <a:cubicBezTo>
                        <a:pt x="1089818" y="407987"/>
                        <a:pt x="1089380" y="411273"/>
                        <a:pt x="1088231" y="414337"/>
                      </a:cubicBezTo>
                      <a:cubicBezTo>
                        <a:pt x="1086985" y="417661"/>
                        <a:pt x="1084513" y="420469"/>
                        <a:pt x="1083469" y="423862"/>
                      </a:cubicBezTo>
                      <a:cubicBezTo>
                        <a:pt x="1075888" y="448502"/>
                        <a:pt x="1086428" y="442718"/>
                        <a:pt x="1071562" y="447675"/>
                      </a:cubicBezTo>
                      <a:cubicBezTo>
                        <a:pt x="1060450" y="446087"/>
                        <a:pt x="1049269" y="444920"/>
                        <a:pt x="1038225" y="442912"/>
                      </a:cubicBezTo>
                      <a:cubicBezTo>
                        <a:pt x="1031785" y="441741"/>
                        <a:pt x="1025640" y="439171"/>
                        <a:pt x="1019175" y="438150"/>
                      </a:cubicBezTo>
                      <a:cubicBezTo>
                        <a:pt x="1010515" y="436783"/>
                        <a:pt x="1001712" y="436562"/>
                        <a:pt x="992981" y="435768"/>
                      </a:cubicBezTo>
                      <a:cubicBezTo>
                        <a:pt x="987425" y="431799"/>
                        <a:pt x="982324" y="427099"/>
                        <a:pt x="976312" y="423862"/>
                      </a:cubicBezTo>
                      <a:cubicBezTo>
                        <a:pt x="971892" y="421482"/>
                        <a:pt x="966686" y="420964"/>
                        <a:pt x="962025" y="419100"/>
                      </a:cubicBezTo>
                      <a:cubicBezTo>
                        <a:pt x="958729" y="417782"/>
                        <a:pt x="956045" y="414530"/>
                        <a:pt x="952500" y="414337"/>
                      </a:cubicBezTo>
                      <a:cubicBezTo>
                        <a:pt x="912071" y="412132"/>
                        <a:pt x="871537" y="412750"/>
                        <a:pt x="831056" y="411956"/>
                      </a:cubicBezTo>
                      <a:cubicBezTo>
                        <a:pt x="783624" y="396148"/>
                        <a:pt x="832628" y="411691"/>
                        <a:pt x="697706" y="407193"/>
                      </a:cubicBezTo>
                      <a:cubicBezTo>
                        <a:pt x="692096" y="407006"/>
                        <a:pt x="686593" y="405606"/>
                        <a:pt x="681037" y="404812"/>
                      </a:cubicBezTo>
                      <a:cubicBezTo>
                        <a:pt x="637983" y="383285"/>
                        <a:pt x="690927" y="406931"/>
                        <a:pt x="614362" y="390525"/>
                      </a:cubicBezTo>
                      <a:cubicBezTo>
                        <a:pt x="607420" y="389037"/>
                        <a:pt x="601938" y="383549"/>
                        <a:pt x="595312" y="381000"/>
                      </a:cubicBezTo>
                      <a:cubicBezTo>
                        <a:pt x="591534" y="379547"/>
                        <a:pt x="587298" y="379730"/>
                        <a:pt x="583406" y="378618"/>
                      </a:cubicBezTo>
                      <a:cubicBezTo>
                        <a:pt x="576166" y="376549"/>
                        <a:pt x="568896" y="374441"/>
                        <a:pt x="561975" y="371475"/>
                      </a:cubicBezTo>
                      <a:cubicBezTo>
                        <a:pt x="556419" y="369094"/>
                        <a:pt x="550919" y="366576"/>
                        <a:pt x="545306" y="364331"/>
                      </a:cubicBezTo>
                      <a:cubicBezTo>
                        <a:pt x="542975" y="363399"/>
                        <a:pt x="540447" y="362989"/>
                        <a:pt x="538162" y="361950"/>
                      </a:cubicBezTo>
                      <a:cubicBezTo>
                        <a:pt x="531699" y="359012"/>
                        <a:pt x="525759" y="354918"/>
                        <a:pt x="519112" y="352425"/>
                      </a:cubicBezTo>
                      <a:cubicBezTo>
                        <a:pt x="512983" y="350127"/>
                        <a:pt x="506272" y="349732"/>
                        <a:pt x="500062" y="347662"/>
                      </a:cubicBezTo>
                      <a:cubicBezTo>
                        <a:pt x="472791" y="338572"/>
                        <a:pt x="514173" y="346278"/>
                        <a:pt x="473869" y="340518"/>
                      </a:cubicBezTo>
                      <a:cubicBezTo>
                        <a:pt x="469106" y="338931"/>
                        <a:pt x="461826" y="340246"/>
                        <a:pt x="459581" y="335756"/>
                      </a:cubicBezTo>
                      <a:cubicBezTo>
                        <a:pt x="453009" y="322611"/>
                        <a:pt x="458300" y="326927"/>
                        <a:pt x="442912" y="323850"/>
                      </a:cubicBezTo>
                      <a:cubicBezTo>
                        <a:pt x="439737" y="322262"/>
                        <a:pt x="436800" y="320062"/>
                        <a:pt x="433387" y="319087"/>
                      </a:cubicBezTo>
                      <a:cubicBezTo>
                        <a:pt x="421670" y="315739"/>
                        <a:pt x="405385" y="313726"/>
                        <a:pt x="392906" y="311943"/>
                      </a:cubicBezTo>
                      <a:cubicBezTo>
                        <a:pt x="388144" y="310356"/>
                        <a:pt x="382169" y="310730"/>
                        <a:pt x="378619" y="307181"/>
                      </a:cubicBezTo>
                      <a:cubicBezTo>
                        <a:pt x="371870" y="300433"/>
                        <a:pt x="366882" y="292936"/>
                        <a:pt x="357187" y="290512"/>
                      </a:cubicBezTo>
                      <a:cubicBezTo>
                        <a:pt x="341481" y="286585"/>
                        <a:pt x="325437" y="284162"/>
                        <a:pt x="309562" y="280987"/>
                      </a:cubicBezTo>
                      <a:cubicBezTo>
                        <a:pt x="283694" y="265465"/>
                        <a:pt x="308452" y="279149"/>
                        <a:pt x="290512" y="271462"/>
                      </a:cubicBezTo>
                      <a:cubicBezTo>
                        <a:pt x="287249" y="270064"/>
                        <a:pt x="284412" y="267634"/>
                        <a:pt x="280987" y="266700"/>
                      </a:cubicBezTo>
                      <a:cubicBezTo>
                        <a:pt x="275572" y="265223"/>
                        <a:pt x="269875" y="265112"/>
                        <a:pt x="264319" y="264318"/>
                      </a:cubicBezTo>
                      <a:cubicBezTo>
                        <a:pt x="244777" y="257805"/>
                        <a:pt x="275748" y="267924"/>
                        <a:pt x="238125" y="257175"/>
                      </a:cubicBezTo>
                      <a:cubicBezTo>
                        <a:pt x="233298" y="255796"/>
                        <a:pt x="228600" y="254000"/>
                        <a:pt x="223837" y="252412"/>
                      </a:cubicBezTo>
                      <a:cubicBezTo>
                        <a:pt x="218281" y="253206"/>
                        <a:pt x="212672" y="253692"/>
                        <a:pt x="207169" y="254793"/>
                      </a:cubicBezTo>
                      <a:cubicBezTo>
                        <a:pt x="204708" y="255285"/>
                        <a:pt x="202460" y="256566"/>
                        <a:pt x="200025" y="257175"/>
                      </a:cubicBezTo>
                      <a:cubicBezTo>
                        <a:pt x="196099" y="258157"/>
                        <a:pt x="192045" y="258574"/>
                        <a:pt x="188119" y="259556"/>
                      </a:cubicBezTo>
                      <a:cubicBezTo>
                        <a:pt x="185684" y="260165"/>
                        <a:pt x="183428" y="261404"/>
                        <a:pt x="180975" y="261937"/>
                      </a:cubicBezTo>
                      <a:cubicBezTo>
                        <a:pt x="165155" y="265376"/>
                        <a:pt x="133350" y="271462"/>
                        <a:pt x="133350" y="271462"/>
                      </a:cubicBezTo>
                      <a:cubicBezTo>
                        <a:pt x="105777" y="285250"/>
                        <a:pt x="149753" y="264121"/>
                        <a:pt x="104775" y="280987"/>
                      </a:cubicBezTo>
                      <a:cubicBezTo>
                        <a:pt x="98127" y="283480"/>
                        <a:pt x="92612" y="288790"/>
                        <a:pt x="85725" y="290512"/>
                      </a:cubicBezTo>
                      <a:cubicBezTo>
                        <a:pt x="79375" y="292100"/>
                        <a:pt x="72969" y="293477"/>
                        <a:pt x="66675" y="295275"/>
                      </a:cubicBezTo>
                      <a:cubicBezTo>
                        <a:pt x="61848" y="296654"/>
                        <a:pt x="57257" y="298819"/>
                        <a:pt x="52387" y="300037"/>
                      </a:cubicBezTo>
                      <a:cubicBezTo>
                        <a:pt x="44534" y="302000"/>
                        <a:pt x="36428" y="302837"/>
                        <a:pt x="28575" y="304800"/>
                      </a:cubicBezTo>
                      <a:cubicBezTo>
                        <a:pt x="23705" y="306018"/>
                        <a:pt x="18948" y="307698"/>
                        <a:pt x="14287" y="309562"/>
                      </a:cubicBezTo>
                      <a:cubicBezTo>
                        <a:pt x="604" y="315035"/>
                        <a:pt x="9536" y="314325"/>
                        <a:pt x="0" y="3143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8" name="直線コネクタ 117">
                  <a:extLst>
                    <a:ext uri="{FF2B5EF4-FFF2-40B4-BE49-F238E27FC236}">
                      <a16:creationId xmlns:a16="http://schemas.microsoft.com/office/drawing/2014/main" id="{DDE9F307-9116-D66B-E091-BC7A01C36B3F}"/>
                    </a:ext>
                  </a:extLst>
                </p:cNvPr>
                <p:cNvCxnSpPr>
                  <a:cxnSpLocks/>
                  <a:stCxn id="148" idx="16"/>
                </p:cNvCxnSpPr>
                <p:nvPr/>
              </p:nvCxnSpPr>
              <p:spPr>
                <a:xfrm>
                  <a:off x="5238750" y="3548063"/>
                  <a:ext cx="1258720" cy="1516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>
                  <a:extLst>
                    <a:ext uri="{FF2B5EF4-FFF2-40B4-BE49-F238E27FC236}">
                      <a16:creationId xmlns:a16="http://schemas.microsoft.com/office/drawing/2014/main" id="{1C24C3F2-60B2-31D7-BA67-AB4AF7ED49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22244" y="2743429"/>
                  <a:ext cx="0" cy="9691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楕円 119">
                  <a:extLst>
                    <a:ext uri="{FF2B5EF4-FFF2-40B4-BE49-F238E27FC236}">
                      <a16:creationId xmlns:a16="http://schemas.microsoft.com/office/drawing/2014/main" id="{D80AAD68-5002-B644-C41A-BC073D0AAE0A}"/>
                    </a:ext>
                  </a:extLst>
                </p:cNvPr>
                <p:cNvSpPr/>
                <p:nvPr/>
              </p:nvSpPr>
              <p:spPr>
                <a:xfrm rot="483450">
                  <a:off x="5160582" y="3604347"/>
                  <a:ext cx="362775" cy="6476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正方形/長方形 120">
                  <a:extLst>
                    <a:ext uri="{FF2B5EF4-FFF2-40B4-BE49-F238E27FC236}">
                      <a16:creationId xmlns:a16="http://schemas.microsoft.com/office/drawing/2014/main" id="{2F81A1E5-6572-1F6E-1277-B31DAF40B75D}"/>
                    </a:ext>
                  </a:extLst>
                </p:cNvPr>
                <p:cNvSpPr/>
                <p:nvPr/>
              </p:nvSpPr>
              <p:spPr>
                <a:xfrm rot="3107886">
                  <a:off x="4549164" y="4037570"/>
                  <a:ext cx="296699" cy="13376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正方形/長方形 121">
                  <a:extLst>
                    <a:ext uri="{FF2B5EF4-FFF2-40B4-BE49-F238E27FC236}">
                      <a16:creationId xmlns:a16="http://schemas.microsoft.com/office/drawing/2014/main" id="{9039FAEC-420C-435B-EE7F-E60E6F5DAD03}"/>
                    </a:ext>
                  </a:extLst>
                </p:cNvPr>
                <p:cNvSpPr/>
                <p:nvPr/>
              </p:nvSpPr>
              <p:spPr>
                <a:xfrm rot="2215704">
                  <a:off x="4987827" y="3854946"/>
                  <a:ext cx="296699" cy="840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弦 122">
                  <a:extLst>
                    <a:ext uri="{FF2B5EF4-FFF2-40B4-BE49-F238E27FC236}">
                      <a16:creationId xmlns:a16="http://schemas.microsoft.com/office/drawing/2014/main" id="{524C83AA-7C1A-828E-9DC1-7DC33D36028D}"/>
                    </a:ext>
                  </a:extLst>
                </p:cNvPr>
                <p:cNvSpPr/>
                <p:nvPr/>
              </p:nvSpPr>
              <p:spPr>
                <a:xfrm rot="16778652">
                  <a:off x="3506568" y="4668993"/>
                  <a:ext cx="345784" cy="8716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弦 123">
                  <a:extLst>
                    <a:ext uri="{FF2B5EF4-FFF2-40B4-BE49-F238E27FC236}">
                      <a16:creationId xmlns:a16="http://schemas.microsoft.com/office/drawing/2014/main" id="{38C73961-A670-3B3A-C790-62C5D90C4F58}"/>
                    </a:ext>
                  </a:extLst>
                </p:cNvPr>
                <p:cNvSpPr/>
                <p:nvPr/>
              </p:nvSpPr>
              <p:spPr>
                <a:xfrm rot="16778652">
                  <a:off x="3061183" y="4574379"/>
                  <a:ext cx="385916" cy="97862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正方形/長方形 124">
                  <a:extLst>
                    <a:ext uri="{FF2B5EF4-FFF2-40B4-BE49-F238E27FC236}">
                      <a16:creationId xmlns:a16="http://schemas.microsoft.com/office/drawing/2014/main" id="{AF7304F6-F19D-EB29-C200-2CFEEDC15F69}"/>
                    </a:ext>
                  </a:extLst>
                </p:cNvPr>
                <p:cNvSpPr/>
                <p:nvPr/>
              </p:nvSpPr>
              <p:spPr>
                <a:xfrm rot="2554129">
                  <a:off x="2274108" y="4559682"/>
                  <a:ext cx="767557" cy="2255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弦 125">
                  <a:extLst>
                    <a:ext uri="{FF2B5EF4-FFF2-40B4-BE49-F238E27FC236}">
                      <a16:creationId xmlns:a16="http://schemas.microsoft.com/office/drawing/2014/main" id="{3BEC5C95-3DA9-6324-F227-4E3E730C4B40}"/>
                    </a:ext>
                  </a:extLst>
                </p:cNvPr>
                <p:cNvSpPr/>
                <p:nvPr/>
              </p:nvSpPr>
              <p:spPr>
                <a:xfrm rot="15097971">
                  <a:off x="3771059" y="4364395"/>
                  <a:ext cx="549202" cy="7195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フリーフォーム: 図形 126">
                  <a:extLst>
                    <a:ext uri="{FF2B5EF4-FFF2-40B4-BE49-F238E27FC236}">
                      <a16:creationId xmlns:a16="http://schemas.microsoft.com/office/drawing/2014/main" id="{07704149-EDC6-EB01-7A6D-B453A6BEE6E4}"/>
                    </a:ext>
                  </a:extLst>
                </p:cNvPr>
                <p:cNvSpPr/>
                <p:nvPr/>
              </p:nvSpPr>
              <p:spPr>
                <a:xfrm rot="199308">
                  <a:off x="3683796" y="4596629"/>
                  <a:ext cx="692944" cy="283781"/>
                </a:xfrm>
                <a:custGeom>
                  <a:avLst/>
                  <a:gdLst>
                    <a:gd name="connsiteX0" fmla="*/ 0 w 600075"/>
                    <a:gd name="connsiteY0" fmla="*/ 238125 h 238125"/>
                    <a:gd name="connsiteX1" fmla="*/ 26193 w 600075"/>
                    <a:gd name="connsiteY1" fmla="*/ 226219 h 238125"/>
                    <a:gd name="connsiteX2" fmla="*/ 35718 w 600075"/>
                    <a:gd name="connsiteY2" fmla="*/ 221456 h 238125"/>
                    <a:gd name="connsiteX3" fmla="*/ 52387 w 600075"/>
                    <a:gd name="connsiteY3" fmla="*/ 219075 h 238125"/>
                    <a:gd name="connsiteX4" fmla="*/ 66675 w 600075"/>
                    <a:gd name="connsiteY4" fmla="*/ 211931 h 238125"/>
                    <a:gd name="connsiteX5" fmla="*/ 111918 w 600075"/>
                    <a:gd name="connsiteY5" fmla="*/ 202406 h 238125"/>
                    <a:gd name="connsiteX6" fmla="*/ 130968 w 600075"/>
                    <a:gd name="connsiteY6" fmla="*/ 192881 h 238125"/>
                    <a:gd name="connsiteX7" fmla="*/ 145256 w 600075"/>
                    <a:gd name="connsiteY7" fmla="*/ 188119 h 238125"/>
                    <a:gd name="connsiteX8" fmla="*/ 164306 w 600075"/>
                    <a:gd name="connsiteY8" fmla="*/ 178594 h 238125"/>
                    <a:gd name="connsiteX9" fmla="*/ 173831 w 600075"/>
                    <a:gd name="connsiteY9" fmla="*/ 173831 h 238125"/>
                    <a:gd name="connsiteX10" fmla="*/ 216693 w 600075"/>
                    <a:gd name="connsiteY10" fmla="*/ 164306 h 238125"/>
                    <a:gd name="connsiteX11" fmla="*/ 242887 w 600075"/>
                    <a:gd name="connsiteY11" fmla="*/ 157162 h 238125"/>
                    <a:gd name="connsiteX12" fmla="*/ 250031 w 600075"/>
                    <a:gd name="connsiteY12" fmla="*/ 154781 h 238125"/>
                    <a:gd name="connsiteX13" fmla="*/ 259556 w 600075"/>
                    <a:gd name="connsiteY13" fmla="*/ 150019 h 238125"/>
                    <a:gd name="connsiteX14" fmla="*/ 292893 w 600075"/>
                    <a:gd name="connsiteY14" fmla="*/ 145256 h 238125"/>
                    <a:gd name="connsiteX15" fmla="*/ 314325 w 600075"/>
                    <a:gd name="connsiteY15" fmla="*/ 138112 h 238125"/>
                    <a:gd name="connsiteX16" fmla="*/ 345281 w 600075"/>
                    <a:gd name="connsiteY16" fmla="*/ 126206 h 238125"/>
                    <a:gd name="connsiteX17" fmla="*/ 373856 w 600075"/>
                    <a:gd name="connsiteY17" fmla="*/ 121444 h 238125"/>
                    <a:gd name="connsiteX18" fmla="*/ 392906 w 600075"/>
                    <a:gd name="connsiteY18" fmla="*/ 116681 h 238125"/>
                    <a:gd name="connsiteX19" fmla="*/ 414337 w 600075"/>
                    <a:gd name="connsiteY19" fmla="*/ 109537 h 238125"/>
                    <a:gd name="connsiteX20" fmla="*/ 421481 w 600075"/>
                    <a:gd name="connsiteY20" fmla="*/ 102394 h 238125"/>
                    <a:gd name="connsiteX21" fmla="*/ 435768 w 600075"/>
                    <a:gd name="connsiteY21" fmla="*/ 97631 h 238125"/>
                    <a:gd name="connsiteX22" fmla="*/ 445293 w 600075"/>
                    <a:gd name="connsiteY22" fmla="*/ 88106 h 238125"/>
                    <a:gd name="connsiteX23" fmla="*/ 464343 w 600075"/>
                    <a:gd name="connsiteY23" fmla="*/ 78581 h 238125"/>
                    <a:gd name="connsiteX24" fmla="*/ 483393 w 600075"/>
                    <a:gd name="connsiteY24" fmla="*/ 69056 h 238125"/>
                    <a:gd name="connsiteX25" fmla="*/ 502443 w 600075"/>
                    <a:gd name="connsiteY25" fmla="*/ 59531 h 238125"/>
                    <a:gd name="connsiteX26" fmla="*/ 521493 w 600075"/>
                    <a:gd name="connsiteY26" fmla="*/ 45244 h 238125"/>
                    <a:gd name="connsiteX27" fmla="*/ 531018 w 600075"/>
                    <a:gd name="connsiteY27" fmla="*/ 35719 h 238125"/>
                    <a:gd name="connsiteX28" fmla="*/ 564356 w 600075"/>
                    <a:gd name="connsiteY28" fmla="*/ 21431 h 238125"/>
                    <a:gd name="connsiteX29" fmla="*/ 581025 w 600075"/>
                    <a:gd name="connsiteY29" fmla="*/ 9525 h 238125"/>
                    <a:gd name="connsiteX30" fmla="*/ 600075 w 600075"/>
                    <a:gd name="connsiteY30" fmla="*/ 0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600075" h="238125">
                      <a:moveTo>
                        <a:pt x="0" y="238125"/>
                      </a:moveTo>
                      <a:cubicBezTo>
                        <a:pt x="21953" y="224953"/>
                        <a:pt x="1287" y="236182"/>
                        <a:pt x="26193" y="226219"/>
                      </a:cubicBezTo>
                      <a:cubicBezTo>
                        <a:pt x="29489" y="224901"/>
                        <a:pt x="32293" y="222390"/>
                        <a:pt x="35718" y="221456"/>
                      </a:cubicBezTo>
                      <a:cubicBezTo>
                        <a:pt x="41133" y="219979"/>
                        <a:pt x="46831" y="219869"/>
                        <a:pt x="52387" y="219075"/>
                      </a:cubicBezTo>
                      <a:cubicBezTo>
                        <a:pt x="57150" y="216694"/>
                        <a:pt x="61525" y="213286"/>
                        <a:pt x="66675" y="211931"/>
                      </a:cubicBezTo>
                      <a:cubicBezTo>
                        <a:pt x="97372" y="203853"/>
                        <a:pt x="90237" y="211698"/>
                        <a:pt x="111918" y="202406"/>
                      </a:cubicBezTo>
                      <a:cubicBezTo>
                        <a:pt x="118443" y="199609"/>
                        <a:pt x="124233" y="195126"/>
                        <a:pt x="130968" y="192881"/>
                      </a:cubicBezTo>
                      <a:cubicBezTo>
                        <a:pt x="135731" y="191294"/>
                        <a:pt x="140642" y="190096"/>
                        <a:pt x="145256" y="188119"/>
                      </a:cubicBezTo>
                      <a:cubicBezTo>
                        <a:pt x="151782" y="185322"/>
                        <a:pt x="157956" y="181769"/>
                        <a:pt x="164306" y="178594"/>
                      </a:cubicBezTo>
                      <a:cubicBezTo>
                        <a:pt x="167481" y="177006"/>
                        <a:pt x="170350" y="174527"/>
                        <a:pt x="173831" y="173831"/>
                      </a:cubicBezTo>
                      <a:cubicBezTo>
                        <a:pt x="183277" y="171942"/>
                        <a:pt x="206597" y="167671"/>
                        <a:pt x="216693" y="164306"/>
                      </a:cubicBezTo>
                      <a:cubicBezTo>
                        <a:pt x="243964" y="155216"/>
                        <a:pt x="202582" y="162922"/>
                        <a:pt x="242887" y="157162"/>
                      </a:cubicBezTo>
                      <a:cubicBezTo>
                        <a:pt x="245268" y="156368"/>
                        <a:pt x="247724" y="155770"/>
                        <a:pt x="250031" y="154781"/>
                      </a:cubicBezTo>
                      <a:cubicBezTo>
                        <a:pt x="253294" y="153383"/>
                        <a:pt x="256091" y="150789"/>
                        <a:pt x="259556" y="150019"/>
                      </a:cubicBezTo>
                      <a:cubicBezTo>
                        <a:pt x="270514" y="147584"/>
                        <a:pt x="292893" y="145256"/>
                        <a:pt x="292893" y="145256"/>
                      </a:cubicBezTo>
                      <a:cubicBezTo>
                        <a:pt x="300037" y="142875"/>
                        <a:pt x="307274" y="140756"/>
                        <a:pt x="314325" y="138112"/>
                      </a:cubicBezTo>
                      <a:cubicBezTo>
                        <a:pt x="325531" y="133910"/>
                        <a:pt x="333628" y="128796"/>
                        <a:pt x="345281" y="126206"/>
                      </a:cubicBezTo>
                      <a:cubicBezTo>
                        <a:pt x="354707" y="124111"/>
                        <a:pt x="364387" y="123338"/>
                        <a:pt x="373856" y="121444"/>
                      </a:cubicBezTo>
                      <a:cubicBezTo>
                        <a:pt x="380274" y="120160"/>
                        <a:pt x="386627" y="118528"/>
                        <a:pt x="392906" y="116681"/>
                      </a:cubicBezTo>
                      <a:cubicBezTo>
                        <a:pt x="400130" y="114556"/>
                        <a:pt x="414337" y="109537"/>
                        <a:pt x="414337" y="109537"/>
                      </a:cubicBezTo>
                      <a:cubicBezTo>
                        <a:pt x="416718" y="107156"/>
                        <a:pt x="418537" y="104029"/>
                        <a:pt x="421481" y="102394"/>
                      </a:cubicBezTo>
                      <a:cubicBezTo>
                        <a:pt x="425869" y="99956"/>
                        <a:pt x="435768" y="97631"/>
                        <a:pt x="435768" y="97631"/>
                      </a:cubicBezTo>
                      <a:cubicBezTo>
                        <a:pt x="438943" y="94456"/>
                        <a:pt x="441557" y="90597"/>
                        <a:pt x="445293" y="88106"/>
                      </a:cubicBezTo>
                      <a:cubicBezTo>
                        <a:pt x="451200" y="84168"/>
                        <a:pt x="457993" y="81756"/>
                        <a:pt x="464343" y="78581"/>
                      </a:cubicBezTo>
                      <a:lnTo>
                        <a:pt x="483393" y="69056"/>
                      </a:lnTo>
                      <a:cubicBezTo>
                        <a:pt x="483396" y="69054"/>
                        <a:pt x="502440" y="59534"/>
                        <a:pt x="502443" y="59531"/>
                      </a:cubicBezTo>
                      <a:cubicBezTo>
                        <a:pt x="514478" y="47496"/>
                        <a:pt x="507952" y="52014"/>
                        <a:pt x="521493" y="45244"/>
                      </a:cubicBezTo>
                      <a:cubicBezTo>
                        <a:pt x="524668" y="42069"/>
                        <a:pt x="527168" y="38029"/>
                        <a:pt x="531018" y="35719"/>
                      </a:cubicBezTo>
                      <a:cubicBezTo>
                        <a:pt x="545248" y="27181"/>
                        <a:pt x="550422" y="35365"/>
                        <a:pt x="564356" y="21431"/>
                      </a:cubicBezTo>
                      <a:cubicBezTo>
                        <a:pt x="575498" y="10289"/>
                        <a:pt x="566919" y="17361"/>
                        <a:pt x="581025" y="9525"/>
                      </a:cubicBezTo>
                      <a:cubicBezTo>
                        <a:pt x="597897" y="152"/>
                        <a:pt x="587014" y="4353"/>
                        <a:pt x="600075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フリーフォーム: 図形 127">
                  <a:extLst>
                    <a:ext uri="{FF2B5EF4-FFF2-40B4-BE49-F238E27FC236}">
                      <a16:creationId xmlns:a16="http://schemas.microsoft.com/office/drawing/2014/main" id="{0C76FFDD-51C6-2928-0A3E-66CDB3EC0D6A}"/>
                    </a:ext>
                  </a:extLst>
                </p:cNvPr>
                <p:cNvSpPr/>
                <p:nvPr/>
              </p:nvSpPr>
              <p:spPr>
                <a:xfrm>
                  <a:off x="3727502" y="4768037"/>
                  <a:ext cx="627805" cy="164306"/>
                </a:xfrm>
                <a:custGeom>
                  <a:avLst/>
                  <a:gdLst>
                    <a:gd name="connsiteX0" fmla="*/ 0 w 590550"/>
                    <a:gd name="connsiteY0" fmla="*/ 161925 h 164306"/>
                    <a:gd name="connsiteX1" fmla="*/ 26194 w 590550"/>
                    <a:gd name="connsiteY1" fmla="*/ 164306 h 164306"/>
                    <a:gd name="connsiteX2" fmla="*/ 116681 w 590550"/>
                    <a:gd name="connsiteY2" fmla="*/ 159544 h 164306"/>
                    <a:gd name="connsiteX3" fmla="*/ 138113 w 590550"/>
                    <a:gd name="connsiteY3" fmla="*/ 152400 h 164306"/>
                    <a:gd name="connsiteX4" fmla="*/ 150019 w 590550"/>
                    <a:gd name="connsiteY4" fmla="*/ 145256 h 164306"/>
                    <a:gd name="connsiteX5" fmla="*/ 190500 w 590550"/>
                    <a:gd name="connsiteY5" fmla="*/ 140494 h 164306"/>
                    <a:gd name="connsiteX6" fmla="*/ 226219 w 590550"/>
                    <a:gd name="connsiteY6" fmla="*/ 135731 h 164306"/>
                    <a:gd name="connsiteX7" fmla="*/ 245269 w 590550"/>
                    <a:gd name="connsiteY7" fmla="*/ 130969 h 164306"/>
                    <a:gd name="connsiteX8" fmla="*/ 264319 w 590550"/>
                    <a:gd name="connsiteY8" fmla="*/ 121444 h 164306"/>
                    <a:gd name="connsiteX9" fmla="*/ 273844 w 590550"/>
                    <a:gd name="connsiteY9" fmla="*/ 111919 h 164306"/>
                    <a:gd name="connsiteX10" fmla="*/ 292894 w 590550"/>
                    <a:gd name="connsiteY10" fmla="*/ 107156 h 164306"/>
                    <a:gd name="connsiteX11" fmla="*/ 307181 w 590550"/>
                    <a:gd name="connsiteY11" fmla="*/ 102394 h 164306"/>
                    <a:gd name="connsiteX12" fmla="*/ 340519 w 590550"/>
                    <a:gd name="connsiteY12" fmla="*/ 92869 h 164306"/>
                    <a:gd name="connsiteX13" fmla="*/ 359569 w 590550"/>
                    <a:gd name="connsiteY13" fmla="*/ 88106 h 164306"/>
                    <a:gd name="connsiteX14" fmla="*/ 416719 w 590550"/>
                    <a:gd name="connsiteY14" fmla="*/ 64294 h 164306"/>
                    <a:gd name="connsiteX15" fmla="*/ 431006 w 590550"/>
                    <a:gd name="connsiteY15" fmla="*/ 59531 h 164306"/>
                    <a:gd name="connsiteX16" fmla="*/ 445294 w 590550"/>
                    <a:gd name="connsiteY16" fmla="*/ 54769 h 164306"/>
                    <a:gd name="connsiteX17" fmla="*/ 473869 w 590550"/>
                    <a:gd name="connsiteY17" fmla="*/ 40481 h 164306"/>
                    <a:gd name="connsiteX18" fmla="*/ 483394 w 590550"/>
                    <a:gd name="connsiteY18" fmla="*/ 35719 h 164306"/>
                    <a:gd name="connsiteX19" fmla="*/ 497681 w 590550"/>
                    <a:gd name="connsiteY19" fmla="*/ 30956 h 164306"/>
                    <a:gd name="connsiteX20" fmla="*/ 528638 w 590550"/>
                    <a:gd name="connsiteY20" fmla="*/ 19050 h 164306"/>
                    <a:gd name="connsiteX21" fmla="*/ 550069 w 590550"/>
                    <a:gd name="connsiteY21" fmla="*/ 7144 h 164306"/>
                    <a:gd name="connsiteX22" fmla="*/ 590550 w 590550"/>
                    <a:gd name="connsiteY22" fmla="*/ 0 h 16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90550" h="164306">
                      <a:moveTo>
                        <a:pt x="0" y="161925"/>
                      </a:moveTo>
                      <a:cubicBezTo>
                        <a:pt x="41185" y="153689"/>
                        <a:pt x="-22145" y="164306"/>
                        <a:pt x="26194" y="164306"/>
                      </a:cubicBezTo>
                      <a:cubicBezTo>
                        <a:pt x="56398" y="164306"/>
                        <a:pt x="86519" y="161131"/>
                        <a:pt x="116681" y="159544"/>
                      </a:cubicBezTo>
                      <a:cubicBezTo>
                        <a:pt x="156804" y="139480"/>
                        <a:pt x="91964" y="170859"/>
                        <a:pt x="138113" y="152400"/>
                      </a:cubicBezTo>
                      <a:cubicBezTo>
                        <a:pt x="142410" y="150681"/>
                        <a:pt x="145506" y="146282"/>
                        <a:pt x="150019" y="145256"/>
                      </a:cubicBezTo>
                      <a:cubicBezTo>
                        <a:pt x="163268" y="142245"/>
                        <a:pt x="177018" y="142179"/>
                        <a:pt x="190500" y="140494"/>
                      </a:cubicBezTo>
                      <a:cubicBezTo>
                        <a:pt x="202419" y="139004"/>
                        <a:pt x="214385" y="137789"/>
                        <a:pt x="226219" y="135731"/>
                      </a:cubicBezTo>
                      <a:cubicBezTo>
                        <a:pt x="232668" y="134610"/>
                        <a:pt x="238954" y="132691"/>
                        <a:pt x="245269" y="130969"/>
                      </a:cubicBezTo>
                      <a:cubicBezTo>
                        <a:pt x="252733" y="128933"/>
                        <a:pt x="257766" y="126541"/>
                        <a:pt x="264319" y="121444"/>
                      </a:cubicBezTo>
                      <a:cubicBezTo>
                        <a:pt x="267863" y="118687"/>
                        <a:pt x="269828" y="113927"/>
                        <a:pt x="273844" y="111919"/>
                      </a:cubicBezTo>
                      <a:cubicBezTo>
                        <a:pt x="279698" y="108992"/>
                        <a:pt x="286600" y="108954"/>
                        <a:pt x="292894" y="107156"/>
                      </a:cubicBezTo>
                      <a:cubicBezTo>
                        <a:pt x="297721" y="105777"/>
                        <a:pt x="302373" y="103836"/>
                        <a:pt x="307181" y="102394"/>
                      </a:cubicBezTo>
                      <a:cubicBezTo>
                        <a:pt x="318251" y="99073"/>
                        <a:pt x="329342" y="95810"/>
                        <a:pt x="340519" y="92869"/>
                      </a:cubicBezTo>
                      <a:cubicBezTo>
                        <a:pt x="367818" y="85685"/>
                        <a:pt x="340565" y="94440"/>
                        <a:pt x="359569" y="88106"/>
                      </a:cubicBezTo>
                      <a:cubicBezTo>
                        <a:pt x="386388" y="70226"/>
                        <a:pt x="368424" y="80392"/>
                        <a:pt x="416719" y="64294"/>
                      </a:cubicBezTo>
                      <a:lnTo>
                        <a:pt x="431006" y="59531"/>
                      </a:lnTo>
                      <a:lnTo>
                        <a:pt x="445294" y="54769"/>
                      </a:lnTo>
                      <a:cubicBezTo>
                        <a:pt x="461454" y="38609"/>
                        <a:pt x="447538" y="49258"/>
                        <a:pt x="473869" y="40481"/>
                      </a:cubicBezTo>
                      <a:cubicBezTo>
                        <a:pt x="477237" y="39358"/>
                        <a:pt x="480098" y="37037"/>
                        <a:pt x="483394" y="35719"/>
                      </a:cubicBezTo>
                      <a:cubicBezTo>
                        <a:pt x="488055" y="33855"/>
                        <a:pt x="493067" y="32934"/>
                        <a:pt x="497681" y="30956"/>
                      </a:cubicBezTo>
                      <a:cubicBezTo>
                        <a:pt x="527432" y="18205"/>
                        <a:pt x="505733" y="23630"/>
                        <a:pt x="528638" y="19050"/>
                      </a:cubicBezTo>
                      <a:cubicBezTo>
                        <a:pt x="532457" y="16758"/>
                        <a:pt x="544941" y="8853"/>
                        <a:pt x="550069" y="7144"/>
                      </a:cubicBezTo>
                      <a:cubicBezTo>
                        <a:pt x="566337" y="1721"/>
                        <a:pt x="573326" y="1914"/>
                        <a:pt x="59055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弦 128">
                  <a:extLst>
                    <a:ext uri="{FF2B5EF4-FFF2-40B4-BE49-F238E27FC236}">
                      <a16:creationId xmlns:a16="http://schemas.microsoft.com/office/drawing/2014/main" id="{38213DDE-5280-495C-D23D-D9B16BA2D2B8}"/>
                    </a:ext>
                  </a:extLst>
                </p:cNvPr>
                <p:cNvSpPr/>
                <p:nvPr/>
              </p:nvSpPr>
              <p:spPr>
                <a:xfrm rot="15097971">
                  <a:off x="2560934" y="3671070"/>
                  <a:ext cx="549202" cy="7195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弦 129">
                  <a:extLst>
                    <a:ext uri="{FF2B5EF4-FFF2-40B4-BE49-F238E27FC236}">
                      <a16:creationId xmlns:a16="http://schemas.microsoft.com/office/drawing/2014/main" id="{B78E3B16-A0DD-5AB8-1EBE-BAFF6DBB4BEB}"/>
                    </a:ext>
                  </a:extLst>
                </p:cNvPr>
                <p:cNvSpPr/>
                <p:nvPr/>
              </p:nvSpPr>
              <p:spPr>
                <a:xfrm rot="19822005">
                  <a:off x="2153487" y="3939357"/>
                  <a:ext cx="267691" cy="51309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弦 130">
                  <a:extLst>
                    <a:ext uri="{FF2B5EF4-FFF2-40B4-BE49-F238E27FC236}">
                      <a16:creationId xmlns:a16="http://schemas.microsoft.com/office/drawing/2014/main" id="{88122167-3896-4E47-2454-1CACA7D76373}"/>
                    </a:ext>
                  </a:extLst>
                </p:cNvPr>
                <p:cNvSpPr/>
                <p:nvPr/>
              </p:nvSpPr>
              <p:spPr>
                <a:xfrm rot="19822005">
                  <a:off x="2567542" y="4603998"/>
                  <a:ext cx="267691" cy="51309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弦 131">
                  <a:extLst>
                    <a:ext uri="{FF2B5EF4-FFF2-40B4-BE49-F238E27FC236}">
                      <a16:creationId xmlns:a16="http://schemas.microsoft.com/office/drawing/2014/main" id="{E0E092C1-428B-1F2B-718D-B76B13D06084}"/>
                    </a:ext>
                  </a:extLst>
                </p:cNvPr>
                <p:cNvSpPr/>
                <p:nvPr/>
              </p:nvSpPr>
              <p:spPr>
                <a:xfrm rot="13916863">
                  <a:off x="3109286" y="2630739"/>
                  <a:ext cx="618306" cy="719557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弦 132">
                  <a:extLst>
                    <a:ext uri="{FF2B5EF4-FFF2-40B4-BE49-F238E27FC236}">
                      <a16:creationId xmlns:a16="http://schemas.microsoft.com/office/drawing/2014/main" id="{3F32A503-E649-16C2-F2FF-731E96FF2268}"/>
                    </a:ext>
                  </a:extLst>
                </p:cNvPr>
                <p:cNvSpPr/>
                <p:nvPr/>
              </p:nvSpPr>
              <p:spPr>
                <a:xfrm rot="15437982" flipH="1">
                  <a:off x="3152589" y="1229302"/>
                  <a:ext cx="324455" cy="101634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弦 133">
                  <a:extLst>
                    <a:ext uri="{FF2B5EF4-FFF2-40B4-BE49-F238E27FC236}">
                      <a16:creationId xmlns:a16="http://schemas.microsoft.com/office/drawing/2014/main" id="{49F74371-209A-FBEA-89A4-DE46E2A591E6}"/>
                    </a:ext>
                  </a:extLst>
                </p:cNvPr>
                <p:cNvSpPr/>
                <p:nvPr/>
              </p:nvSpPr>
              <p:spPr>
                <a:xfrm rot="15621631" flipH="1">
                  <a:off x="3544005" y="1211424"/>
                  <a:ext cx="159480" cy="101634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弦 134">
                  <a:extLst>
                    <a:ext uri="{FF2B5EF4-FFF2-40B4-BE49-F238E27FC236}">
                      <a16:creationId xmlns:a16="http://schemas.microsoft.com/office/drawing/2014/main" id="{4C2C4D7F-F611-9566-3D15-15E8716A67E0}"/>
                    </a:ext>
                  </a:extLst>
                </p:cNvPr>
                <p:cNvSpPr/>
                <p:nvPr/>
              </p:nvSpPr>
              <p:spPr>
                <a:xfrm rot="16546183" flipH="1">
                  <a:off x="3936623" y="1210525"/>
                  <a:ext cx="159480" cy="1016343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弦 135">
                  <a:extLst>
                    <a:ext uri="{FF2B5EF4-FFF2-40B4-BE49-F238E27FC236}">
                      <a16:creationId xmlns:a16="http://schemas.microsoft.com/office/drawing/2014/main" id="{968EB102-7DF6-FA1E-97FB-FB6215D43AB2}"/>
                    </a:ext>
                  </a:extLst>
                </p:cNvPr>
                <p:cNvSpPr/>
                <p:nvPr/>
              </p:nvSpPr>
              <p:spPr>
                <a:xfrm rot="14429231" flipH="1">
                  <a:off x="2808694" y="1609939"/>
                  <a:ext cx="142308" cy="71503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弦 136">
                  <a:extLst>
                    <a:ext uri="{FF2B5EF4-FFF2-40B4-BE49-F238E27FC236}">
                      <a16:creationId xmlns:a16="http://schemas.microsoft.com/office/drawing/2014/main" id="{9E9CDAAE-95C3-0DE0-8893-7C62DDFBA161}"/>
                    </a:ext>
                  </a:extLst>
                </p:cNvPr>
                <p:cNvSpPr/>
                <p:nvPr/>
              </p:nvSpPr>
              <p:spPr>
                <a:xfrm rot="13728182" flipH="1">
                  <a:off x="2566063" y="1788381"/>
                  <a:ext cx="159480" cy="715031"/>
                </a:xfrm>
                <a:prstGeom prst="chord">
                  <a:avLst>
                    <a:gd name="adj1" fmla="val 4303153"/>
                    <a:gd name="adj2" fmla="val 17905349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楕円 137">
                  <a:extLst>
                    <a:ext uri="{FF2B5EF4-FFF2-40B4-BE49-F238E27FC236}">
                      <a16:creationId xmlns:a16="http://schemas.microsoft.com/office/drawing/2014/main" id="{A6A87FB2-8666-A37C-EEF2-8DE98F335BB3}"/>
                    </a:ext>
                  </a:extLst>
                </p:cNvPr>
                <p:cNvSpPr/>
                <p:nvPr/>
              </p:nvSpPr>
              <p:spPr>
                <a:xfrm>
                  <a:off x="4742073" y="4638674"/>
                  <a:ext cx="333312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楕円 138">
                  <a:extLst>
                    <a:ext uri="{FF2B5EF4-FFF2-40B4-BE49-F238E27FC236}">
                      <a16:creationId xmlns:a16="http://schemas.microsoft.com/office/drawing/2014/main" id="{3E632CBC-F6A9-8FEB-3C6C-3367E2735E52}"/>
                    </a:ext>
                  </a:extLst>
                </p:cNvPr>
                <p:cNvSpPr/>
                <p:nvPr/>
              </p:nvSpPr>
              <p:spPr>
                <a:xfrm>
                  <a:off x="4348512" y="4846260"/>
                  <a:ext cx="333312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楕円 139">
                  <a:extLst>
                    <a:ext uri="{FF2B5EF4-FFF2-40B4-BE49-F238E27FC236}">
                      <a16:creationId xmlns:a16="http://schemas.microsoft.com/office/drawing/2014/main" id="{31ECA1C0-54FF-F191-1D50-2C7D6E2B4002}"/>
                    </a:ext>
                  </a:extLst>
                </p:cNvPr>
                <p:cNvSpPr/>
                <p:nvPr/>
              </p:nvSpPr>
              <p:spPr>
                <a:xfrm>
                  <a:off x="4139982" y="5002618"/>
                  <a:ext cx="333312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楕円 140">
                  <a:extLst>
                    <a:ext uri="{FF2B5EF4-FFF2-40B4-BE49-F238E27FC236}">
                      <a16:creationId xmlns:a16="http://schemas.microsoft.com/office/drawing/2014/main" id="{B305CA80-5C0A-9735-1C42-B01C793C2ECB}"/>
                    </a:ext>
                  </a:extLst>
                </p:cNvPr>
                <p:cNvSpPr/>
                <p:nvPr/>
              </p:nvSpPr>
              <p:spPr>
                <a:xfrm>
                  <a:off x="3502591" y="5065381"/>
                  <a:ext cx="627805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楕円 141">
                  <a:extLst>
                    <a:ext uri="{FF2B5EF4-FFF2-40B4-BE49-F238E27FC236}">
                      <a16:creationId xmlns:a16="http://schemas.microsoft.com/office/drawing/2014/main" id="{D91702FA-5F72-5C3B-C789-0514B184604D}"/>
                    </a:ext>
                  </a:extLst>
                </p:cNvPr>
                <p:cNvSpPr/>
                <p:nvPr/>
              </p:nvSpPr>
              <p:spPr>
                <a:xfrm>
                  <a:off x="3213128" y="5054407"/>
                  <a:ext cx="530197" cy="2477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フリーフォーム: 図形 142">
                  <a:extLst>
                    <a:ext uri="{FF2B5EF4-FFF2-40B4-BE49-F238E27FC236}">
                      <a16:creationId xmlns:a16="http://schemas.microsoft.com/office/drawing/2014/main" id="{D4B640BB-3410-3A51-B772-D922F11C929C}"/>
                    </a:ext>
                  </a:extLst>
                </p:cNvPr>
                <p:cNvSpPr/>
                <p:nvPr/>
              </p:nvSpPr>
              <p:spPr>
                <a:xfrm>
                  <a:off x="4281488" y="5200650"/>
                  <a:ext cx="190500" cy="73819"/>
                </a:xfrm>
                <a:custGeom>
                  <a:avLst/>
                  <a:gdLst>
                    <a:gd name="connsiteX0" fmla="*/ 0 w 190500"/>
                    <a:gd name="connsiteY0" fmla="*/ 73819 h 73819"/>
                    <a:gd name="connsiteX1" fmla="*/ 7143 w 190500"/>
                    <a:gd name="connsiteY1" fmla="*/ 61913 h 73819"/>
                    <a:gd name="connsiteX2" fmla="*/ 33337 w 190500"/>
                    <a:gd name="connsiteY2" fmla="*/ 54769 h 73819"/>
                    <a:gd name="connsiteX3" fmla="*/ 45243 w 190500"/>
                    <a:gd name="connsiteY3" fmla="*/ 52388 h 73819"/>
                    <a:gd name="connsiteX4" fmla="*/ 61912 w 190500"/>
                    <a:gd name="connsiteY4" fmla="*/ 50006 h 73819"/>
                    <a:gd name="connsiteX5" fmla="*/ 102393 w 190500"/>
                    <a:gd name="connsiteY5" fmla="*/ 42863 h 73819"/>
                    <a:gd name="connsiteX6" fmla="*/ 135731 w 190500"/>
                    <a:gd name="connsiteY6" fmla="*/ 28575 h 73819"/>
                    <a:gd name="connsiteX7" fmla="*/ 150018 w 190500"/>
                    <a:gd name="connsiteY7" fmla="*/ 23813 h 73819"/>
                    <a:gd name="connsiteX8" fmla="*/ 183356 w 190500"/>
                    <a:gd name="connsiteY8" fmla="*/ 4763 h 73819"/>
                    <a:gd name="connsiteX9" fmla="*/ 190500 w 190500"/>
                    <a:gd name="connsiteY9" fmla="*/ 0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3819">
                      <a:moveTo>
                        <a:pt x="0" y="73819"/>
                      </a:moveTo>
                      <a:cubicBezTo>
                        <a:pt x="2381" y="69850"/>
                        <a:pt x="3871" y="65186"/>
                        <a:pt x="7143" y="61913"/>
                      </a:cubicBezTo>
                      <a:cubicBezTo>
                        <a:pt x="13326" y="55729"/>
                        <a:pt x="26375" y="55929"/>
                        <a:pt x="33337" y="54769"/>
                      </a:cubicBezTo>
                      <a:cubicBezTo>
                        <a:pt x="37329" y="54104"/>
                        <a:pt x="41251" y="53053"/>
                        <a:pt x="45243" y="52388"/>
                      </a:cubicBezTo>
                      <a:cubicBezTo>
                        <a:pt x="50779" y="51465"/>
                        <a:pt x="56356" y="50800"/>
                        <a:pt x="61912" y="50006"/>
                      </a:cubicBezTo>
                      <a:cubicBezTo>
                        <a:pt x="83140" y="42931"/>
                        <a:pt x="51210" y="53100"/>
                        <a:pt x="102393" y="42863"/>
                      </a:cubicBezTo>
                      <a:cubicBezTo>
                        <a:pt x="123200" y="38702"/>
                        <a:pt x="112496" y="36319"/>
                        <a:pt x="135731" y="28575"/>
                      </a:cubicBezTo>
                      <a:cubicBezTo>
                        <a:pt x="140493" y="26988"/>
                        <a:pt x="145357" y="25677"/>
                        <a:pt x="150018" y="23813"/>
                      </a:cubicBezTo>
                      <a:cubicBezTo>
                        <a:pt x="158566" y="20394"/>
                        <a:pt x="180636" y="6577"/>
                        <a:pt x="183356" y="4763"/>
                      </a:cubicBezTo>
                      <a:lnTo>
                        <a:pt x="19050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フリーフォーム: 図形 143">
                  <a:extLst>
                    <a:ext uri="{FF2B5EF4-FFF2-40B4-BE49-F238E27FC236}">
                      <a16:creationId xmlns:a16="http://schemas.microsoft.com/office/drawing/2014/main" id="{946F1BC3-51AC-BA96-BA3B-5B55B5881D91}"/>
                    </a:ext>
                  </a:extLst>
                </p:cNvPr>
                <p:cNvSpPr/>
                <p:nvPr/>
              </p:nvSpPr>
              <p:spPr>
                <a:xfrm>
                  <a:off x="4833938" y="4712494"/>
                  <a:ext cx="247650" cy="195262"/>
                </a:xfrm>
                <a:custGeom>
                  <a:avLst/>
                  <a:gdLst>
                    <a:gd name="connsiteX0" fmla="*/ 247650 w 247650"/>
                    <a:gd name="connsiteY0" fmla="*/ 0 h 195262"/>
                    <a:gd name="connsiteX1" fmla="*/ 233362 w 247650"/>
                    <a:gd name="connsiteY1" fmla="*/ 4762 h 195262"/>
                    <a:gd name="connsiteX2" fmla="*/ 209550 w 247650"/>
                    <a:gd name="connsiteY2" fmla="*/ 9525 h 195262"/>
                    <a:gd name="connsiteX3" fmla="*/ 188118 w 247650"/>
                    <a:gd name="connsiteY3" fmla="*/ 16669 h 195262"/>
                    <a:gd name="connsiteX4" fmla="*/ 159543 w 247650"/>
                    <a:gd name="connsiteY4" fmla="*/ 26194 h 195262"/>
                    <a:gd name="connsiteX5" fmla="*/ 121443 w 247650"/>
                    <a:gd name="connsiteY5" fmla="*/ 40481 h 195262"/>
                    <a:gd name="connsiteX6" fmla="*/ 102393 w 247650"/>
                    <a:gd name="connsiteY6" fmla="*/ 59531 h 195262"/>
                    <a:gd name="connsiteX7" fmla="*/ 80962 w 247650"/>
                    <a:gd name="connsiteY7" fmla="*/ 71437 h 195262"/>
                    <a:gd name="connsiteX8" fmla="*/ 57150 w 247650"/>
                    <a:gd name="connsiteY8" fmla="*/ 95250 h 195262"/>
                    <a:gd name="connsiteX9" fmla="*/ 47625 w 247650"/>
                    <a:gd name="connsiteY9" fmla="*/ 104775 h 195262"/>
                    <a:gd name="connsiteX10" fmla="*/ 38100 w 247650"/>
                    <a:gd name="connsiteY10" fmla="*/ 114300 h 195262"/>
                    <a:gd name="connsiteX11" fmla="*/ 23812 w 247650"/>
                    <a:gd name="connsiteY11" fmla="*/ 133350 h 195262"/>
                    <a:gd name="connsiteX12" fmla="*/ 19050 w 247650"/>
                    <a:gd name="connsiteY12" fmla="*/ 142875 h 195262"/>
                    <a:gd name="connsiteX13" fmla="*/ 9525 w 247650"/>
                    <a:gd name="connsiteY13" fmla="*/ 152400 h 195262"/>
                    <a:gd name="connsiteX14" fmla="*/ 7143 w 247650"/>
                    <a:gd name="connsiteY14" fmla="*/ 164306 h 195262"/>
                    <a:gd name="connsiteX15" fmla="*/ 4762 w 247650"/>
                    <a:gd name="connsiteY15" fmla="*/ 171450 h 195262"/>
                    <a:gd name="connsiteX16" fmla="*/ 0 w 247650"/>
                    <a:gd name="connsiteY16" fmla="*/ 195262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7650" h="195262">
                      <a:moveTo>
                        <a:pt x="247650" y="0"/>
                      </a:moveTo>
                      <a:cubicBezTo>
                        <a:pt x="242887" y="1587"/>
                        <a:pt x="238232" y="3544"/>
                        <a:pt x="233362" y="4762"/>
                      </a:cubicBezTo>
                      <a:cubicBezTo>
                        <a:pt x="225509" y="6725"/>
                        <a:pt x="217229" y="6966"/>
                        <a:pt x="209550" y="9525"/>
                      </a:cubicBezTo>
                      <a:lnTo>
                        <a:pt x="188118" y="16669"/>
                      </a:lnTo>
                      <a:cubicBezTo>
                        <a:pt x="178593" y="19844"/>
                        <a:pt x="168523" y="21704"/>
                        <a:pt x="159543" y="26194"/>
                      </a:cubicBezTo>
                      <a:cubicBezTo>
                        <a:pt x="134639" y="38646"/>
                        <a:pt x="147381" y="33997"/>
                        <a:pt x="121443" y="40481"/>
                      </a:cubicBezTo>
                      <a:cubicBezTo>
                        <a:pt x="115093" y="46831"/>
                        <a:pt x="110243" y="55170"/>
                        <a:pt x="102393" y="59531"/>
                      </a:cubicBezTo>
                      <a:cubicBezTo>
                        <a:pt x="95249" y="63500"/>
                        <a:pt x="87376" y="66373"/>
                        <a:pt x="80962" y="71437"/>
                      </a:cubicBezTo>
                      <a:cubicBezTo>
                        <a:pt x="72152" y="78393"/>
                        <a:pt x="65087" y="87312"/>
                        <a:pt x="57150" y="95250"/>
                      </a:cubicBezTo>
                      <a:lnTo>
                        <a:pt x="47625" y="104775"/>
                      </a:lnTo>
                      <a:cubicBezTo>
                        <a:pt x="44450" y="107950"/>
                        <a:pt x="40410" y="110450"/>
                        <a:pt x="38100" y="114300"/>
                      </a:cubicBezTo>
                      <a:cubicBezTo>
                        <a:pt x="29223" y="129094"/>
                        <a:pt x="34229" y="122933"/>
                        <a:pt x="23812" y="133350"/>
                      </a:cubicBezTo>
                      <a:cubicBezTo>
                        <a:pt x="22225" y="136525"/>
                        <a:pt x="21180" y="140035"/>
                        <a:pt x="19050" y="142875"/>
                      </a:cubicBezTo>
                      <a:cubicBezTo>
                        <a:pt x="16356" y="146467"/>
                        <a:pt x="11706" y="148475"/>
                        <a:pt x="9525" y="152400"/>
                      </a:cubicBezTo>
                      <a:cubicBezTo>
                        <a:pt x="7559" y="155938"/>
                        <a:pt x="8125" y="160380"/>
                        <a:pt x="7143" y="164306"/>
                      </a:cubicBezTo>
                      <a:cubicBezTo>
                        <a:pt x="6534" y="166741"/>
                        <a:pt x="5326" y="169004"/>
                        <a:pt x="4762" y="171450"/>
                      </a:cubicBezTo>
                      <a:cubicBezTo>
                        <a:pt x="2942" y="179337"/>
                        <a:pt x="0" y="195262"/>
                        <a:pt x="0" y="19526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フリーフォーム: 図形 144">
                  <a:extLst>
                    <a:ext uri="{FF2B5EF4-FFF2-40B4-BE49-F238E27FC236}">
                      <a16:creationId xmlns:a16="http://schemas.microsoft.com/office/drawing/2014/main" id="{75711B7A-D8F9-7005-7A75-1E5628278601}"/>
                    </a:ext>
                  </a:extLst>
                </p:cNvPr>
                <p:cNvSpPr/>
                <p:nvPr/>
              </p:nvSpPr>
              <p:spPr>
                <a:xfrm>
                  <a:off x="4922044" y="4767263"/>
                  <a:ext cx="174051" cy="152400"/>
                </a:xfrm>
                <a:custGeom>
                  <a:avLst/>
                  <a:gdLst>
                    <a:gd name="connsiteX0" fmla="*/ 171450 w 174051"/>
                    <a:gd name="connsiteY0" fmla="*/ 0 h 152400"/>
                    <a:gd name="connsiteX1" fmla="*/ 173831 w 174051"/>
                    <a:gd name="connsiteY1" fmla="*/ 11906 h 152400"/>
                    <a:gd name="connsiteX2" fmla="*/ 166687 w 174051"/>
                    <a:gd name="connsiteY2" fmla="*/ 19050 h 152400"/>
                    <a:gd name="connsiteX3" fmla="*/ 147637 w 174051"/>
                    <a:gd name="connsiteY3" fmla="*/ 33337 h 152400"/>
                    <a:gd name="connsiteX4" fmla="*/ 104775 w 174051"/>
                    <a:gd name="connsiteY4" fmla="*/ 52387 h 152400"/>
                    <a:gd name="connsiteX5" fmla="*/ 90487 w 174051"/>
                    <a:gd name="connsiteY5" fmla="*/ 57150 h 152400"/>
                    <a:gd name="connsiteX6" fmla="*/ 66675 w 174051"/>
                    <a:gd name="connsiteY6" fmla="*/ 66675 h 152400"/>
                    <a:gd name="connsiteX7" fmla="*/ 54769 w 174051"/>
                    <a:gd name="connsiteY7" fmla="*/ 97631 h 152400"/>
                    <a:gd name="connsiteX8" fmla="*/ 50006 w 174051"/>
                    <a:gd name="connsiteY8" fmla="*/ 107156 h 152400"/>
                    <a:gd name="connsiteX9" fmla="*/ 33337 w 174051"/>
                    <a:gd name="connsiteY9" fmla="*/ 138112 h 152400"/>
                    <a:gd name="connsiteX10" fmla="*/ 21431 w 174051"/>
                    <a:gd name="connsiteY10" fmla="*/ 145256 h 152400"/>
                    <a:gd name="connsiteX11" fmla="*/ 0 w 174051"/>
                    <a:gd name="connsiteY11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4051" h="152400">
                      <a:moveTo>
                        <a:pt x="171450" y="0"/>
                      </a:moveTo>
                      <a:cubicBezTo>
                        <a:pt x="172244" y="3969"/>
                        <a:pt x="174813" y="7980"/>
                        <a:pt x="173831" y="11906"/>
                      </a:cubicBezTo>
                      <a:cubicBezTo>
                        <a:pt x="173014" y="15173"/>
                        <a:pt x="169293" y="16917"/>
                        <a:pt x="166687" y="19050"/>
                      </a:cubicBezTo>
                      <a:cubicBezTo>
                        <a:pt x="160544" y="24076"/>
                        <a:pt x="154368" y="29130"/>
                        <a:pt x="147637" y="33337"/>
                      </a:cubicBezTo>
                      <a:cubicBezTo>
                        <a:pt x="136814" y="40101"/>
                        <a:pt x="116066" y="48153"/>
                        <a:pt x="104775" y="52387"/>
                      </a:cubicBezTo>
                      <a:cubicBezTo>
                        <a:pt x="100074" y="54150"/>
                        <a:pt x="95148" y="55286"/>
                        <a:pt x="90487" y="57150"/>
                      </a:cubicBezTo>
                      <a:cubicBezTo>
                        <a:pt x="55441" y="71168"/>
                        <a:pt x="114072" y="50874"/>
                        <a:pt x="66675" y="66675"/>
                      </a:cubicBezTo>
                      <a:cubicBezTo>
                        <a:pt x="52453" y="80895"/>
                        <a:pt x="63446" y="67262"/>
                        <a:pt x="54769" y="97631"/>
                      </a:cubicBezTo>
                      <a:cubicBezTo>
                        <a:pt x="53794" y="101044"/>
                        <a:pt x="51324" y="103860"/>
                        <a:pt x="50006" y="107156"/>
                      </a:cubicBezTo>
                      <a:cubicBezTo>
                        <a:pt x="43682" y="122965"/>
                        <a:pt x="47349" y="124100"/>
                        <a:pt x="33337" y="138112"/>
                      </a:cubicBezTo>
                      <a:cubicBezTo>
                        <a:pt x="30064" y="141385"/>
                        <a:pt x="25685" y="143433"/>
                        <a:pt x="21431" y="145256"/>
                      </a:cubicBezTo>
                      <a:cubicBezTo>
                        <a:pt x="14510" y="148222"/>
                        <a:pt x="0" y="152400"/>
                        <a:pt x="0" y="1524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フリーフォーム: 図形 145">
                  <a:extLst>
                    <a:ext uri="{FF2B5EF4-FFF2-40B4-BE49-F238E27FC236}">
                      <a16:creationId xmlns:a16="http://schemas.microsoft.com/office/drawing/2014/main" id="{E163BF89-723A-D5DE-D6C7-0E83FACF957D}"/>
                    </a:ext>
                  </a:extLst>
                </p:cNvPr>
                <p:cNvSpPr/>
                <p:nvPr/>
              </p:nvSpPr>
              <p:spPr>
                <a:xfrm>
                  <a:off x="3367088" y="4917281"/>
                  <a:ext cx="273843" cy="28881"/>
                </a:xfrm>
                <a:custGeom>
                  <a:avLst/>
                  <a:gdLst>
                    <a:gd name="connsiteX0" fmla="*/ 0 w 273843"/>
                    <a:gd name="connsiteY0" fmla="*/ 7144 h 28881"/>
                    <a:gd name="connsiteX1" fmla="*/ 66675 w 273843"/>
                    <a:gd name="connsiteY1" fmla="*/ 11907 h 28881"/>
                    <a:gd name="connsiteX2" fmla="*/ 80962 w 273843"/>
                    <a:gd name="connsiteY2" fmla="*/ 2382 h 28881"/>
                    <a:gd name="connsiteX3" fmla="*/ 88106 w 273843"/>
                    <a:gd name="connsiteY3" fmla="*/ 0 h 28881"/>
                    <a:gd name="connsiteX4" fmla="*/ 154781 w 273843"/>
                    <a:gd name="connsiteY4" fmla="*/ 4763 h 28881"/>
                    <a:gd name="connsiteX5" fmla="*/ 164306 w 273843"/>
                    <a:gd name="connsiteY5" fmla="*/ 9525 h 28881"/>
                    <a:gd name="connsiteX6" fmla="*/ 171450 w 273843"/>
                    <a:gd name="connsiteY6" fmla="*/ 11907 h 28881"/>
                    <a:gd name="connsiteX7" fmla="*/ 183356 w 273843"/>
                    <a:gd name="connsiteY7" fmla="*/ 19050 h 28881"/>
                    <a:gd name="connsiteX8" fmla="*/ 207168 w 273843"/>
                    <a:gd name="connsiteY8" fmla="*/ 23813 h 28881"/>
                    <a:gd name="connsiteX9" fmla="*/ 219075 w 273843"/>
                    <a:gd name="connsiteY9" fmla="*/ 26194 h 28881"/>
                    <a:gd name="connsiteX10" fmla="*/ 226218 w 273843"/>
                    <a:gd name="connsiteY10" fmla="*/ 28575 h 28881"/>
                    <a:gd name="connsiteX11" fmla="*/ 273843 w 273843"/>
                    <a:gd name="connsiteY11" fmla="*/ 28575 h 28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3843" h="28881">
                      <a:moveTo>
                        <a:pt x="0" y="7144"/>
                      </a:moveTo>
                      <a:cubicBezTo>
                        <a:pt x="25064" y="22183"/>
                        <a:pt x="17196" y="20438"/>
                        <a:pt x="66675" y="11907"/>
                      </a:cubicBezTo>
                      <a:cubicBezTo>
                        <a:pt x="72315" y="10935"/>
                        <a:pt x="75959" y="5162"/>
                        <a:pt x="80962" y="2382"/>
                      </a:cubicBezTo>
                      <a:cubicBezTo>
                        <a:pt x="83156" y="1163"/>
                        <a:pt x="85725" y="794"/>
                        <a:pt x="88106" y="0"/>
                      </a:cubicBezTo>
                      <a:cubicBezTo>
                        <a:pt x="110331" y="1588"/>
                        <a:pt x="132671" y="1999"/>
                        <a:pt x="154781" y="4763"/>
                      </a:cubicBezTo>
                      <a:cubicBezTo>
                        <a:pt x="158303" y="5203"/>
                        <a:pt x="161043" y="8127"/>
                        <a:pt x="164306" y="9525"/>
                      </a:cubicBezTo>
                      <a:cubicBezTo>
                        <a:pt x="166613" y="10514"/>
                        <a:pt x="169205" y="10784"/>
                        <a:pt x="171450" y="11907"/>
                      </a:cubicBezTo>
                      <a:cubicBezTo>
                        <a:pt x="175590" y="13977"/>
                        <a:pt x="178965" y="17586"/>
                        <a:pt x="183356" y="19050"/>
                      </a:cubicBezTo>
                      <a:cubicBezTo>
                        <a:pt x="191035" y="21610"/>
                        <a:pt x="199231" y="22225"/>
                        <a:pt x="207168" y="23813"/>
                      </a:cubicBezTo>
                      <a:cubicBezTo>
                        <a:pt x="211137" y="24607"/>
                        <a:pt x="215235" y="24914"/>
                        <a:pt x="219075" y="26194"/>
                      </a:cubicBezTo>
                      <a:cubicBezTo>
                        <a:pt x="221456" y="26988"/>
                        <a:pt x="223711" y="28466"/>
                        <a:pt x="226218" y="28575"/>
                      </a:cubicBezTo>
                      <a:cubicBezTo>
                        <a:pt x="242078" y="29265"/>
                        <a:pt x="257968" y="28575"/>
                        <a:pt x="273843" y="2857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フリーフォーム: 図形 146">
                  <a:extLst>
                    <a:ext uri="{FF2B5EF4-FFF2-40B4-BE49-F238E27FC236}">
                      <a16:creationId xmlns:a16="http://schemas.microsoft.com/office/drawing/2014/main" id="{740038D5-4FC2-E322-8E08-0D21B0418011}"/>
                    </a:ext>
                  </a:extLst>
                </p:cNvPr>
                <p:cNvSpPr/>
                <p:nvPr/>
              </p:nvSpPr>
              <p:spPr>
                <a:xfrm>
                  <a:off x="3017044" y="4826794"/>
                  <a:ext cx="311944" cy="95898"/>
                </a:xfrm>
                <a:custGeom>
                  <a:avLst/>
                  <a:gdLst>
                    <a:gd name="connsiteX0" fmla="*/ 311944 w 311944"/>
                    <a:gd name="connsiteY0" fmla="*/ 92869 h 95898"/>
                    <a:gd name="connsiteX1" fmla="*/ 280987 w 311944"/>
                    <a:gd name="connsiteY1" fmla="*/ 85725 h 95898"/>
                    <a:gd name="connsiteX2" fmla="*/ 188119 w 311944"/>
                    <a:gd name="connsiteY2" fmla="*/ 83344 h 95898"/>
                    <a:gd name="connsiteX3" fmla="*/ 180975 w 311944"/>
                    <a:gd name="connsiteY3" fmla="*/ 80962 h 95898"/>
                    <a:gd name="connsiteX4" fmla="*/ 145256 w 311944"/>
                    <a:gd name="connsiteY4" fmla="*/ 73819 h 95898"/>
                    <a:gd name="connsiteX5" fmla="*/ 104775 w 311944"/>
                    <a:gd name="connsiteY5" fmla="*/ 61912 h 95898"/>
                    <a:gd name="connsiteX6" fmla="*/ 83344 w 311944"/>
                    <a:gd name="connsiteY6" fmla="*/ 54769 h 95898"/>
                    <a:gd name="connsiteX7" fmla="*/ 76200 w 311944"/>
                    <a:gd name="connsiteY7" fmla="*/ 52387 h 95898"/>
                    <a:gd name="connsiteX8" fmla="*/ 57150 w 311944"/>
                    <a:gd name="connsiteY8" fmla="*/ 47625 h 95898"/>
                    <a:gd name="connsiteX9" fmla="*/ 42862 w 311944"/>
                    <a:gd name="connsiteY9" fmla="*/ 38100 h 95898"/>
                    <a:gd name="connsiteX10" fmla="*/ 35719 w 311944"/>
                    <a:gd name="connsiteY10" fmla="*/ 35719 h 95898"/>
                    <a:gd name="connsiteX11" fmla="*/ 30956 w 311944"/>
                    <a:gd name="connsiteY11" fmla="*/ 26194 h 95898"/>
                    <a:gd name="connsiteX12" fmla="*/ 11906 w 311944"/>
                    <a:gd name="connsiteY12" fmla="*/ 11906 h 95898"/>
                    <a:gd name="connsiteX13" fmla="*/ 0 w 311944"/>
                    <a:gd name="connsiteY13" fmla="*/ 0 h 9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1944" h="95898">
                      <a:moveTo>
                        <a:pt x="311944" y="92869"/>
                      </a:moveTo>
                      <a:cubicBezTo>
                        <a:pt x="265899" y="102076"/>
                        <a:pt x="351324" y="87528"/>
                        <a:pt x="280987" y="85725"/>
                      </a:cubicBezTo>
                      <a:lnTo>
                        <a:pt x="188119" y="83344"/>
                      </a:lnTo>
                      <a:cubicBezTo>
                        <a:pt x="185738" y="82550"/>
                        <a:pt x="183425" y="81507"/>
                        <a:pt x="180975" y="80962"/>
                      </a:cubicBezTo>
                      <a:cubicBezTo>
                        <a:pt x="169122" y="78328"/>
                        <a:pt x="156775" y="77659"/>
                        <a:pt x="145256" y="73819"/>
                      </a:cubicBezTo>
                      <a:cubicBezTo>
                        <a:pt x="94904" y="57034"/>
                        <a:pt x="150872" y="75082"/>
                        <a:pt x="104775" y="61912"/>
                      </a:cubicBezTo>
                      <a:lnTo>
                        <a:pt x="83344" y="54769"/>
                      </a:lnTo>
                      <a:cubicBezTo>
                        <a:pt x="80963" y="53975"/>
                        <a:pt x="78635" y="52996"/>
                        <a:pt x="76200" y="52387"/>
                      </a:cubicBezTo>
                      <a:lnTo>
                        <a:pt x="57150" y="47625"/>
                      </a:lnTo>
                      <a:cubicBezTo>
                        <a:pt x="52387" y="44450"/>
                        <a:pt x="47866" y="40880"/>
                        <a:pt x="42862" y="38100"/>
                      </a:cubicBezTo>
                      <a:cubicBezTo>
                        <a:pt x="40668" y="36881"/>
                        <a:pt x="37494" y="37494"/>
                        <a:pt x="35719" y="35719"/>
                      </a:cubicBezTo>
                      <a:cubicBezTo>
                        <a:pt x="33209" y="33209"/>
                        <a:pt x="33466" y="28704"/>
                        <a:pt x="30956" y="26194"/>
                      </a:cubicBezTo>
                      <a:cubicBezTo>
                        <a:pt x="25343" y="20581"/>
                        <a:pt x="17965" y="17033"/>
                        <a:pt x="11906" y="11906"/>
                      </a:cubicBezTo>
                      <a:cubicBezTo>
                        <a:pt x="7621" y="8281"/>
                        <a:pt x="0" y="0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フリーフォーム: 図形 147">
                  <a:extLst>
                    <a:ext uri="{FF2B5EF4-FFF2-40B4-BE49-F238E27FC236}">
                      <a16:creationId xmlns:a16="http://schemas.microsoft.com/office/drawing/2014/main" id="{32C9557F-FE22-28D3-32D8-ED9D4E1657AC}"/>
                    </a:ext>
                  </a:extLst>
                </p:cNvPr>
                <p:cNvSpPr/>
                <p:nvPr/>
              </p:nvSpPr>
              <p:spPr>
                <a:xfrm>
                  <a:off x="5150644" y="2826544"/>
                  <a:ext cx="105209" cy="1062037"/>
                </a:xfrm>
                <a:custGeom>
                  <a:avLst/>
                  <a:gdLst>
                    <a:gd name="connsiteX0" fmla="*/ 38100 w 105209"/>
                    <a:gd name="connsiteY0" fmla="*/ 0 h 1062037"/>
                    <a:gd name="connsiteX1" fmla="*/ 57150 w 105209"/>
                    <a:gd name="connsiteY1" fmla="*/ 47625 h 1062037"/>
                    <a:gd name="connsiteX2" fmla="*/ 66675 w 105209"/>
                    <a:gd name="connsiteY2" fmla="*/ 76200 h 1062037"/>
                    <a:gd name="connsiteX3" fmla="*/ 69056 w 105209"/>
                    <a:gd name="connsiteY3" fmla="*/ 102394 h 1062037"/>
                    <a:gd name="connsiteX4" fmla="*/ 71437 w 105209"/>
                    <a:gd name="connsiteY4" fmla="*/ 109537 h 1062037"/>
                    <a:gd name="connsiteX5" fmla="*/ 76200 w 105209"/>
                    <a:gd name="connsiteY5" fmla="*/ 142875 h 1062037"/>
                    <a:gd name="connsiteX6" fmla="*/ 80962 w 105209"/>
                    <a:gd name="connsiteY6" fmla="*/ 171450 h 1062037"/>
                    <a:gd name="connsiteX7" fmla="*/ 85725 w 105209"/>
                    <a:gd name="connsiteY7" fmla="*/ 204787 h 1062037"/>
                    <a:gd name="connsiteX8" fmla="*/ 90487 w 105209"/>
                    <a:gd name="connsiteY8" fmla="*/ 252412 h 1062037"/>
                    <a:gd name="connsiteX9" fmla="*/ 92869 w 105209"/>
                    <a:gd name="connsiteY9" fmla="*/ 273844 h 1062037"/>
                    <a:gd name="connsiteX10" fmla="*/ 95250 w 105209"/>
                    <a:gd name="connsiteY10" fmla="*/ 280987 h 1062037"/>
                    <a:gd name="connsiteX11" fmla="*/ 100012 w 105209"/>
                    <a:gd name="connsiteY11" fmla="*/ 300037 h 1062037"/>
                    <a:gd name="connsiteX12" fmla="*/ 102394 w 105209"/>
                    <a:gd name="connsiteY12" fmla="*/ 631031 h 1062037"/>
                    <a:gd name="connsiteX13" fmla="*/ 100012 w 105209"/>
                    <a:gd name="connsiteY13" fmla="*/ 638175 h 1062037"/>
                    <a:gd name="connsiteX14" fmla="*/ 95250 w 105209"/>
                    <a:gd name="connsiteY14" fmla="*/ 671512 h 1062037"/>
                    <a:gd name="connsiteX15" fmla="*/ 90487 w 105209"/>
                    <a:gd name="connsiteY15" fmla="*/ 700087 h 1062037"/>
                    <a:gd name="connsiteX16" fmla="*/ 88106 w 105209"/>
                    <a:gd name="connsiteY16" fmla="*/ 721519 h 1062037"/>
                    <a:gd name="connsiteX17" fmla="*/ 85725 w 105209"/>
                    <a:gd name="connsiteY17" fmla="*/ 728662 h 1062037"/>
                    <a:gd name="connsiteX18" fmla="*/ 76200 w 105209"/>
                    <a:gd name="connsiteY18" fmla="*/ 785812 h 1062037"/>
                    <a:gd name="connsiteX19" fmla="*/ 61912 w 105209"/>
                    <a:gd name="connsiteY19" fmla="*/ 923925 h 1062037"/>
                    <a:gd name="connsiteX20" fmla="*/ 47625 w 105209"/>
                    <a:gd name="connsiteY20" fmla="*/ 957262 h 1062037"/>
                    <a:gd name="connsiteX21" fmla="*/ 38100 w 105209"/>
                    <a:gd name="connsiteY21" fmla="*/ 966787 h 1062037"/>
                    <a:gd name="connsiteX22" fmla="*/ 33337 w 105209"/>
                    <a:gd name="connsiteY22" fmla="*/ 981075 h 1062037"/>
                    <a:gd name="connsiteX23" fmla="*/ 28575 w 105209"/>
                    <a:gd name="connsiteY23" fmla="*/ 990600 h 1062037"/>
                    <a:gd name="connsiteX24" fmla="*/ 23812 w 105209"/>
                    <a:gd name="connsiteY24" fmla="*/ 1004887 h 1062037"/>
                    <a:gd name="connsiteX25" fmla="*/ 19050 w 105209"/>
                    <a:gd name="connsiteY25" fmla="*/ 1014412 h 1062037"/>
                    <a:gd name="connsiteX26" fmla="*/ 14287 w 105209"/>
                    <a:gd name="connsiteY26" fmla="*/ 1028700 h 1062037"/>
                    <a:gd name="connsiteX27" fmla="*/ 7144 w 105209"/>
                    <a:gd name="connsiteY27" fmla="*/ 1059656 h 1062037"/>
                    <a:gd name="connsiteX28" fmla="*/ 0 w 105209"/>
                    <a:gd name="connsiteY28" fmla="*/ 1062037 h 1062037"/>
                    <a:gd name="connsiteX29" fmla="*/ 4762 w 105209"/>
                    <a:gd name="connsiteY29" fmla="*/ 1033462 h 106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5209" h="1062037">
                      <a:moveTo>
                        <a:pt x="38100" y="0"/>
                      </a:moveTo>
                      <a:cubicBezTo>
                        <a:pt x="62403" y="24303"/>
                        <a:pt x="40661" y="-1842"/>
                        <a:pt x="57150" y="47625"/>
                      </a:cubicBezTo>
                      <a:lnTo>
                        <a:pt x="66675" y="76200"/>
                      </a:lnTo>
                      <a:cubicBezTo>
                        <a:pt x="67469" y="84931"/>
                        <a:pt x="67816" y="93715"/>
                        <a:pt x="69056" y="102394"/>
                      </a:cubicBezTo>
                      <a:cubicBezTo>
                        <a:pt x="69411" y="104879"/>
                        <a:pt x="71001" y="107065"/>
                        <a:pt x="71437" y="109537"/>
                      </a:cubicBezTo>
                      <a:cubicBezTo>
                        <a:pt x="73388" y="120592"/>
                        <a:pt x="74493" y="131780"/>
                        <a:pt x="76200" y="142875"/>
                      </a:cubicBezTo>
                      <a:cubicBezTo>
                        <a:pt x="77668" y="152419"/>
                        <a:pt x="79713" y="161875"/>
                        <a:pt x="80962" y="171450"/>
                      </a:cubicBezTo>
                      <a:cubicBezTo>
                        <a:pt x="85433" y="205730"/>
                        <a:pt x="80038" y="187727"/>
                        <a:pt x="85725" y="204787"/>
                      </a:cubicBezTo>
                      <a:cubicBezTo>
                        <a:pt x="87312" y="220662"/>
                        <a:pt x="88845" y="236543"/>
                        <a:pt x="90487" y="252412"/>
                      </a:cubicBezTo>
                      <a:cubicBezTo>
                        <a:pt x="91227" y="259562"/>
                        <a:pt x="91687" y="266754"/>
                        <a:pt x="92869" y="273844"/>
                      </a:cubicBezTo>
                      <a:cubicBezTo>
                        <a:pt x="93282" y="276320"/>
                        <a:pt x="94641" y="278552"/>
                        <a:pt x="95250" y="280987"/>
                      </a:cubicBezTo>
                      <a:lnTo>
                        <a:pt x="100012" y="300037"/>
                      </a:lnTo>
                      <a:cubicBezTo>
                        <a:pt x="105830" y="468737"/>
                        <a:pt x="106965" y="439090"/>
                        <a:pt x="102394" y="631031"/>
                      </a:cubicBezTo>
                      <a:cubicBezTo>
                        <a:pt x="102334" y="633541"/>
                        <a:pt x="100806" y="635794"/>
                        <a:pt x="100012" y="638175"/>
                      </a:cubicBezTo>
                      <a:cubicBezTo>
                        <a:pt x="98425" y="649287"/>
                        <a:pt x="96702" y="660381"/>
                        <a:pt x="95250" y="671512"/>
                      </a:cubicBezTo>
                      <a:cubicBezTo>
                        <a:pt x="91833" y="697716"/>
                        <a:pt x="95408" y="685330"/>
                        <a:pt x="90487" y="700087"/>
                      </a:cubicBezTo>
                      <a:cubicBezTo>
                        <a:pt x="89693" y="707231"/>
                        <a:pt x="89288" y="714429"/>
                        <a:pt x="88106" y="721519"/>
                      </a:cubicBezTo>
                      <a:cubicBezTo>
                        <a:pt x="87693" y="723995"/>
                        <a:pt x="86289" y="726216"/>
                        <a:pt x="85725" y="728662"/>
                      </a:cubicBezTo>
                      <a:cubicBezTo>
                        <a:pt x="82082" y="744447"/>
                        <a:pt x="77500" y="770858"/>
                        <a:pt x="76200" y="785812"/>
                      </a:cubicBezTo>
                      <a:cubicBezTo>
                        <a:pt x="64278" y="922919"/>
                        <a:pt x="91099" y="880147"/>
                        <a:pt x="61912" y="923925"/>
                      </a:cubicBezTo>
                      <a:cubicBezTo>
                        <a:pt x="57288" y="937799"/>
                        <a:pt x="56196" y="946243"/>
                        <a:pt x="47625" y="957262"/>
                      </a:cubicBezTo>
                      <a:cubicBezTo>
                        <a:pt x="44868" y="960806"/>
                        <a:pt x="41275" y="963612"/>
                        <a:pt x="38100" y="966787"/>
                      </a:cubicBezTo>
                      <a:cubicBezTo>
                        <a:pt x="36512" y="971550"/>
                        <a:pt x="35201" y="976414"/>
                        <a:pt x="33337" y="981075"/>
                      </a:cubicBezTo>
                      <a:cubicBezTo>
                        <a:pt x="32019" y="984371"/>
                        <a:pt x="29893" y="987304"/>
                        <a:pt x="28575" y="990600"/>
                      </a:cubicBezTo>
                      <a:cubicBezTo>
                        <a:pt x="26711" y="995261"/>
                        <a:pt x="26057" y="1000397"/>
                        <a:pt x="23812" y="1004887"/>
                      </a:cubicBezTo>
                      <a:cubicBezTo>
                        <a:pt x="22225" y="1008062"/>
                        <a:pt x="20368" y="1011116"/>
                        <a:pt x="19050" y="1014412"/>
                      </a:cubicBezTo>
                      <a:cubicBezTo>
                        <a:pt x="17186" y="1019073"/>
                        <a:pt x="14287" y="1028700"/>
                        <a:pt x="14287" y="1028700"/>
                      </a:cubicBezTo>
                      <a:cubicBezTo>
                        <a:pt x="14120" y="1029872"/>
                        <a:pt x="11066" y="1058349"/>
                        <a:pt x="7144" y="1059656"/>
                      </a:cubicBezTo>
                      <a:lnTo>
                        <a:pt x="0" y="1062037"/>
                      </a:lnTo>
                      <a:lnTo>
                        <a:pt x="4762" y="1033462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フリーフォーム: 図形 148">
                  <a:extLst>
                    <a:ext uri="{FF2B5EF4-FFF2-40B4-BE49-F238E27FC236}">
                      <a16:creationId xmlns:a16="http://schemas.microsoft.com/office/drawing/2014/main" id="{7C5AA46A-388C-413C-D826-1845B9549E4C}"/>
                    </a:ext>
                  </a:extLst>
                </p:cNvPr>
                <p:cNvSpPr/>
                <p:nvPr/>
              </p:nvSpPr>
              <p:spPr>
                <a:xfrm>
                  <a:off x="4381500" y="3905250"/>
                  <a:ext cx="773906" cy="850106"/>
                </a:xfrm>
                <a:custGeom>
                  <a:avLst/>
                  <a:gdLst>
                    <a:gd name="connsiteX0" fmla="*/ 769144 w 773906"/>
                    <a:gd name="connsiteY0" fmla="*/ 0 h 850106"/>
                    <a:gd name="connsiteX1" fmla="*/ 773906 w 773906"/>
                    <a:gd name="connsiteY1" fmla="*/ 14288 h 850106"/>
                    <a:gd name="connsiteX2" fmla="*/ 769144 w 773906"/>
                    <a:gd name="connsiteY2" fmla="*/ 76200 h 850106"/>
                    <a:gd name="connsiteX3" fmla="*/ 764381 w 773906"/>
                    <a:gd name="connsiteY3" fmla="*/ 85725 h 850106"/>
                    <a:gd name="connsiteX4" fmla="*/ 759619 w 773906"/>
                    <a:gd name="connsiteY4" fmla="*/ 100013 h 850106"/>
                    <a:gd name="connsiteX5" fmla="*/ 750094 w 773906"/>
                    <a:gd name="connsiteY5" fmla="*/ 114300 h 850106"/>
                    <a:gd name="connsiteX6" fmla="*/ 745331 w 773906"/>
                    <a:gd name="connsiteY6" fmla="*/ 126206 h 850106"/>
                    <a:gd name="connsiteX7" fmla="*/ 731044 w 773906"/>
                    <a:gd name="connsiteY7" fmla="*/ 147638 h 850106"/>
                    <a:gd name="connsiteX8" fmla="*/ 723900 w 773906"/>
                    <a:gd name="connsiteY8" fmla="*/ 159544 h 850106"/>
                    <a:gd name="connsiteX9" fmla="*/ 707231 w 773906"/>
                    <a:gd name="connsiteY9" fmla="*/ 176213 h 850106"/>
                    <a:gd name="connsiteX10" fmla="*/ 702469 w 773906"/>
                    <a:gd name="connsiteY10" fmla="*/ 190500 h 850106"/>
                    <a:gd name="connsiteX11" fmla="*/ 681038 w 773906"/>
                    <a:gd name="connsiteY11" fmla="*/ 207169 h 850106"/>
                    <a:gd name="connsiteX12" fmla="*/ 671513 w 773906"/>
                    <a:gd name="connsiteY12" fmla="*/ 216694 h 850106"/>
                    <a:gd name="connsiteX13" fmla="*/ 645319 w 773906"/>
                    <a:gd name="connsiteY13" fmla="*/ 242888 h 850106"/>
                    <a:gd name="connsiteX14" fmla="*/ 631031 w 773906"/>
                    <a:gd name="connsiteY14" fmla="*/ 257175 h 850106"/>
                    <a:gd name="connsiteX15" fmla="*/ 621506 w 773906"/>
                    <a:gd name="connsiteY15" fmla="*/ 276225 h 850106"/>
                    <a:gd name="connsiteX16" fmla="*/ 616744 w 773906"/>
                    <a:gd name="connsiteY16" fmla="*/ 285750 h 850106"/>
                    <a:gd name="connsiteX17" fmla="*/ 607219 w 773906"/>
                    <a:gd name="connsiteY17" fmla="*/ 295275 h 850106"/>
                    <a:gd name="connsiteX18" fmla="*/ 592931 w 773906"/>
                    <a:gd name="connsiteY18" fmla="*/ 319088 h 850106"/>
                    <a:gd name="connsiteX19" fmla="*/ 588169 w 773906"/>
                    <a:gd name="connsiteY19" fmla="*/ 328613 h 850106"/>
                    <a:gd name="connsiteX20" fmla="*/ 578644 w 773906"/>
                    <a:gd name="connsiteY20" fmla="*/ 338138 h 850106"/>
                    <a:gd name="connsiteX21" fmla="*/ 561975 w 773906"/>
                    <a:gd name="connsiteY21" fmla="*/ 364331 h 850106"/>
                    <a:gd name="connsiteX22" fmla="*/ 554831 w 773906"/>
                    <a:gd name="connsiteY22" fmla="*/ 371475 h 850106"/>
                    <a:gd name="connsiteX23" fmla="*/ 545306 w 773906"/>
                    <a:gd name="connsiteY23" fmla="*/ 388144 h 850106"/>
                    <a:gd name="connsiteX24" fmla="*/ 540544 w 773906"/>
                    <a:gd name="connsiteY24" fmla="*/ 395288 h 850106"/>
                    <a:gd name="connsiteX25" fmla="*/ 533400 w 773906"/>
                    <a:gd name="connsiteY25" fmla="*/ 402431 h 850106"/>
                    <a:gd name="connsiteX26" fmla="*/ 523875 w 773906"/>
                    <a:gd name="connsiteY26" fmla="*/ 416719 h 850106"/>
                    <a:gd name="connsiteX27" fmla="*/ 516731 w 773906"/>
                    <a:gd name="connsiteY27" fmla="*/ 428625 h 850106"/>
                    <a:gd name="connsiteX28" fmla="*/ 509588 w 773906"/>
                    <a:gd name="connsiteY28" fmla="*/ 431006 h 850106"/>
                    <a:gd name="connsiteX29" fmla="*/ 502444 w 773906"/>
                    <a:gd name="connsiteY29" fmla="*/ 442913 h 850106"/>
                    <a:gd name="connsiteX30" fmla="*/ 485775 w 773906"/>
                    <a:gd name="connsiteY30" fmla="*/ 459581 h 850106"/>
                    <a:gd name="connsiteX31" fmla="*/ 478631 w 773906"/>
                    <a:gd name="connsiteY31" fmla="*/ 471488 h 850106"/>
                    <a:gd name="connsiteX32" fmla="*/ 469106 w 773906"/>
                    <a:gd name="connsiteY32" fmla="*/ 490538 h 850106"/>
                    <a:gd name="connsiteX33" fmla="*/ 454819 w 773906"/>
                    <a:gd name="connsiteY33" fmla="*/ 500063 h 850106"/>
                    <a:gd name="connsiteX34" fmla="*/ 440531 w 773906"/>
                    <a:gd name="connsiteY34" fmla="*/ 514350 h 850106"/>
                    <a:gd name="connsiteX35" fmla="*/ 433388 w 773906"/>
                    <a:gd name="connsiteY35" fmla="*/ 521494 h 850106"/>
                    <a:gd name="connsiteX36" fmla="*/ 426244 w 773906"/>
                    <a:gd name="connsiteY36" fmla="*/ 523875 h 850106"/>
                    <a:gd name="connsiteX37" fmla="*/ 409575 w 773906"/>
                    <a:gd name="connsiteY37" fmla="*/ 540544 h 850106"/>
                    <a:gd name="connsiteX38" fmla="*/ 400050 w 773906"/>
                    <a:gd name="connsiteY38" fmla="*/ 550069 h 850106"/>
                    <a:gd name="connsiteX39" fmla="*/ 388144 w 773906"/>
                    <a:gd name="connsiteY39" fmla="*/ 552450 h 850106"/>
                    <a:gd name="connsiteX40" fmla="*/ 373856 w 773906"/>
                    <a:gd name="connsiteY40" fmla="*/ 561975 h 850106"/>
                    <a:gd name="connsiteX41" fmla="*/ 357188 w 773906"/>
                    <a:gd name="connsiteY41" fmla="*/ 578644 h 850106"/>
                    <a:gd name="connsiteX42" fmla="*/ 342900 w 773906"/>
                    <a:gd name="connsiteY42" fmla="*/ 583406 h 850106"/>
                    <a:gd name="connsiteX43" fmla="*/ 328613 w 773906"/>
                    <a:gd name="connsiteY43" fmla="*/ 592931 h 850106"/>
                    <a:gd name="connsiteX44" fmla="*/ 309563 w 773906"/>
                    <a:gd name="connsiteY44" fmla="*/ 602456 h 850106"/>
                    <a:gd name="connsiteX45" fmla="*/ 302419 w 773906"/>
                    <a:gd name="connsiteY45" fmla="*/ 609600 h 850106"/>
                    <a:gd name="connsiteX46" fmla="*/ 295275 w 773906"/>
                    <a:gd name="connsiteY46" fmla="*/ 611981 h 850106"/>
                    <a:gd name="connsiteX47" fmla="*/ 276225 w 773906"/>
                    <a:gd name="connsiteY47" fmla="*/ 621506 h 850106"/>
                    <a:gd name="connsiteX48" fmla="*/ 257175 w 773906"/>
                    <a:gd name="connsiteY48" fmla="*/ 631031 h 850106"/>
                    <a:gd name="connsiteX49" fmla="*/ 247650 w 773906"/>
                    <a:gd name="connsiteY49" fmla="*/ 635794 h 850106"/>
                    <a:gd name="connsiteX50" fmla="*/ 226219 w 773906"/>
                    <a:gd name="connsiteY50" fmla="*/ 647700 h 850106"/>
                    <a:gd name="connsiteX51" fmla="*/ 209550 w 773906"/>
                    <a:gd name="connsiteY51" fmla="*/ 664369 h 850106"/>
                    <a:gd name="connsiteX52" fmla="*/ 197644 w 773906"/>
                    <a:gd name="connsiteY52" fmla="*/ 671513 h 850106"/>
                    <a:gd name="connsiteX53" fmla="*/ 171450 w 773906"/>
                    <a:gd name="connsiteY53" fmla="*/ 692944 h 850106"/>
                    <a:gd name="connsiteX54" fmla="*/ 164306 w 773906"/>
                    <a:gd name="connsiteY54" fmla="*/ 695325 h 850106"/>
                    <a:gd name="connsiteX55" fmla="*/ 145256 w 773906"/>
                    <a:gd name="connsiteY55" fmla="*/ 714375 h 850106"/>
                    <a:gd name="connsiteX56" fmla="*/ 140494 w 773906"/>
                    <a:gd name="connsiteY56" fmla="*/ 723900 h 850106"/>
                    <a:gd name="connsiteX57" fmla="*/ 121444 w 773906"/>
                    <a:gd name="connsiteY57" fmla="*/ 742950 h 850106"/>
                    <a:gd name="connsiteX58" fmla="*/ 111919 w 773906"/>
                    <a:gd name="connsiteY58" fmla="*/ 752475 h 850106"/>
                    <a:gd name="connsiteX59" fmla="*/ 97631 w 773906"/>
                    <a:gd name="connsiteY59" fmla="*/ 766763 h 850106"/>
                    <a:gd name="connsiteX60" fmla="*/ 88106 w 773906"/>
                    <a:gd name="connsiteY60" fmla="*/ 776288 h 850106"/>
                    <a:gd name="connsiteX61" fmla="*/ 69056 w 773906"/>
                    <a:gd name="connsiteY61" fmla="*/ 795338 h 850106"/>
                    <a:gd name="connsiteX62" fmla="*/ 52388 w 773906"/>
                    <a:gd name="connsiteY62" fmla="*/ 812006 h 850106"/>
                    <a:gd name="connsiteX63" fmla="*/ 42863 w 773906"/>
                    <a:gd name="connsiteY63" fmla="*/ 816769 h 850106"/>
                    <a:gd name="connsiteX64" fmla="*/ 19050 w 773906"/>
                    <a:gd name="connsiteY64" fmla="*/ 840581 h 850106"/>
                    <a:gd name="connsiteX65" fmla="*/ 0 w 773906"/>
                    <a:gd name="connsiteY65" fmla="*/ 850106 h 85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773906" h="850106">
                      <a:moveTo>
                        <a:pt x="769144" y="0"/>
                      </a:moveTo>
                      <a:cubicBezTo>
                        <a:pt x="770731" y="4763"/>
                        <a:pt x="773906" y="9268"/>
                        <a:pt x="773906" y="14288"/>
                      </a:cubicBezTo>
                      <a:cubicBezTo>
                        <a:pt x="773906" y="34986"/>
                        <a:pt x="771880" y="55683"/>
                        <a:pt x="769144" y="76200"/>
                      </a:cubicBezTo>
                      <a:cubicBezTo>
                        <a:pt x="768675" y="79719"/>
                        <a:pt x="765699" y="82429"/>
                        <a:pt x="764381" y="85725"/>
                      </a:cubicBezTo>
                      <a:cubicBezTo>
                        <a:pt x="762517" y="90386"/>
                        <a:pt x="761864" y="95523"/>
                        <a:pt x="759619" y="100013"/>
                      </a:cubicBezTo>
                      <a:cubicBezTo>
                        <a:pt x="757059" y="105132"/>
                        <a:pt x="752220" y="108986"/>
                        <a:pt x="750094" y="114300"/>
                      </a:cubicBezTo>
                      <a:cubicBezTo>
                        <a:pt x="748506" y="118269"/>
                        <a:pt x="747100" y="122315"/>
                        <a:pt x="745331" y="126206"/>
                      </a:cubicBezTo>
                      <a:cubicBezTo>
                        <a:pt x="732043" y="155440"/>
                        <a:pt x="744887" y="129181"/>
                        <a:pt x="731044" y="147638"/>
                      </a:cubicBezTo>
                      <a:cubicBezTo>
                        <a:pt x="728267" y="151341"/>
                        <a:pt x="726863" y="155988"/>
                        <a:pt x="723900" y="159544"/>
                      </a:cubicBezTo>
                      <a:cubicBezTo>
                        <a:pt x="718869" y="165581"/>
                        <a:pt x="707231" y="176213"/>
                        <a:pt x="707231" y="176213"/>
                      </a:cubicBezTo>
                      <a:cubicBezTo>
                        <a:pt x="705644" y="180975"/>
                        <a:pt x="705254" y="186323"/>
                        <a:pt x="702469" y="190500"/>
                      </a:cubicBezTo>
                      <a:cubicBezTo>
                        <a:pt x="693290" y="204268"/>
                        <a:pt x="692006" y="203513"/>
                        <a:pt x="681038" y="207169"/>
                      </a:cubicBezTo>
                      <a:cubicBezTo>
                        <a:pt x="675841" y="222757"/>
                        <a:pt x="683059" y="207457"/>
                        <a:pt x="671513" y="216694"/>
                      </a:cubicBezTo>
                      <a:lnTo>
                        <a:pt x="645319" y="242888"/>
                      </a:lnTo>
                      <a:lnTo>
                        <a:pt x="631031" y="257175"/>
                      </a:lnTo>
                      <a:lnTo>
                        <a:pt x="621506" y="276225"/>
                      </a:lnTo>
                      <a:cubicBezTo>
                        <a:pt x="619919" y="279400"/>
                        <a:pt x="619254" y="283240"/>
                        <a:pt x="616744" y="285750"/>
                      </a:cubicBezTo>
                      <a:cubicBezTo>
                        <a:pt x="613569" y="288925"/>
                        <a:pt x="609829" y="291621"/>
                        <a:pt x="607219" y="295275"/>
                      </a:cubicBezTo>
                      <a:cubicBezTo>
                        <a:pt x="601839" y="302808"/>
                        <a:pt x="597070" y="310808"/>
                        <a:pt x="592931" y="319088"/>
                      </a:cubicBezTo>
                      <a:cubicBezTo>
                        <a:pt x="591344" y="322263"/>
                        <a:pt x="590299" y="325773"/>
                        <a:pt x="588169" y="328613"/>
                      </a:cubicBezTo>
                      <a:cubicBezTo>
                        <a:pt x="585475" y="332205"/>
                        <a:pt x="581449" y="334632"/>
                        <a:pt x="578644" y="338138"/>
                      </a:cubicBezTo>
                      <a:cubicBezTo>
                        <a:pt x="552922" y="370290"/>
                        <a:pt x="583085" y="336185"/>
                        <a:pt x="561975" y="364331"/>
                      </a:cubicBezTo>
                      <a:cubicBezTo>
                        <a:pt x="559954" y="367025"/>
                        <a:pt x="557212" y="369094"/>
                        <a:pt x="554831" y="371475"/>
                      </a:cubicBezTo>
                      <a:cubicBezTo>
                        <a:pt x="550967" y="383069"/>
                        <a:pt x="554317" y="375528"/>
                        <a:pt x="545306" y="388144"/>
                      </a:cubicBezTo>
                      <a:cubicBezTo>
                        <a:pt x="543643" y="390473"/>
                        <a:pt x="542376" y="393089"/>
                        <a:pt x="540544" y="395288"/>
                      </a:cubicBezTo>
                      <a:cubicBezTo>
                        <a:pt x="538388" y="397875"/>
                        <a:pt x="535467" y="399773"/>
                        <a:pt x="533400" y="402431"/>
                      </a:cubicBezTo>
                      <a:cubicBezTo>
                        <a:pt x="529886" y="406949"/>
                        <a:pt x="526948" y="411890"/>
                        <a:pt x="523875" y="416719"/>
                      </a:cubicBezTo>
                      <a:cubicBezTo>
                        <a:pt x="521390" y="420624"/>
                        <a:pt x="520004" y="425352"/>
                        <a:pt x="516731" y="428625"/>
                      </a:cubicBezTo>
                      <a:cubicBezTo>
                        <a:pt x="514956" y="430400"/>
                        <a:pt x="511969" y="430212"/>
                        <a:pt x="509588" y="431006"/>
                      </a:cubicBezTo>
                      <a:cubicBezTo>
                        <a:pt x="507207" y="434975"/>
                        <a:pt x="505407" y="439357"/>
                        <a:pt x="502444" y="442913"/>
                      </a:cubicBezTo>
                      <a:cubicBezTo>
                        <a:pt x="497414" y="448949"/>
                        <a:pt x="489818" y="452843"/>
                        <a:pt x="485775" y="459581"/>
                      </a:cubicBezTo>
                      <a:cubicBezTo>
                        <a:pt x="483394" y="463550"/>
                        <a:pt x="480825" y="467413"/>
                        <a:pt x="478631" y="471488"/>
                      </a:cubicBezTo>
                      <a:cubicBezTo>
                        <a:pt x="475265" y="477739"/>
                        <a:pt x="475013" y="486600"/>
                        <a:pt x="469106" y="490538"/>
                      </a:cubicBezTo>
                      <a:cubicBezTo>
                        <a:pt x="464344" y="493713"/>
                        <a:pt x="459216" y="496399"/>
                        <a:pt x="454819" y="500063"/>
                      </a:cubicBezTo>
                      <a:cubicBezTo>
                        <a:pt x="449645" y="504375"/>
                        <a:pt x="445294" y="509587"/>
                        <a:pt x="440531" y="514350"/>
                      </a:cubicBezTo>
                      <a:cubicBezTo>
                        <a:pt x="438150" y="516731"/>
                        <a:pt x="436583" y="520429"/>
                        <a:pt x="433388" y="521494"/>
                      </a:cubicBezTo>
                      <a:lnTo>
                        <a:pt x="426244" y="523875"/>
                      </a:lnTo>
                      <a:lnTo>
                        <a:pt x="409575" y="540544"/>
                      </a:lnTo>
                      <a:cubicBezTo>
                        <a:pt x="406400" y="543719"/>
                        <a:pt x="404453" y="549188"/>
                        <a:pt x="400050" y="550069"/>
                      </a:cubicBezTo>
                      <a:lnTo>
                        <a:pt x="388144" y="552450"/>
                      </a:lnTo>
                      <a:cubicBezTo>
                        <a:pt x="383381" y="555625"/>
                        <a:pt x="378226" y="558278"/>
                        <a:pt x="373856" y="561975"/>
                      </a:cubicBezTo>
                      <a:cubicBezTo>
                        <a:pt x="367858" y="567051"/>
                        <a:pt x="363648" y="574171"/>
                        <a:pt x="357188" y="578644"/>
                      </a:cubicBezTo>
                      <a:cubicBezTo>
                        <a:pt x="353060" y="581502"/>
                        <a:pt x="347663" y="581819"/>
                        <a:pt x="342900" y="583406"/>
                      </a:cubicBezTo>
                      <a:cubicBezTo>
                        <a:pt x="338138" y="586581"/>
                        <a:pt x="333583" y="590091"/>
                        <a:pt x="328613" y="592931"/>
                      </a:cubicBezTo>
                      <a:cubicBezTo>
                        <a:pt x="322449" y="596453"/>
                        <a:pt x="309563" y="602456"/>
                        <a:pt x="309563" y="602456"/>
                      </a:cubicBezTo>
                      <a:cubicBezTo>
                        <a:pt x="307182" y="604837"/>
                        <a:pt x="305221" y="607732"/>
                        <a:pt x="302419" y="609600"/>
                      </a:cubicBezTo>
                      <a:cubicBezTo>
                        <a:pt x="300330" y="610992"/>
                        <a:pt x="297560" y="610942"/>
                        <a:pt x="295275" y="611981"/>
                      </a:cubicBezTo>
                      <a:cubicBezTo>
                        <a:pt x="288812" y="614919"/>
                        <a:pt x="282575" y="618331"/>
                        <a:pt x="276225" y="621506"/>
                      </a:cubicBezTo>
                      <a:lnTo>
                        <a:pt x="257175" y="631031"/>
                      </a:lnTo>
                      <a:cubicBezTo>
                        <a:pt x="254000" y="632619"/>
                        <a:pt x="250604" y="633825"/>
                        <a:pt x="247650" y="635794"/>
                      </a:cubicBezTo>
                      <a:cubicBezTo>
                        <a:pt x="231274" y="646711"/>
                        <a:pt x="238793" y="643509"/>
                        <a:pt x="226219" y="647700"/>
                      </a:cubicBezTo>
                      <a:cubicBezTo>
                        <a:pt x="220663" y="653256"/>
                        <a:pt x="216288" y="660326"/>
                        <a:pt x="209550" y="664369"/>
                      </a:cubicBezTo>
                      <a:cubicBezTo>
                        <a:pt x="205581" y="666750"/>
                        <a:pt x="201200" y="668550"/>
                        <a:pt x="197644" y="671513"/>
                      </a:cubicBezTo>
                      <a:cubicBezTo>
                        <a:pt x="177039" y="688683"/>
                        <a:pt x="188647" y="685574"/>
                        <a:pt x="171450" y="692944"/>
                      </a:cubicBezTo>
                      <a:cubicBezTo>
                        <a:pt x="169143" y="693933"/>
                        <a:pt x="166687" y="694531"/>
                        <a:pt x="164306" y="695325"/>
                      </a:cubicBezTo>
                      <a:cubicBezTo>
                        <a:pt x="157956" y="701675"/>
                        <a:pt x="149272" y="706343"/>
                        <a:pt x="145256" y="714375"/>
                      </a:cubicBezTo>
                      <a:cubicBezTo>
                        <a:pt x="143669" y="717550"/>
                        <a:pt x="142766" y="721173"/>
                        <a:pt x="140494" y="723900"/>
                      </a:cubicBezTo>
                      <a:cubicBezTo>
                        <a:pt x="134745" y="730799"/>
                        <a:pt x="127794" y="736600"/>
                        <a:pt x="121444" y="742950"/>
                      </a:cubicBezTo>
                      <a:cubicBezTo>
                        <a:pt x="118269" y="746125"/>
                        <a:pt x="113927" y="748459"/>
                        <a:pt x="111919" y="752475"/>
                      </a:cubicBezTo>
                      <a:cubicBezTo>
                        <a:pt x="105568" y="765175"/>
                        <a:pt x="110331" y="760412"/>
                        <a:pt x="97631" y="766763"/>
                      </a:cubicBezTo>
                      <a:cubicBezTo>
                        <a:pt x="92340" y="782635"/>
                        <a:pt x="99747" y="766763"/>
                        <a:pt x="88106" y="776288"/>
                      </a:cubicBezTo>
                      <a:cubicBezTo>
                        <a:pt x="81156" y="781975"/>
                        <a:pt x="75406" y="788988"/>
                        <a:pt x="69056" y="795338"/>
                      </a:cubicBezTo>
                      <a:lnTo>
                        <a:pt x="52388" y="812006"/>
                      </a:lnTo>
                      <a:cubicBezTo>
                        <a:pt x="49213" y="813594"/>
                        <a:pt x="45558" y="814459"/>
                        <a:pt x="42863" y="816769"/>
                      </a:cubicBezTo>
                      <a:cubicBezTo>
                        <a:pt x="34340" y="824074"/>
                        <a:pt x="29699" y="837031"/>
                        <a:pt x="19050" y="840581"/>
                      </a:cubicBezTo>
                      <a:cubicBezTo>
                        <a:pt x="2633" y="846054"/>
                        <a:pt x="8313" y="841795"/>
                        <a:pt x="0" y="85010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フリーフォーム: 図形 149">
                  <a:extLst>
                    <a:ext uri="{FF2B5EF4-FFF2-40B4-BE49-F238E27FC236}">
                      <a16:creationId xmlns:a16="http://schemas.microsoft.com/office/drawing/2014/main" id="{66EAFF47-81A5-BAB7-4FB9-0FA4DDE55EE1}"/>
                    </a:ext>
                  </a:extLst>
                </p:cNvPr>
                <p:cNvSpPr/>
                <p:nvPr/>
              </p:nvSpPr>
              <p:spPr>
                <a:xfrm>
                  <a:off x="3605213" y="4926806"/>
                  <a:ext cx="138112" cy="28575"/>
                </a:xfrm>
                <a:custGeom>
                  <a:avLst/>
                  <a:gdLst>
                    <a:gd name="connsiteX0" fmla="*/ 0 w 138112"/>
                    <a:gd name="connsiteY0" fmla="*/ 28575 h 28575"/>
                    <a:gd name="connsiteX1" fmla="*/ 11906 w 138112"/>
                    <a:gd name="connsiteY1" fmla="*/ 26194 h 28575"/>
                    <a:gd name="connsiteX2" fmla="*/ 19050 w 138112"/>
                    <a:gd name="connsiteY2" fmla="*/ 23813 h 28575"/>
                    <a:gd name="connsiteX3" fmla="*/ 78581 w 138112"/>
                    <a:gd name="connsiteY3" fmla="*/ 16669 h 28575"/>
                    <a:gd name="connsiteX4" fmla="*/ 85725 w 138112"/>
                    <a:gd name="connsiteY4" fmla="*/ 14288 h 28575"/>
                    <a:gd name="connsiteX5" fmla="*/ 116681 w 138112"/>
                    <a:gd name="connsiteY5" fmla="*/ 2382 h 28575"/>
                    <a:gd name="connsiteX6" fmla="*/ 138112 w 138112"/>
                    <a:gd name="connsiteY6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112" h="28575">
                      <a:moveTo>
                        <a:pt x="0" y="28575"/>
                      </a:moveTo>
                      <a:cubicBezTo>
                        <a:pt x="3969" y="27781"/>
                        <a:pt x="7980" y="27176"/>
                        <a:pt x="11906" y="26194"/>
                      </a:cubicBezTo>
                      <a:cubicBezTo>
                        <a:pt x="14341" y="25585"/>
                        <a:pt x="16565" y="24168"/>
                        <a:pt x="19050" y="23813"/>
                      </a:cubicBezTo>
                      <a:cubicBezTo>
                        <a:pt x="38835" y="20987"/>
                        <a:pt x="58737" y="19050"/>
                        <a:pt x="78581" y="16669"/>
                      </a:cubicBezTo>
                      <a:cubicBezTo>
                        <a:pt x="80962" y="15875"/>
                        <a:pt x="83418" y="15277"/>
                        <a:pt x="85725" y="14288"/>
                      </a:cubicBezTo>
                      <a:cubicBezTo>
                        <a:pt x="97464" y="9257"/>
                        <a:pt x="101472" y="4072"/>
                        <a:pt x="116681" y="2382"/>
                      </a:cubicBezTo>
                      <a:lnTo>
                        <a:pt x="13811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楕円 150">
                  <a:extLst>
                    <a:ext uri="{FF2B5EF4-FFF2-40B4-BE49-F238E27FC236}">
                      <a16:creationId xmlns:a16="http://schemas.microsoft.com/office/drawing/2014/main" id="{88CF7D47-1B45-D42B-1E7B-F05075DB3042}"/>
                    </a:ext>
                  </a:extLst>
                </p:cNvPr>
                <p:cNvSpPr/>
                <p:nvPr/>
              </p:nvSpPr>
              <p:spPr>
                <a:xfrm>
                  <a:off x="2896226" y="2249520"/>
                  <a:ext cx="145178" cy="951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楕円 151">
                  <a:extLst>
                    <a:ext uri="{FF2B5EF4-FFF2-40B4-BE49-F238E27FC236}">
                      <a16:creationId xmlns:a16="http://schemas.microsoft.com/office/drawing/2014/main" id="{3E7E8867-5562-A81D-4B7C-1548E2116226}"/>
                    </a:ext>
                  </a:extLst>
                </p:cNvPr>
                <p:cNvSpPr/>
                <p:nvPr/>
              </p:nvSpPr>
              <p:spPr>
                <a:xfrm>
                  <a:off x="3612013" y="1868088"/>
                  <a:ext cx="234208" cy="1565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楕円 152">
                  <a:extLst>
                    <a:ext uri="{FF2B5EF4-FFF2-40B4-BE49-F238E27FC236}">
                      <a16:creationId xmlns:a16="http://schemas.microsoft.com/office/drawing/2014/main" id="{C3945018-E8C2-211D-4AB3-BAF199C534A8}"/>
                    </a:ext>
                  </a:extLst>
                </p:cNvPr>
                <p:cNvSpPr/>
                <p:nvPr/>
              </p:nvSpPr>
              <p:spPr>
                <a:xfrm rot="2719763">
                  <a:off x="4707263" y="1974984"/>
                  <a:ext cx="568384" cy="1565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楕円 153">
                  <a:extLst>
                    <a:ext uri="{FF2B5EF4-FFF2-40B4-BE49-F238E27FC236}">
                      <a16:creationId xmlns:a16="http://schemas.microsoft.com/office/drawing/2014/main" id="{0BEBF28C-86F0-55F7-3909-F82790AB9832}"/>
                    </a:ext>
                  </a:extLst>
                </p:cNvPr>
                <p:cNvSpPr/>
                <p:nvPr/>
              </p:nvSpPr>
              <p:spPr>
                <a:xfrm rot="5093241">
                  <a:off x="6674049" y="2624474"/>
                  <a:ext cx="297383" cy="1150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楕円 154">
                  <a:extLst>
                    <a:ext uri="{FF2B5EF4-FFF2-40B4-BE49-F238E27FC236}">
                      <a16:creationId xmlns:a16="http://schemas.microsoft.com/office/drawing/2014/main" id="{22AE1405-AE1B-B6E7-83F2-9D29A8A97A3F}"/>
                    </a:ext>
                  </a:extLst>
                </p:cNvPr>
                <p:cNvSpPr/>
                <p:nvPr/>
              </p:nvSpPr>
              <p:spPr>
                <a:xfrm rot="5093241">
                  <a:off x="6755790" y="3031746"/>
                  <a:ext cx="243285" cy="779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楕円 155">
                  <a:extLst>
                    <a:ext uri="{FF2B5EF4-FFF2-40B4-BE49-F238E27FC236}">
                      <a16:creationId xmlns:a16="http://schemas.microsoft.com/office/drawing/2014/main" id="{9F167FD3-78CA-3329-C0CF-D3F3AC8FC7EB}"/>
                    </a:ext>
                  </a:extLst>
                </p:cNvPr>
                <p:cNvSpPr/>
                <p:nvPr/>
              </p:nvSpPr>
              <p:spPr>
                <a:xfrm rot="5576917">
                  <a:off x="6680785" y="3239677"/>
                  <a:ext cx="277927" cy="103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楕円 156">
                  <a:extLst>
                    <a:ext uri="{FF2B5EF4-FFF2-40B4-BE49-F238E27FC236}">
                      <a16:creationId xmlns:a16="http://schemas.microsoft.com/office/drawing/2014/main" id="{BF33A98D-276F-BD4B-DCD3-D11626B14E84}"/>
                    </a:ext>
                  </a:extLst>
                </p:cNvPr>
                <p:cNvSpPr/>
                <p:nvPr/>
              </p:nvSpPr>
              <p:spPr>
                <a:xfrm rot="5576917">
                  <a:off x="6643982" y="3530146"/>
                  <a:ext cx="283921" cy="1420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楕円 157">
                  <a:extLst>
                    <a:ext uri="{FF2B5EF4-FFF2-40B4-BE49-F238E27FC236}">
                      <a16:creationId xmlns:a16="http://schemas.microsoft.com/office/drawing/2014/main" id="{72502F43-FEB0-4163-891D-8ADCBEB59DA7}"/>
                    </a:ext>
                  </a:extLst>
                </p:cNvPr>
                <p:cNvSpPr/>
                <p:nvPr/>
              </p:nvSpPr>
              <p:spPr>
                <a:xfrm rot="8864506">
                  <a:off x="6073566" y="2440227"/>
                  <a:ext cx="297383" cy="1150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楕円 158">
                  <a:extLst>
                    <a:ext uri="{FF2B5EF4-FFF2-40B4-BE49-F238E27FC236}">
                      <a16:creationId xmlns:a16="http://schemas.microsoft.com/office/drawing/2014/main" id="{57141570-7DB6-06C3-FB52-D14597792A35}"/>
                    </a:ext>
                  </a:extLst>
                </p:cNvPr>
                <p:cNvSpPr/>
                <p:nvPr/>
              </p:nvSpPr>
              <p:spPr>
                <a:xfrm rot="9515910">
                  <a:off x="6289718" y="2421219"/>
                  <a:ext cx="297383" cy="1150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楕円 159">
                  <a:extLst>
                    <a:ext uri="{FF2B5EF4-FFF2-40B4-BE49-F238E27FC236}">
                      <a16:creationId xmlns:a16="http://schemas.microsoft.com/office/drawing/2014/main" id="{E76FD85E-76CE-7714-1BA0-82431E3E1E38}"/>
                    </a:ext>
                  </a:extLst>
                </p:cNvPr>
                <p:cNvSpPr/>
                <p:nvPr/>
              </p:nvSpPr>
              <p:spPr>
                <a:xfrm rot="7604836">
                  <a:off x="5277639" y="4086926"/>
                  <a:ext cx="283921" cy="1420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楕円 160">
                  <a:extLst>
                    <a:ext uri="{FF2B5EF4-FFF2-40B4-BE49-F238E27FC236}">
                      <a16:creationId xmlns:a16="http://schemas.microsoft.com/office/drawing/2014/main" id="{490988E9-F19F-EA4E-DA88-3AF9DC6B7D45}"/>
                    </a:ext>
                  </a:extLst>
                </p:cNvPr>
                <p:cNvSpPr/>
                <p:nvPr/>
              </p:nvSpPr>
              <p:spPr>
                <a:xfrm rot="3908712">
                  <a:off x="4823594" y="2519914"/>
                  <a:ext cx="283921" cy="1420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フリーフォーム: 図形 161">
                  <a:extLst>
                    <a:ext uri="{FF2B5EF4-FFF2-40B4-BE49-F238E27FC236}">
                      <a16:creationId xmlns:a16="http://schemas.microsoft.com/office/drawing/2014/main" id="{F3A3177E-74EB-DE63-142B-AE7CCC743660}"/>
                    </a:ext>
                  </a:extLst>
                </p:cNvPr>
                <p:cNvSpPr/>
                <p:nvPr/>
              </p:nvSpPr>
              <p:spPr>
                <a:xfrm>
                  <a:off x="4991100" y="2443163"/>
                  <a:ext cx="204788" cy="385762"/>
                </a:xfrm>
                <a:custGeom>
                  <a:avLst/>
                  <a:gdLst>
                    <a:gd name="connsiteX0" fmla="*/ 204788 w 204788"/>
                    <a:gd name="connsiteY0" fmla="*/ 385762 h 385762"/>
                    <a:gd name="connsiteX1" fmla="*/ 190500 w 204788"/>
                    <a:gd name="connsiteY1" fmla="*/ 361950 h 385762"/>
                    <a:gd name="connsiteX2" fmla="*/ 176213 w 204788"/>
                    <a:gd name="connsiteY2" fmla="*/ 328612 h 385762"/>
                    <a:gd name="connsiteX3" fmla="*/ 161925 w 204788"/>
                    <a:gd name="connsiteY3" fmla="*/ 314325 h 385762"/>
                    <a:gd name="connsiteX4" fmla="*/ 142875 w 204788"/>
                    <a:gd name="connsiteY4" fmla="*/ 276225 h 385762"/>
                    <a:gd name="connsiteX5" fmla="*/ 133350 w 204788"/>
                    <a:gd name="connsiteY5" fmla="*/ 257175 h 385762"/>
                    <a:gd name="connsiteX6" fmla="*/ 114300 w 204788"/>
                    <a:gd name="connsiteY6" fmla="*/ 209550 h 385762"/>
                    <a:gd name="connsiteX7" fmla="*/ 95250 w 204788"/>
                    <a:gd name="connsiteY7" fmla="*/ 171450 h 385762"/>
                    <a:gd name="connsiteX8" fmla="*/ 90488 w 204788"/>
                    <a:gd name="connsiteY8" fmla="*/ 157162 h 385762"/>
                    <a:gd name="connsiteX9" fmla="*/ 76200 w 204788"/>
                    <a:gd name="connsiteY9" fmla="*/ 133350 h 385762"/>
                    <a:gd name="connsiteX10" fmla="*/ 52388 w 204788"/>
                    <a:gd name="connsiteY10" fmla="*/ 90487 h 385762"/>
                    <a:gd name="connsiteX11" fmla="*/ 28575 w 204788"/>
                    <a:gd name="connsiteY11" fmla="*/ 66675 h 385762"/>
                    <a:gd name="connsiteX12" fmla="*/ 19050 w 204788"/>
                    <a:gd name="connsiteY12" fmla="*/ 47625 h 385762"/>
                    <a:gd name="connsiteX13" fmla="*/ 9525 w 204788"/>
                    <a:gd name="connsiteY13" fmla="*/ 14287 h 385762"/>
                    <a:gd name="connsiteX14" fmla="*/ 0 w 204788"/>
                    <a:gd name="connsiteY14" fmla="*/ 0 h 385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4788" h="385762">
                      <a:moveTo>
                        <a:pt x="204788" y="385762"/>
                      </a:moveTo>
                      <a:cubicBezTo>
                        <a:pt x="200025" y="377825"/>
                        <a:pt x="194640" y="370229"/>
                        <a:pt x="190500" y="361950"/>
                      </a:cubicBezTo>
                      <a:cubicBezTo>
                        <a:pt x="185093" y="351136"/>
                        <a:pt x="182433" y="338979"/>
                        <a:pt x="176213" y="328612"/>
                      </a:cubicBezTo>
                      <a:cubicBezTo>
                        <a:pt x="172748" y="322837"/>
                        <a:pt x="166688" y="319087"/>
                        <a:pt x="161925" y="314325"/>
                      </a:cubicBezTo>
                      <a:lnTo>
                        <a:pt x="142875" y="276225"/>
                      </a:lnTo>
                      <a:cubicBezTo>
                        <a:pt x="139700" y="269875"/>
                        <a:pt x="135595" y="263910"/>
                        <a:pt x="133350" y="257175"/>
                      </a:cubicBezTo>
                      <a:cubicBezTo>
                        <a:pt x="121580" y="221865"/>
                        <a:pt x="128315" y="237580"/>
                        <a:pt x="114300" y="209550"/>
                      </a:cubicBezTo>
                      <a:cubicBezTo>
                        <a:pt x="104781" y="161951"/>
                        <a:pt x="118121" y="205756"/>
                        <a:pt x="95250" y="171450"/>
                      </a:cubicBezTo>
                      <a:cubicBezTo>
                        <a:pt x="92465" y="167273"/>
                        <a:pt x="92733" y="161652"/>
                        <a:pt x="90488" y="157162"/>
                      </a:cubicBezTo>
                      <a:cubicBezTo>
                        <a:pt x="86348" y="148883"/>
                        <a:pt x="80696" y="141442"/>
                        <a:pt x="76200" y="133350"/>
                      </a:cubicBezTo>
                      <a:cubicBezTo>
                        <a:pt x="67991" y="118575"/>
                        <a:pt x="63214" y="104019"/>
                        <a:pt x="52388" y="90487"/>
                      </a:cubicBezTo>
                      <a:cubicBezTo>
                        <a:pt x="45376" y="81721"/>
                        <a:pt x="36513" y="74612"/>
                        <a:pt x="28575" y="66675"/>
                      </a:cubicBezTo>
                      <a:cubicBezTo>
                        <a:pt x="25400" y="60325"/>
                        <a:pt x="21476" y="54297"/>
                        <a:pt x="19050" y="47625"/>
                      </a:cubicBezTo>
                      <a:cubicBezTo>
                        <a:pt x="15100" y="36763"/>
                        <a:pt x="13817" y="25018"/>
                        <a:pt x="9525" y="14287"/>
                      </a:cubicBezTo>
                      <a:cubicBezTo>
                        <a:pt x="7399" y="8973"/>
                        <a:pt x="0" y="0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楕円 162">
                  <a:extLst>
                    <a:ext uri="{FF2B5EF4-FFF2-40B4-BE49-F238E27FC236}">
                      <a16:creationId xmlns:a16="http://schemas.microsoft.com/office/drawing/2014/main" id="{454279F1-1D62-B494-3DEE-9778E0EA034B}"/>
                    </a:ext>
                  </a:extLst>
                </p:cNvPr>
                <p:cNvSpPr/>
                <p:nvPr/>
              </p:nvSpPr>
              <p:spPr>
                <a:xfrm rot="7604836">
                  <a:off x="5012860" y="4516374"/>
                  <a:ext cx="283921" cy="768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楕円 163">
                  <a:extLst>
                    <a:ext uri="{FF2B5EF4-FFF2-40B4-BE49-F238E27FC236}">
                      <a16:creationId xmlns:a16="http://schemas.microsoft.com/office/drawing/2014/main" id="{CCA62889-6E3E-9376-D434-2F753EB4B73C}"/>
                    </a:ext>
                  </a:extLst>
                </p:cNvPr>
                <p:cNvSpPr/>
                <p:nvPr/>
              </p:nvSpPr>
              <p:spPr>
                <a:xfrm>
                  <a:off x="3015285" y="1544680"/>
                  <a:ext cx="104514" cy="748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楕円 164">
                  <a:extLst>
                    <a:ext uri="{FF2B5EF4-FFF2-40B4-BE49-F238E27FC236}">
                      <a16:creationId xmlns:a16="http://schemas.microsoft.com/office/drawing/2014/main" id="{05E4EA03-78F2-C4FE-0A96-EB8D27FE6F19}"/>
                    </a:ext>
                  </a:extLst>
                </p:cNvPr>
                <p:cNvSpPr/>
                <p:nvPr/>
              </p:nvSpPr>
              <p:spPr>
                <a:xfrm>
                  <a:off x="5226328" y="2048253"/>
                  <a:ext cx="95669" cy="1285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1DA4E8E4-315C-8627-12A9-10D35BD7C8BF}"/>
                </a:ext>
              </a:extLst>
            </p:cNvPr>
            <p:cNvSpPr txBox="1"/>
            <p:nvPr/>
          </p:nvSpPr>
          <p:spPr>
            <a:xfrm>
              <a:off x="7862227" y="2856320"/>
              <a:ext cx="1684795" cy="4628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1DAACD1A-E644-792C-9C67-D5D338064E27}"/>
                </a:ext>
              </a:extLst>
            </p:cNvPr>
            <p:cNvSpPr/>
            <p:nvPr/>
          </p:nvSpPr>
          <p:spPr>
            <a:xfrm>
              <a:off x="7284865" y="4900268"/>
              <a:ext cx="1123003" cy="16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楕円 167">
              <a:extLst>
                <a:ext uri="{FF2B5EF4-FFF2-40B4-BE49-F238E27FC236}">
                  <a16:creationId xmlns:a16="http://schemas.microsoft.com/office/drawing/2014/main" id="{D81105E4-C8A8-DF15-112A-AB7D171A37D7}"/>
                </a:ext>
              </a:extLst>
            </p:cNvPr>
            <p:cNvSpPr/>
            <p:nvPr/>
          </p:nvSpPr>
          <p:spPr>
            <a:xfrm>
              <a:off x="6511806" y="2455785"/>
              <a:ext cx="1358721" cy="129850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台形 168">
              <a:extLst>
                <a:ext uri="{FF2B5EF4-FFF2-40B4-BE49-F238E27FC236}">
                  <a16:creationId xmlns:a16="http://schemas.microsoft.com/office/drawing/2014/main" id="{49196D09-4952-C044-57C9-13889A5137B3}"/>
                </a:ext>
              </a:extLst>
            </p:cNvPr>
            <p:cNvSpPr/>
            <p:nvPr/>
          </p:nvSpPr>
          <p:spPr>
            <a:xfrm>
              <a:off x="7008841" y="3752647"/>
              <a:ext cx="445770" cy="615155"/>
            </a:xfrm>
            <a:prstGeom prst="trapezoid">
              <a:avLst>
                <a:gd name="adj" fmla="val 16912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6238B901-8AF5-C609-0C03-DF1549152BBE}"/>
                </a:ext>
              </a:extLst>
            </p:cNvPr>
            <p:cNvSpPr/>
            <p:nvPr/>
          </p:nvSpPr>
          <p:spPr>
            <a:xfrm>
              <a:off x="7141312" y="3638799"/>
              <a:ext cx="188961" cy="1818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85D45C86-B426-E42C-A379-781DFEF94267}"/>
              </a:ext>
            </a:extLst>
          </p:cNvPr>
          <p:cNvSpPr txBox="1"/>
          <p:nvPr/>
        </p:nvSpPr>
        <p:spPr>
          <a:xfrm>
            <a:off x="5656982" y="503796"/>
            <a:ext cx="343555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だいせんこふん　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大山古墳と塚廻り古墳の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大きさを比べてみよう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ja-JP" altLang="en-US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9C6EE5B-C3B4-A521-9CB7-0DA746DDD29E}"/>
              </a:ext>
            </a:extLst>
          </p:cNvPr>
          <p:cNvCxnSpPr>
            <a:cxnSpLocks/>
            <a:stCxn id="92" idx="1"/>
          </p:cNvCxnSpPr>
          <p:nvPr/>
        </p:nvCxnSpPr>
        <p:spPr>
          <a:xfrm>
            <a:off x="5955913" y="2796988"/>
            <a:ext cx="1349065" cy="6651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1DC7D2A-8794-B830-8DF4-848BD11B4517}"/>
              </a:ext>
            </a:extLst>
          </p:cNvPr>
          <p:cNvCxnSpPr>
            <a:cxnSpLocks/>
            <a:stCxn id="169" idx="1"/>
          </p:cNvCxnSpPr>
          <p:nvPr/>
        </p:nvCxnSpPr>
        <p:spPr>
          <a:xfrm>
            <a:off x="5948549" y="2984330"/>
            <a:ext cx="1246332" cy="24213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849</Words>
  <Application>Microsoft Office PowerPoint</Application>
  <PresentationFormat>画面に合わせる (4:3)</PresentationFormat>
  <Paragraphs>149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AR P丸ゴシック体E</vt:lpstr>
      <vt:lpstr>AR丸ゴシック体E</vt:lpstr>
      <vt:lpstr>AR顏眞楷書体H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手島 利夫</dc:creator>
  <cp:lastModifiedBy>手島 利夫</cp:lastModifiedBy>
  <cp:revision>22</cp:revision>
  <cp:lastPrinted>2022-10-13T01:50:37Z</cp:lastPrinted>
  <dcterms:created xsi:type="dcterms:W3CDTF">2022-10-11T03:27:09Z</dcterms:created>
  <dcterms:modified xsi:type="dcterms:W3CDTF">2022-10-25T03:18:14Z</dcterms:modified>
</cp:coreProperties>
</file>