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a" ContentType="audio/x-ms-wma"/>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2984" r:id="rId2"/>
    <p:sldId id="2903" r:id="rId3"/>
    <p:sldId id="2943" r:id="rId4"/>
    <p:sldId id="1948" r:id="rId5"/>
    <p:sldId id="3153" r:id="rId6"/>
    <p:sldId id="2942" r:id="rId7"/>
    <p:sldId id="2823" r:id="rId8"/>
    <p:sldId id="2923" r:id="rId9"/>
    <p:sldId id="2897" r:id="rId10"/>
    <p:sldId id="2924" r:id="rId11"/>
    <p:sldId id="1956" r:id="rId12"/>
    <p:sldId id="3164" r:id="rId13"/>
    <p:sldId id="3163" r:id="rId14"/>
    <p:sldId id="2891" r:id="rId15"/>
    <p:sldId id="1796" r:id="rId16"/>
    <p:sldId id="1830" r:id="rId17"/>
    <p:sldId id="1959" r:id="rId18"/>
    <p:sldId id="2922" r:id="rId19"/>
    <p:sldId id="1964" r:id="rId20"/>
    <p:sldId id="3215" r:id="rId21"/>
    <p:sldId id="3217" r:id="rId22"/>
    <p:sldId id="1623" r:id="rId23"/>
    <p:sldId id="3146" r:id="rId24"/>
    <p:sldId id="2933" r:id="rId25"/>
    <p:sldId id="3185" r:id="rId26"/>
    <p:sldId id="2921" r:id="rId27"/>
    <p:sldId id="3193" r:id="rId28"/>
    <p:sldId id="2912" r:id="rId29"/>
    <p:sldId id="2231" r:id="rId30"/>
    <p:sldId id="2915" r:id="rId31"/>
    <p:sldId id="3190" r:id="rId32"/>
    <p:sldId id="2917" r:id="rId33"/>
    <p:sldId id="3191" r:id="rId34"/>
    <p:sldId id="2913" r:id="rId35"/>
    <p:sldId id="2904" r:id="rId36"/>
    <p:sldId id="3166" r:id="rId37"/>
    <p:sldId id="2784" r:id="rId38"/>
    <p:sldId id="3167" r:id="rId39"/>
    <p:sldId id="2920" r:id="rId40"/>
    <p:sldId id="2928" r:id="rId41"/>
    <p:sldId id="3196" r:id="rId42"/>
    <p:sldId id="3111" r:id="rId43"/>
    <p:sldId id="3194" r:id="rId44"/>
    <p:sldId id="3192" r:id="rId45"/>
    <p:sldId id="3195" r:id="rId46"/>
    <p:sldId id="3200" r:id="rId47"/>
    <p:sldId id="2992" r:id="rId48"/>
    <p:sldId id="3095" r:id="rId49"/>
    <p:sldId id="2996" r:id="rId50"/>
    <p:sldId id="3114" r:id="rId51"/>
    <p:sldId id="3115" r:id="rId52"/>
    <p:sldId id="3197" r:id="rId53"/>
    <p:sldId id="2793" r:id="rId54"/>
    <p:sldId id="3005" r:id="rId55"/>
    <p:sldId id="3152" r:id="rId56"/>
    <p:sldId id="3198" r:id="rId57"/>
    <p:sldId id="3199" r:id="rId58"/>
    <p:sldId id="3001" r:id="rId59"/>
    <p:sldId id="3002" r:id="rId60"/>
    <p:sldId id="3003" r:id="rId61"/>
    <p:sldId id="1708" r:id="rId62"/>
    <p:sldId id="3148" r:id="rId63"/>
    <p:sldId id="3138" r:id="rId64"/>
    <p:sldId id="3140" r:id="rId65"/>
    <p:sldId id="3154" r:id="rId66"/>
    <p:sldId id="2843" r:id="rId67"/>
    <p:sldId id="2844" r:id="rId68"/>
    <p:sldId id="2848" r:id="rId69"/>
    <p:sldId id="2849" r:id="rId70"/>
    <p:sldId id="2850" r:id="rId71"/>
    <p:sldId id="3142" r:id="rId72"/>
    <p:sldId id="3162" r:id="rId73"/>
  </p:sldIdLst>
  <p:sldSz cx="9144000" cy="6858000" type="screen4x3"/>
  <p:notesSz cx="10020300" cy="6888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手島 利夫" initials="手島" lastIdx="17" clrIdx="0">
    <p:extLst>
      <p:ext uri="{19B8F6BF-5375-455C-9EA6-DF929625EA0E}">
        <p15:presenceInfo xmlns:p15="http://schemas.microsoft.com/office/powerpoint/2012/main" userId="0a6a7baf70163a04" providerId="Windows Live"/>
      </p:ext>
    </p:extLst>
  </p:cmAuthor>
  <p:cmAuthor id="2" name="oa" initials="o" lastIdx="37" clrIdx="1">
    <p:extLst>
      <p:ext uri="{19B8F6BF-5375-455C-9EA6-DF929625EA0E}">
        <p15:presenceInfo xmlns:p15="http://schemas.microsoft.com/office/powerpoint/2012/main" userId="oa" providerId="None"/>
      </p:ext>
    </p:extLst>
  </p:cmAuthor>
  <p:cmAuthor id="3" name="佐々木　香" initials="佐々木　香" lastIdx="1" clrIdx="2">
    <p:extLst>
      <p:ext uri="{19B8F6BF-5375-455C-9EA6-DF929625EA0E}">
        <p15:presenceInfo xmlns:p15="http://schemas.microsoft.com/office/powerpoint/2012/main" userId="S::sasaki7587@aichi-c.ed.jp::dcacbb38-0ebc-42d1-a530-f7e5d0d593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79"/>
    <a:srgbClr val="FFD5D1"/>
    <a:srgbClr val="FEFDD3"/>
    <a:srgbClr val="FFFFFF"/>
    <a:srgbClr val="FDC3F7"/>
    <a:srgbClr val="FED2FA"/>
    <a:srgbClr val="FF00FF"/>
    <a:srgbClr val="FCEEE4"/>
    <a:srgbClr val="407E53"/>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30" autoAdjust="0"/>
    <p:restoredTop sz="94195" autoAdjust="0"/>
  </p:normalViewPr>
  <p:slideViewPr>
    <p:cSldViewPr snapToGrid="0">
      <p:cViewPr varScale="1">
        <p:scale>
          <a:sx n="71" d="100"/>
          <a:sy n="71" d="100"/>
        </p:scale>
        <p:origin x="1302" y="72"/>
      </p:cViewPr>
      <p:guideLst/>
    </p:cSldViewPr>
  </p:slideViewPr>
  <p:notesTextViewPr>
    <p:cViewPr>
      <p:scale>
        <a:sx n="1" d="1"/>
        <a:sy n="1" d="1"/>
      </p:scale>
      <p:origin x="0" y="0"/>
    </p:cViewPr>
  </p:notesTextViewPr>
  <p:notesViewPr>
    <p:cSldViewPr snapToGrid="0">
      <p:cViewPr varScale="1">
        <p:scale>
          <a:sx n="62" d="100"/>
          <a:sy n="62" d="100"/>
        </p:scale>
        <p:origin x="184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利夫 手島" userId="0a6a7baf70163a04" providerId="LiveId" clId="{01FE55CD-9F39-4B8C-976A-DE47E8D91DD9}"/>
    <pc:docChg chg="delSld modSld">
      <pc:chgData name="利夫 手島" userId="0a6a7baf70163a04" providerId="LiveId" clId="{01FE55CD-9F39-4B8C-976A-DE47E8D91DD9}" dt="2023-11-01T14:47:52.068" v="52" actId="14100"/>
      <pc:docMkLst>
        <pc:docMk/>
      </pc:docMkLst>
      <pc:sldChg chg="del">
        <pc:chgData name="利夫 手島" userId="0a6a7baf70163a04" providerId="LiveId" clId="{01FE55CD-9F39-4B8C-976A-DE47E8D91DD9}" dt="2023-11-01T14:26:06.464" v="2" actId="47"/>
        <pc:sldMkLst>
          <pc:docMk/>
          <pc:sldMk cId="0" sldId="604"/>
        </pc:sldMkLst>
      </pc:sldChg>
      <pc:sldChg chg="del">
        <pc:chgData name="利夫 手島" userId="0a6a7baf70163a04" providerId="LiveId" clId="{01FE55CD-9F39-4B8C-976A-DE47E8D91DD9}" dt="2023-11-01T14:25:51.071" v="1" actId="47"/>
        <pc:sldMkLst>
          <pc:docMk/>
          <pc:sldMk cId="2986719324" sldId="1969"/>
        </pc:sldMkLst>
      </pc:sldChg>
      <pc:sldChg chg="modSp mod">
        <pc:chgData name="利夫 手島" userId="0a6a7baf70163a04" providerId="LiveId" clId="{01FE55CD-9F39-4B8C-976A-DE47E8D91DD9}" dt="2023-11-01T14:47:52.068" v="52" actId="14100"/>
        <pc:sldMkLst>
          <pc:docMk/>
          <pc:sldMk cId="2218957283" sldId="2844"/>
        </pc:sldMkLst>
        <pc:cxnChg chg="mod">
          <ac:chgData name="利夫 手島" userId="0a6a7baf70163a04" providerId="LiveId" clId="{01FE55CD-9F39-4B8C-976A-DE47E8D91DD9}" dt="2023-11-01T14:47:52.068" v="52" actId="14100"/>
          <ac:cxnSpMkLst>
            <pc:docMk/>
            <pc:sldMk cId="2218957283" sldId="2844"/>
            <ac:cxnSpMk id="10" creationId="{89C13F61-66EA-43C4-A1DB-02DB9D995BE6}"/>
          </ac:cxnSpMkLst>
        </pc:cxnChg>
      </pc:sldChg>
      <pc:sldChg chg="del">
        <pc:chgData name="利夫 手島" userId="0a6a7baf70163a04" providerId="LiveId" clId="{01FE55CD-9F39-4B8C-976A-DE47E8D91DD9}" dt="2023-11-01T14:25:43.897" v="0" actId="47"/>
        <pc:sldMkLst>
          <pc:docMk/>
          <pc:sldMk cId="738726273" sldId="3143"/>
        </pc:sldMkLst>
      </pc:sldChg>
      <pc:sldChg chg="delSp modSp modAnim">
        <pc:chgData name="利夫 手島" userId="0a6a7baf70163a04" providerId="LiveId" clId="{01FE55CD-9F39-4B8C-976A-DE47E8D91DD9}" dt="2023-11-01T14:47:00.494" v="27" actId="1036"/>
        <pc:sldMkLst>
          <pc:docMk/>
          <pc:sldMk cId="0" sldId="3148"/>
        </pc:sldMkLst>
        <pc:picChg chg="mod">
          <ac:chgData name="利夫 手島" userId="0a6a7baf70163a04" providerId="LiveId" clId="{01FE55CD-9F39-4B8C-976A-DE47E8D91DD9}" dt="2023-11-01T14:44:14.971" v="23" actId="1076"/>
          <ac:picMkLst>
            <pc:docMk/>
            <pc:sldMk cId="0" sldId="3148"/>
            <ac:picMk id="216066" creationId="{39AC5423-8BB5-4B09-83FC-45D72E335F40}"/>
          </ac:picMkLst>
        </pc:picChg>
        <pc:picChg chg="del">
          <ac:chgData name="利夫 手島" userId="0a6a7baf70163a04" providerId="LiveId" clId="{01FE55CD-9F39-4B8C-976A-DE47E8D91DD9}" dt="2023-11-01T14:44:08.725" v="22" actId="478"/>
          <ac:picMkLst>
            <pc:docMk/>
            <pc:sldMk cId="0" sldId="3148"/>
            <ac:picMk id="231427" creationId="{2B120A3F-71A6-F989-108F-C163750E19D3}"/>
          </ac:picMkLst>
        </pc:picChg>
        <pc:picChg chg="del mod">
          <ac:chgData name="利夫 手島" userId="0a6a7baf70163a04" providerId="LiveId" clId="{01FE55CD-9F39-4B8C-976A-DE47E8D91DD9}" dt="2023-11-01T14:43:12.860" v="15" actId="478"/>
          <ac:picMkLst>
            <pc:docMk/>
            <pc:sldMk cId="0" sldId="3148"/>
            <ac:picMk id="231429" creationId="{0E3FC343-75B4-7CB8-B0A7-A03172014ACB}"/>
          </ac:picMkLst>
        </pc:picChg>
        <pc:picChg chg="del mod">
          <ac:chgData name="利夫 手島" userId="0a6a7baf70163a04" providerId="LiveId" clId="{01FE55CD-9F39-4B8C-976A-DE47E8D91DD9}" dt="2023-11-01T14:43:09.881" v="13" actId="478"/>
          <ac:picMkLst>
            <pc:docMk/>
            <pc:sldMk cId="0" sldId="3148"/>
            <ac:picMk id="231430" creationId="{ADE878EB-C1FC-5F2F-C7DA-BE56428CFBCF}"/>
          </ac:picMkLst>
        </pc:picChg>
        <pc:picChg chg="del mod">
          <ac:chgData name="利夫 手島" userId="0a6a7baf70163a04" providerId="LiveId" clId="{01FE55CD-9F39-4B8C-976A-DE47E8D91DD9}" dt="2023-11-01T14:43:04.818" v="11" actId="478"/>
          <ac:picMkLst>
            <pc:docMk/>
            <pc:sldMk cId="0" sldId="3148"/>
            <ac:picMk id="231431" creationId="{FE1F81D6-5DFB-8E4A-7C39-5BC2DD7F2F17}"/>
          </ac:picMkLst>
        </pc:picChg>
        <pc:picChg chg="del">
          <ac:chgData name="利夫 手島" userId="0a6a7baf70163a04" providerId="LiveId" clId="{01FE55CD-9F39-4B8C-976A-DE47E8D91DD9}" dt="2023-11-01T14:42:09.345" v="9" actId="478"/>
          <ac:picMkLst>
            <pc:docMk/>
            <pc:sldMk cId="0" sldId="3148"/>
            <ac:picMk id="231432" creationId="{7C0DDC8D-BC46-8121-1C9F-E103F27FAAAF}"/>
          </ac:picMkLst>
        </pc:picChg>
        <pc:picChg chg="del">
          <ac:chgData name="利夫 手島" userId="0a6a7baf70163a04" providerId="LiveId" clId="{01FE55CD-9F39-4B8C-976A-DE47E8D91DD9}" dt="2023-11-01T14:42:07.903" v="8" actId="478"/>
          <ac:picMkLst>
            <pc:docMk/>
            <pc:sldMk cId="0" sldId="3148"/>
            <ac:picMk id="231433" creationId="{A51765AE-2FDE-3FC4-E79B-A2B743CEE4FC}"/>
          </ac:picMkLst>
        </pc:picChg>
        <pc:picChg chg="mod">
          <ac:chgData name="利夫 手島" userId="0a6a7baf70163a04" providerId="LiveId" clId="{01FE55CD-9F39-4B8C-976A-DE47E8D91DD9}" dt="2023-11-01T14:47:00.494" v="27" actId="1036"/>
          <ac:picMkLst>
            <pc:docMk/>
            <pc:sldMk cId="0" sldId="3148"/>
            <ac:picMk id="231434" creationId="{E90718BC-7FC7-B476-8234-866A4A57E0FE}"/>
          </ac:picMkLst>
        </pc:picChg>
        <pc:picChg chg="del">
          <ac:chgData name="利夫 手島" userId="0a6a7baf70163a04" providerId="LiveId" clId="{01FE55CD-9F39-4B8C-976A-DE47E8D91DD9}" dt="2023-11-01T14:42:07.056" v="7" actId="478"/>
          <ac:picMkLst>
            <pc:docMk/>
            <pc:sldMk cId="0" sldId="3148"/>
            <ac:picMk id="231435" creationId="{8ED57FCC-BA34-B753-E96E-D71A70C1E6D4}"/>
          </ac:picMkLst>
        </pc:picChg>
        <pc:picChg chg="del">
          <ac:chgData name="利夫 手島" userId="0a6a7baf70163a04" providerId="LiveId" clId="{01FE55CD-9F39-4B8C-976A-DE47E8D91DD9}" dt="2023-11-01T14:42:05.577" v="6" actId="478"/>
          <ac:picMkLst>
            <pc:docMk/>
            <pc:sldMk cId="0" sldId="3148"/>
            <ac:picMk id="231436" creationId="{51581F97-C055-B3AD-07DF-B8F6F7701899}"/>
          </ac:picMkLst>
        </pc:picChg>
        <pc:picChg chg="mod">
          <ac:chgData name="利夫 手島" userId="0a6a7baf70163a04" providerId="LiveId" clId="{01FE55CD-9F39-4B8C-976A-DE47E8D91DD9}" dt="2023-11-01T14:44:19.223" v="24" actId="1076"/>
          <ac:picMkLst>
            <pc:docMk/>
            <pc:sldMk cId="0" sldId="3148"/>
            <ac:picMk id="231437" creationId="{006CB5DC-D5AF-5799-512D-C96048ECF1E1}"/>
          </ac:picMkLst>
        </pc:picChg>
        <pc:picChg chg="mod">
          <ac:chgData name="利夫 手島" userId="0a6a7baf70163a04" providerId="LiveId" clId="{01FE55CD-9F39-4B8C-976A-DE47E8D91DD9}" dt="2023-11-01T14:44:24.582" v="25" actId="1076"/>
          <ac:picMkLst>
            <pc:docMk/>
            <pc:sldMk cId="0" sldId="3148"/>
            <ac:picMk id="231439" creationId="{B9CC5AB9-4389-F8E5-43D5-3E1E6F23C180}"/>
          </ac:picMkLst>
        </pc:picChg>
      </pc:sldChg>
      <pc:sldChg chg="del">
        <pc:chgData name="利夫 手島" userId="0a6a7baf70163a04" providerId="LiveId" clId="{01FE55CD-9F39-4B8C-976A-DE47E8D91DD9}" dt="2023-11-01T14:25:43.897" v="0" actId="47"/>
        <pc:sldMkLst>
          <pc:docMk/>
          <pc:sldMk cId="1322814617" sldId="3155"/>
        </pc:sldMkLst>
      </pc:sldChg>
      <pc:sldChg chg="del">
        <pc:chgData name="利夫 手島" userId="0a6a7baf70163a04" providerId="LiveId" clId="{01FE55CD-9F39-4B8C-976A-DE47E8D91DD9}" dt="2023-11-01T14:25:43.897" v="0" actId="47"/>
        <pc:sldMkLst>
          <pc:docMk/>
          <pc:sldMk cId="84759238" sldId="3156"/>
        </pc:sldMkLst>
      </pc:sldChg>
      <pc:sldChg chg="del">
        <pc:chgData name="利夫 手島" userId="0a6a7baf70163a04" providerId="LiveId" clId="{01FE55CD-9F39-4B8C-976A-DE47E8D91DD9}" dt="2023-11-01T14:25:43.897" v="0" actId="47"/>
        <pc:sldMkLst>
          <pc:docMk/>
          <pc:sldMk cId="4276054589" sldId="3157"/>
        </pc:sldMkLst>
      </pc:sldChg>
      <pc:sldChg chg="del">
        <pc:chgData name="利夫 手島" userId="0a6a7baf70163a04" providerId="LiveId" clId="{01FE55CD-9F39-4B8C-976A-DE47E8D91DD9}" dt="2023-11-01T14:25:43.897" v="0" actId="47"/>
        <pc:sldMkLst>
          <pc:docMk/>
          <pc:sldMk cId="2127321318" sldId="3158"/>
        </pc:sldMkLst>
      </pc:sldChg>
      <pc:sldChg chg="del">
        <pc:chgData name="利夫 手島" userId="0a6a7baf70163a04" providerId="LiveId" clId="{01FE55CD-9F39-4B8C-976A-DE47E8D91DD9}" dt="2023-11-01T14:25:51.071" v="1" actId="47"/>
        <pc:sldMkLst>
          <pc:docMk/>
          <pc:sldMk cId="616658441" sldId="3159"/>
        </pc:sldMkLst>
      </pc:sldChg>
      <pc:sldChg chg="del">
        <pc:chgData name="利夫 手島" userId="0a6a7baf70163a04" providerId="LiveId" clId="{01FE55CD-9F39-4B8C-976A-DE47E8D91DD9}" dt="2023-11-01T14:25:43.897" v="0" actId="47"/>
        <pc:sldMkLst>
          <pc:docMk/>
          <pc:sldMk cId="4290843783" sldId="31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42130" cy="345604"/>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idx="1"/>
          </p:nvPr>
        </p:nvSpPr>
        <p:spPr>
          <a:xfrm>
            <a:off x="5675851" y="1"/>
            <a:ext cx="4342130" cy="345604"/>
          </a:xfrm>
          <a:prstGeom prst="rect">
            <a:avLst/>
          </a:prstGeom>
        </p:spPr>
        <p:txBody>
          <a:bodyPr vert="horz" lIns="96616" tIns="48308" rIns="96616" bIns="48308" rtlCol="0"/>
          <a:lstStyle>
            <a:lvl1pPr algn="r">
              <a:defRPr sz="1300"/>
            </a:lvl1pPr>
          </a:lstStyle>
          <a:p>
            <a:fld id="{10BC20B0-9C02-4CE7-8733-7F6C6565C455}" type="datetimeFigureOut">
              <a:rPr kumimoji="1" lang="ja-JP" altLang="en-US" smtClean="0"/>
              <a:t>2023/11/1</a:t>
            </a:fld>
            <a:endParaRPr kumimoji="1" lang="ja-JP" altLang="en-US"/>
          </a:p>
        </p:txBody>
      </p:sp>
      <p:sp>
        <p:nvSpPr>
          <p:cNvPr id="4" name="スライド イメージ プレースホルダー 3"/>
          <p:cNvSpPr>
            <a:spLocks noGrp="1" noRot="1" noChangeAspect="1"/>
          </p:cNvSpPr>
          <p:nvPr>
            <p:ph type="sldImg" idx="2"/>
          </p:nvPr>
        </p:nvSpPr>
        <p:spPr>
          <a:xfrm>
            <a:off x="3459163" y="860425"/>
            <a:ext cx="3101975" cy="2325688"/>
          </a:xfrm>
          <a:prstGeom prst="rect">
            <a:avLst/>
          </a:prstGeom>
          <a:noFill/>
          <a:ln w="12700">
            <a:solidFill>
              <a:prstClr val="black"/>
            </a:solidFill>
          </a:ln>
        </p:spPr>
        <p:txBody>
          <a:bodyPr vert="horz" lIns="96616" tIns="48308" rIns="96616" bIns="48308" rtlCol="0" anchor="ctr"/>
          <a:lstStyle/>
          <a:p>
            <a:endParaRPr lang="ja-JP" altLang="en-US"/>
          </a:p>
        </p:txBody>
      </p:sp>
      <p:sp>
        <p:nvSpPr>
          <p:cNvPr id="5" name="ノート プレースホルダー 4"/>
          <p:cNvSpPr>
            <a:spLocks noGrp="1"/>
          </p:cNvSpPr>
          <p:nvPr>
            <p:ph type="body" sz="quarter" idx="3"/>
          </p:nvPr>
        </p:nvSpPr>
        <p:spPr>
          <a:xfrm>
            <a:off x="1002030" y="3314928"/>
            <a:ext cx="8016240" cy="2712215"/>
          </a:xfrm>
          <a:prstGeom prst="rect">
            <a:avLst/>
          </a:prstGeom>
        </p:spPr>
        <p:txBody>
          <a:bodyPr vert="horz" lIns="96616" tIns="48308" rIns="96616" bIns="483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42560"/>
            <a:ext cx="4342130" cy="345603"/>
          </a:xfrm>
          <a:prstGeom prst="rect">
            <a:avLst/>
          </a:prstGeom>
        </p:spPr>
        <p:txBody>
          <a:bodyPr vert="horz" lIns="96616" tIns="48308" rIns="96616" bIns="4830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675851" y="6542560"/>
            <a:ext cx="4342130" cy="345603"/>
          </a:xfrm>
          <a:prstGeom prst="rect">
            <a:avLst/>
          </a:prstGeom>
        </p:spPr>
        <p:txBody>
          <a:bodyPr vert="horz" lIns="96616" tIns="48308" rIns="96616" bIns="48308" rtlCol="0" anchor="b"/>
          <a:lstStyle>
            <a:lvl1pPr algn="r">
              <a:defRPr sz="1300"/>
            </a:lvl1pPr>
          </a:lstStyle>
          <a:p>
            <a:fld id="{9D4F7A05-CD05-487B-AE20-5CDBB3273D2A}" type="slidenum">
              <a:rPr kumimoji="1" lang="ja-JP" altLang="en-US" smtClean="0"/>
              <a:t>‹#›</a:t>
            </a:fld>
            <a:endParaRPr kumimoji="1" lang="ja-JP" altLang="en-US"/>
          </a:p>
        </p:txBody>
      </p:sp>
    </p:spTree>
    <p:extLst>
      <p:ext uri="{BB962C8B-B14F-4D97-AF65-F5344CB8AC3E}">
        <p14:creationId xmlns:p14="http://schemas.microsoft.com/office/powerpoint/2010/main" val="12129109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1</a:t>
            </a:fld>
            <a:endParaRPr kumimoji="1" lang="ja-JP" altLang="en-US"/>
          </a:p>
        </p:txBody>
      </p:sp>
    </p:spTree>
    <p:extLst>
      <p:ext uri="{BB962C8B-B14F-4D97-AF65-F5344CB8AC3E}">
        <p14:creationId xmlns:p14="http://schemas.microsoft.com/office/powerpoint/2010/main" val="1465968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bwMode="auto">
          <a:xfrm>
            <a:off x="6022975" y="388938"/>
            <a:ext cx="2593975" cy="1946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3891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51946">
              <a:defRPr kumimoji="1" sz="2000">
                <a:solidFill>
                  <a:schemeClr val="tx1"/>
                </a:solidFill>
                <a:latin typeface="Arial" panose="020B0604020202020204" pitchFamily="34" charset="0"/>
                <a:ea typeface="ＭＳ Ｐゴシック" panose="020B0600070205080204" pitchFamily="50" charset="-128"/>
              </a:defRPr>
            </a:lvl1pPr>
            <a:lvl2pPr marL="785001" indent="-301923" defTabSz="1351946">
              <a:defRPr kumimoji="1" sz="2000">
                <a:solidFill>
                  <a:schemeClr val="tx1"/>
                </a:solidFill>
                <a:latin typeface="Arial" panose="020B0604020202020204" pitchFamily="34" charset="0"/>
                <a:ea typeface="ＭＳ Ｐゴシック" panose="020B0600070205080204" pitchFamily="50" charset="-128"/>
              </a:defRPr>
            </a:lvl2pPr>
            <a:lvl3pPr marL="1207694" indent="-241539" defTabSz="1351946">
              <a:defRPr kumimoji="1" sz="2000">
                <a:solidFill>
                  <a:schemeClr val="tx1"/>
                </a:solidFill>
                <a:latin typeface="Arial" panose="020B0604020202020204" pitchFamily="34" charset="0"/>
                <a:ea typeface="ＭＳ Ｐゴシック" panose="020B0600070205080204" pitchFamily="50" charset="-128"/>
              </a:defRPr>
            </a:lvl3pPr>
            <a:lvl4pPr marL="1690771" indent="-241539" defTabSz="1351946">
              <a:defRPr kumimoji="1" sz="2000">
                <a:solidFill>
                  <a:schemeClr val="tx1"/>
                </a:solidFill>
                <a:latin typeface="Arial" panose="020B0604020202020204" pitchFamily="34" charset="0"/>
                <a:ea typeface="ＭＳ Ｐゴシック" panose="020B0600070205080204" pitchFamily="50" charset="-128"/>
              </a:defRPr>
            </a:lvl4pPr>
            <a:lvl5pPr marL="2173849" indent="-241539" defTabSz="1351946">
              <a:defRPr kumimoji="1" sz="2000">
                <a:solidFill>
                  <a:schemeClr val="tx1"/>
                </a:solidFill>
                <a:latin typeface="Arial" panose="020B0604020202020204" pitchFamily="34" charset="0"/>
                <a:ea typeface="ＭＳ Ｐゴシック" panose="020B0600070205080204" pitchFamily="50" charset="-128"/>
              </a:defRPr>
            </a:lvl5pPr>
            <a:lvl6pPr marL="2656926" indent="-241539" defTabSz="1351946"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3140004" indent="-241539" defTabSz="1351946"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623081" indent="-241539" defTabSz="1351946"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4106159" indent="-241539" defTabSz="1351946"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fld id="{2C72674A-482D-4750-9048-9104B821DB9D}" type="slidenum">
              <a:rPr lang="ja-JP" altLang="en-US" sz="1300">
                <a:latin typeface="Calibri" panose="020F0502020204030204" pitchFamily="34" charset="0"/>
              </a:rPr>
              <a:pPr/>
              <a:t>14</a:t>
            </a:fld>
            <a:endParaRPr lang="ja-JP" altLang="en-US" sz="1300">
              <a:latin typeface="Calibri" panose="020F0502020204030204" pitchFamily="34" charset="0"/>
            </a:endParaRPr>
          </a:p>
        </p:txBody>
      </p:sp>
    </p:spTree>
    <p:extLst>
      <p:ext uri="{BB962C8B-B14F-4D97-AF65-F5344CB8AC3E}">
        <p14:creationId xmlns:p14="http://schemas.microsoft.com/office/powerpoint/2010/main" val="627170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022975" y="388938"/>
            <a:ext cx="2593975" cy="1946275"/>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810F2ABE-3FBE-41A3-AF4B-3AFF37292D0F}" type="slidenum">
              <a:rPr lang="ja-JP" altLang="en-US" smtClean="0"/>
              <a:pPr>
                <a:defRPr/>
              </a:pPr>
              <a:t>15</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a:xfrm>
            <a:off x="3144838" y="566738"/>
            <a:ext cx="3775075" cy="2830512"/>
          </a:xfrm>
          <a:ln/>
        </p:spPr>
      </p:sp>
      <p:sp>
        <p:nvSpPr>
          <p:cNvPr id="4710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ndParaRPr>
          </a:p>
        </p:txBody>
      </p:sp>
      <p:sp>
        <p:nvSpPr>
          <p:cNvPr id="471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88690" indent="-303341">
              <a:defRPr kumimoji="1">
                <a:solidFill>
                  <a:schemeClr val="tx1"/>
                </a:solidFill>
                <a:latin typeface="Arial" panose="020B0604020202020204" pitchFamily="34" charset="0"/>
                <a:ea typeface="ＭＳ Ｐゴシック" panose="020B0600070205080204" pitchFamily="50" charset="-128"/>
              </a:defRPr>
            </a:lvl2pPr>
            <a:lvl3pPr marL="1213368" indent="-242672">
              <a:defRPr kumimoji="1">
                <a:solidFill>
                  <a:schemeClr val="tx1"/>
                </a:solidFill>
                <a:latin typeface="Arial" panose="020B0604020202020204" pitchFamily="34" charset="0"/>
                <a:ea typeface="ＭＳ Ｐゴシック" panose="020B0600070205080204" pitchFamily="50" charset="-128"/>
              </a:defRPr>
            </a:lvl3pPr>
            <a:lvl4pPr marL="1698714" indent="-242672">
              <a:defRPr kumimoji="1">
                <a:solidFill>
                  <a:schemeClr val="tx1"/>
                </a:solidFill>
                <a:latin typeface="Arial" panose="020B0604020202020204" pitchFamily="34" charset="0"/>
                <a:ea typeface="ＭＳ Ｐゴシック" panose="020B0600070205080204" pitchFamily="50" charset="-128"/>
              </a:defRPr>
            </a:lvl4pPr>
            <a:lvl5pPr marL="2184062" indent="-242672">
              <a:defRPr kumimoji="1">
                <a:solidFill>
                  <a:schemeClr val="tx1"/>
                </a:solidFill>
                <a:latin typeface="Arial" panose="020B0604020202020204" pitchFamily="34" charset="0"/>
                <a:ea typeface="ＭＳ Ｐゴシック" panose="020B0600070205080204" pitchFamily="50" charset="-128"/>
              </a:defRPr>
            </a:lvl5pPr>
            <a:lvl6pPr marL="2669409" indent="-2426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54755" indent="-2426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640103" indent="-2426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125449" indent="-242672"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D87786B-C57C-450E-8555-B2F68F024391}" type="slidenum">
              <a:rPr lang="ja-JP" altLang="en-US" smtClean="0"/>
              <a:pPr/>
              <a:t>16</a:t>
            </a:fld>
            <a:endParaRPr lang="ja-JP" altLang="en-US"/>
          </a:p>
        </p:txBody>
      </p:sp>
    </p:spTree>
    <p:extLst>
      <p:ext uri="{BB962C8B-B14F-4D97-AF65-F5344CB8AC3E}">
        <p14:creationId xmlns:p14="http://schemas.microsoft.com/office/powerpoint/2010/main" val="4232838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bwMode="auto">
          <a:xfrm>
            <a:off x="3144838" y="566738"/>
            <a:ext cx="3775075" cy="2830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3686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51946">
              <a:defRPr kumimoji="1" sz="2000">
                <a:solidFill>
                  <a:schemeClr val="tx1"/>
                </a:solidFill>
                <a:latin typeface="Arial" panose="020B0604020202020204" pitchFamily="34" charset="0"/>
                <a:ea typeface="ＭＳ Ｐゴシック" panose="020B0600070205080204" pitchFamily="50" charset="-128"/>
              </a:defRPr>
            </a:lvl1pPr>
            <a:lvl2pPr marL="785001" indent="-301923" defTabSz="1351946">
              <a:defRPr kumimoji="1" sz="2000">
                <a:solidFill>
                  <a:schemeClr val="tx1"/>
                </a:solidFill>
                <a:latin typeface="Arial" panose="020B0604020202020204" pitchFamily="34" charset="0"/>
                <a:ea typeface="ＭＳ Ｐゴシック" panose="020B0600070205080204" pitchFamily="50" charset="-128"/>
              </a:defRPr>
            </a:lvl2pPr>
            <a:lvl3pPr marL="1207694" indent="-241539" defTabSz="1351946">
              <a:defRPr kumimoji="1" sz="2000">
                <a:solidFill>
                  <a:schemeClr val="tx1"/>
                </a:solidFill>
                <a:latin typeface="Arial" panose="020B0604020202020204" pitchFamily="34" charset="0"/>
                <a:ea typeface="ＭＳ Ｐゴシック" panose="020B0600070205080204" pitchFamily="50" charset="-128"/>
              </a:defRPr>
            </a:lvl3pPr>
            <a:lvl4pPr marL="1690771" indent="-241539" defTabSz="1351946">
              <a:defRPr kumimoji="1" sz="2000">
                <a:solidFill>
                  <a:schemeClr val="tx1"/>
                </a:solidFill>
                <a:latin typeface="Arial" panose="020B0604020202020204" pitchFamily="34" charset="0"/>
                <a:ea typeface="ＭＳ Ｐゴシック" panose="020B0600070205080204" pitchFamily="50" charset="-128"/>
              </a:defRPr>
            </a:lvl4pPr>
            <a:lvl5pPr marL="2173849" indent="-241539" defTabSz="1351946">
              <a:defRPr kumimoji="1" sz="2000">
                <a:solidFill>
                  <a:schemeClr val="tx1"/>
                </a:solidFill>
                <a:latin typeface="Arial" panose="020B0604020202020204" pitchFamily="34" charset="0"/>
                <a:ea typeface="ＭＳ Ｐゴシック" panose="020B0600070205080204" pitchFamily="50" charset="-128"/>
              </a:defRPr>
            </a:lvl5pPr>
            <a:lvl6pPr marL="2656926" indent="-241539" defTabSz="1351946"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3140004" indent="-241539" defTabSz="1351946"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623081" indent="-241539" defTabSz="1351946"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4106159" indent="-241539" defTabSz="1351946"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fld id="{4C988D1C-B9E9-4400-80A8-94CEFFC97270}" type="slidenum">
              <a:rPr lang="ja-JP" altLang="en-US" sz="1300">
                <a:latin typeface="Calibri" panose="020F0502020204030204" pitchFamily="34" charset="0"/>
              </a:rPr>
              <a:pPr/>
              <a:t>17</a:t>
            </a:fld>
            <a:endParaRPr lang="ja-JP" altLang="en-US" sz="1300">
              <a:latin typeface="Calibri" panose="020F0502020204030204" pitchFamily="34" charset="0"/>
            </a:endParaRPr>
          </a:p>
        </p:txBody>
      </p:sp>
    </p:spTree>
    <p:extLst>
      <p:ext uri="{BB962C8B-B14F-4D97-AF65-F5344CB8AC3E}">
        <p14:creationId xmlns:p14="http://schemas.microsoft.com/office/powerpoint/2010/main" val="2321569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18</a:t>
            </a:fld>
            <a:endParaRPr kumimoji="1" lang="ja-JP" altLang="en-US"/>
          </a:p>
        </p:txBody>
      </p:sp>
    </p:spTree>
    <p:extLst>
      <p:ext uri="{BB962C8B-B14F-4D97-AF65-F5344CB8AC3E}">
        <p14:creationId xmlns:p14="http://schemas.microsoft.com/office/powerpoint/2010/main" val="2085342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19</a:t>
            </a:fld>
            <a:endParaRPr kumimoji="1" lang="ja-JP" altLang="en-US"/>
          </a:p>
        </p:txBody>
      </p:sp>
    </p:spTree>
    <p:extLst>
      <p:ext uri="{BB962C8B-B14F-4D97-AF65-F5344CB8AC3E}">
        <p14:creationId xmlns:p14="http://schemas.microsoft.com/office/powerpoint/2010/main" val="2694954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20</a:t>
            </a:fld>
            <a:endParaRPr kumimoji="1" lang="ja-JP" altLang="en-US"/>
          </a:p>
        </p:txBody>
      </p:sp>
    </p:spTree>
    <p:extLst>
      <p:ext uri="{BB962C8B-B14F-4D97-AF65-F5344CB8AC3E}">
        <p14:creationId xmlns:p14="http://schemas.microsoft.com/office/powerpoint/2010/main" val="1568681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21</a:t>
            </a:fld>
            <a:endParaRPr kumimoji="1" lang="ja-JP" altLang="en-US"/>
          </a:p>
        </p:txBody>
      </p:sp>
    </p:spTree>
    <p:extLst>
      <p:ext uri="{BB962C8B-B14F-4D97-AF65-F5344CB8AC3E}">
        <p14:creationId xmlns:p14="http://schemas.microsoft.com/office/powerpoint/2010/main" val="1496648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22</a:t>
            </a:fld>
            <a:endParaRPr kumimoji="1" lang="ja-JP" altLang="en-US"/>
          </a:p>
        </p:txBody>
      </p:sp>
    </p:spTree>
    <p:extLst>
      <p:ext uri="{BB962C8B-B14F-4D97-AF65-F5344CB8AC3E}">
        <p14:creationId xmlns:p14="http://schemas.microsoft.com/office/powerpoint/2010/main" val="3798531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9638" y="1822450"/>
            <a:ext cx="6554788" cy="49180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10F2ABE-3FBE-41A3-AF4B-3AFF37292D0F}" type="slidenum">
              <a:rPr lang="ja-JP" altLang="en-US" smtClean="0"/>
              <a:pPr>
                <a:defRPr/>
              </a:pPr>
              <a:t>24</a:t>
            </a:fld>
            <a:endParaRPr lang="ja-JP" altLang="en-US"/>
          </a:p>
        </p:txBody>
      </p:sp>
    </p:spTree>
    <p:extLst>
      <p:ext uri="{BB962C8B-B14F-4D97-AF65-F5344CB8AC3E}">
        <p14:creationId xmlns:p14="http://schemas.microsoft.com/office/powerpoint/2010/main" val="83881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2</a:t>
            </a:fld>
            <a:endParaRPr kumimoji="1" lang="ja-JP" altLang="en-US"/>
          </a:p>
        </p:txBody>
      </p:sp>
    </p:spTree>
    <p:extLst>
      <p:ext uri="{BB962C8B-B14F-4D97-AF65-F5344CB8AC3E}">
        <p14:creationId xmlns:p14="http://schemas.microsoft.com/office/powerpoint/2010/main" val="425487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27</a:t>
            </a:fld>
            <a:endParaRPr kumimoji="1" lang="ja-JP" altLang="en-US"/>
          </a:p>
        </p:txBody>
      </p:sp>
    </p:spTree>
    <p:extLst>
      <p:ext uri="{BB962C8B-B14F-4D97-AF65-F5344CB8AC3E}">
        <p14:creationId xmlns:p14="http://schemas.microsoft.com/office/powerpoint/2010/main" val="2061727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28</a:t>
            </a:fld>
            <a:endParaRPr kumimoji="1" lang="ja-JP" altLang="en-US"/>
          </a:p>
        </p:txBody>
      </p:sp>
    </p:spTree>
    <p:extLst>
      <p:ext uri="{BB962C8B-B14F-4D97-AF65-F5344CB8AC3E}">
        <p14:creationId xmlns:p14="http://schemas.microsoft.com/office/powerpoint/2010/main" val="134639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29</a:t>
            </a:fld>
            <a:endParaRPr kumimoji="1" lang="ja-JP" altLang="en-US"/>
          </a:p>
        </p:txBody>
      </p:sp>
    </p:spTree>
    <p:extLst>
      <p:ext uri="{BB962C8B-B14F-4D97-AF65-F5344CB8AC3E}">
        <p14:creationId xmlns:p14="http://schemas.microsoft.com/office/powerpoint/2010/main" val="313689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30</a:t>
            </a:fld>
            <a:endParaRPr kumimoji="1" lang="ja-JP" altLang="en-US"/>
          </a:p>
        </p:txBody>
      </p:sp>
    </p:spTree>
    <p:extLst>
      <p:ext uri="{BB962C8B-B14F-4D97-AF65-F5344CB8AC3E}">
        <p14:creationId xmlns:p14="http://schemas.microsoft.com/office/powerpoint/2010/main" val="761840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xfrm>
            <a:off x="1449388" y="803275"/>
            <a:ext cx="3778250" cy="2833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 2"/>
          <p:cNvSpPr>
            <a:spLocks noGrp="1"/>
          </p:cNvSpPr>
          <p:nvPr>
            <p:ph type="body" idx="1"/>
          </p:nvPr>
        </p:nvSpPr>
        <p:spPr bwMode="auto">
          <a:xfrm>
            <a:off x="1225543" y="4052193"/>
            <a:ext cx="5040591" cy="56609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ja-JP" altLang="en-US" sz="1400" dirty="0"/>
              <a:t>学校教育を進めるにあたっては、</a:t>
            </a:r>
            <a:r>
              <a:rPr lang="ja-JP" altLang="en-US" sz="1400" b="1" dirty="0"/>
              <a:t>教育課程が重要</a:t>
            </a:r>
            <a:r>
              <a:rPr lang="ja-JP" altLang="en-US" sz="1400" dirty="0"/>
              <a:t>です。その編成と実施において、</a:t>
            </a:r>
            <a:endParaRPr lang="en-US" altLang="ja-JP" sz="1400" dirty="0"/>
          </a:p>
          <a:p>
            <a:r>
              <a:rPr lang="ja-JP" altLang="en-US" sz="1400" dirty="0"/>
              <a:t>大事なことが</a:t>
            </a:r>
            <a:r>
              <a:rPr lang="ja-JP" altLang="en-US" sz="1400" b="1" dirty="0"/>
              <a:t>、「総則」</a:t>
            </a:r>
            <a:r>
              <a:rPr lang="ja-JP" altLang="en-US" sz="1400" dirty="0"/>
              <a:t>に示されています。総則、しっかりと読み込んでいますか？</a:t>
            </a:r>
            <a:endParaRPr lang="en-US" altLang="ja-JP" sz="1400" dirty="0"/>
          </a:p>
          <a:p>
            <a:endParaRPr lang="en-US" altLang="ja-JP" sz="1400" dirty="0"/>
          </a:p>
          <a:p>
            <a:r>
              <a:rPr lang="ja-JP" altLang="en-US" sz="1400" b="1" dirty="0">
                <a:ea typeface="HG創英角ﾎﾟｯﾌﾟ体" panose="040B0A09000000000000" pitchFamily="49" charset="-128"/>
              </a:rPr>
              <a:t>まず、教育課程の</a:t>
            </a:r>
            <a:r>
              <a:rPr lang="ja-JP" altLang="en-US" sz="1400" b="1" dirty="0">
                <a:solidFill>
                  <a:schemeClr val="accent1">
                    <a:lumMod val="75000"/>
                  </a:schemeClr>
                </a:solidFill>
                <a:ea typeface="HG創英角ﾎﾟｯﾌﾟ体" panose="040B0A09000000000000" pitchFamily="49" charset="-128"/>
              </a:rPr>
              <a:t>編成</a:t>
            </a:r>
            <a:r>
              <a:rPr lang="ja-JP" altLang="en-US" sz="1400" b="1" dirty="0">
                <a:ea typeface="HG創英角ﾎﾟｯﾌﾟ体" panose="040B0A09000000000000" pitchFamily="49" charset="-128"/>
              </a:rPr>
              <a:t>においては</a:t>
            </a:r>
            <a:endParaRPr lang="en-US" altLang="ja-JP" sz="1400" b="1" dirty="0">
              <a:ea typeface="HG創英角ﾎﾟｯﾌﾟ体" panose="040B0A09000000000000" pitchFamily="49" charset="-128"/>
            </a:endParaRPr>
          </a:p>
          <a:p>
            <a:endParaRPr lang="en-US" altLang="ja-JP" sz="1400" b="1" dirty="0">
              <a:ea typeface="HG創英角ﾎﾟｯﾌﾟ体" panose="040B0A09000000000000" pitchFamily="49" charset="-128"/>
            </a:endParaRPr>
          </a:p>
          <a:p>
            <a:r>
              <a:rPr lang="ja-JP" altLang="en-US" sz="1400" b="1" dirty="0">
                <a:ea typeface="HG創英角ﾎﾟｯﾌﾟ体" panose="040B0A09000000000000" pitchFamily="49" charset="-128"/>
              </a:rPr>
              <a:t>★　</a:t>
            </a:r>
            <a:r>
              <a:rPr lang="ja-JP" altLang="en-US" sz="1400" b="1" u="sng" dirty="0">
                <a:latin typeface="ＭＳ ゴシック" panose="020B0609070205080204" pitchFamily="49" charset="-128"/>
                <a:ea typeface="ＭＳ ゴシック" panose="020B0609070205080204" pitchFamily="49" charset="-128"/>
              </a:rPr>
              <a:t>総合的な学習の時間の目標と関連を図り</a:t>
            </a:r>
            <a:endParaRPr lang="en-US" altLang="ja-JP" sz="1400" b="1" u="sng" dirty="0">
              <a:latin typeface="ＭＳ ゴシック" panose="020B0609070205080204" pitchFamily="49" charset="-128"/>
              <a:ea typeface="ＭＳ ゴシック" panose="020B0609070205080204" pitchFamily="49" charset="-128"/>
            </a:endParaRPr>
          </a:p>
          <a:p>
            <a:r>
              <a:rPr lang="ja-JP" altLang="en-US" sz="1400" b="1" dirty="0">
                <a:latin typeface="ＭＳ 明朝" panose="02020609040205080304" pitchFamily="17" charset="-128"/>
                <a:ea typeface="ＭＳ 明朝" panose="02020609040205080304" pitchFamily="17" charset="-128"/>
              </a:rPr>
              <a:t>★　①</a:t>
            </a:r>
            <a:r>
              <a:rPr lang="ja-JP" altLang="en-US" sz="1400" b="1" u="sng" dirty="0">
                <a:latin typeface="ＭＳ 明朝" panose="02020609040205080304" pitchFamily="17" charset="-128"/>
                <a:ea typeface="ＭＳ 明朝" panose="02020609040205080304" pitchFamily="17" charset="-128"/>
              </a:rPr>
              <a:t>教科横断的に学ぶ</a:t>
            </a:r>
            <a:r>
              <a:rPr lang="ja-JP" altLang="en-US" sz="1400" b="1" dirty="0">
                <a:latin typeface="ＭＳ 明朝" panose="02020609040205080304" pitchFamily="17" charset="-128"/>
                <a:ea typeface="ＭＳ 明朝" panose="02020609040205080304" pitchFamily="17" charset="-128"/>
              </a:rPr>
              <a:t>　　そのために、（</a:t>
            </a:r>
            <a:r>
              <a:rPr lang="ja-JP" altLang="en-US" sz="1400" b="1" u="sng" dirty="0">
                <a:solidFill>
                  <a:srgbClr val="FF0000"/>
                </a:solidFill>
                <a:latin typeface="ＭＳ 明朝" panose="02020609040205080304" pitchFamily="17" charset="-128"/>
                <a:ea typeface="ＭＳ 明朝" panose="02020609040205080304" pitchFamily="17" charset="-128"/>
              </a:rPr>
              <a:t>カリキュラム・マネジメント</a:t>
            </a:r>
            <a:r>
              <a:rPr lang="ja-JP" altLang="en-US" sz="1400" b="1" u="sng" dirty="0">
                <a:latin typeface="ＭＳ 明朝" panose="02020609040205080304" pitchFamily="17" charset="-128"/>
                <a:ea typeface="ＭＳ 明朝" panose="02020609040205080304" pitchFamily="17" charset="-128"/>
              </a:rPr>
              <a:t>）をしっかり　　</a:t>
            </a:r>
            <a:endParaRPr lang="en-US" altLang="ja-JP" sz="1400" b="1" u="sng" dirty="0">
              <a:latin typeface="ＭＳ 明朝" panose="02020609040205080304" pitchFamily="17" charset="-128"/>
              <a:ea typeface="ＭＳ 明朝" panose="02020609040205080304" pitchFamily="17" charset="-128"/>
            </a:endParaRPr>
          </a:p>
          <a:p>
            <a:r>
              <a:rPr lang="ja-JP" altLang="en-US" sz="1400" b="1" u="sng" dirty="0">
                <a:latin typeface="ＭＳ 明朝" panose="02020609040205080304" pitchFamily="17" charset="-128"/>
                <a:ea typeface="ＭＳ 明朝" panose="02020609040205080304" pitchFamily="17" charset="-128"/>
              </a:rPr>
              <a:t>　しなさいということです。　また、</a:t>
            </a:r>
            <a:endParaRPr lang="en-US" altLang="ja-JP" sz="1400" b="1" u="sng" dirty="0">
              <a:latin typeface="ＭＳ 明朝" panose="02020609040205080304" pitchFamily="17" charset="-128"/>
              <a:ea typeface="ＭＳ 明朝" panose="02020609040205080304" pitchFamily="17" charset="-128"/>
            </a:endParaRPr>
          </a:p>
          <a:p>
            <a:endParaRPr lang="en-US" altLang="ja-JP" sz="1400"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教育課程の</a:t>
            </a:r>
            <a:r>
              <a:rPr lang="ja-JP" altLang="en-US" sz="1400" b="1" dirty="0">
                <a:solidFill>
                  <a:srgbClr val="7030A0"/>
                </a:solidFill>
                <a:latin typeface="ＭＳ 明朝" panose="02020609040205080304" pitchFamily="17" charset="-128"/>
                <a:ea typeface="ＭＳ 明朝" panose="02020609040205080304" pitchFamily="17" charset="-128"/>
              </a:rPr>
              <a:t>実施</a:t>
            </a:r>
            <a:r>
              <a:rPr lang="ja-JP" altLang="en-US" sz="1400" b="1" dirty="0">
                <a:latin typeface="ＭＳ 明朝" panose="02020609040205080304" pitchFamily="17" charset="-128"/>
                <a:ea typeface="ＭＳ 明朝" panose="02020609040205080304" pitchFamily="17" charset="-128"/>
              </a:rPr>
              <a:t>においては、</a:t>
            </a:r>
            <a:endParaRPr lang="en-US" altLang="ja-JP" sz="1400" b="1" dirty="0">
              <a:latin typeface="ＭＳ 明朝" panose="02020609040205080304" pitchFamily="17" charset="-128"/>
              <a:ea typeface="ＭＳ 明朝" panose="02020609040205080304" pitchFamily="17" charset="-128"/>
            </a:endParaRPr>
          </a:p>
          <a:p>
            <a:endParaRPr lang="en-US" altLang="ja-JP" sz="1400" b="1" dirty="0">
              <a:latin typeface="ＭＳ 明朝" panose="02020609040205080304" pitchFamily="17" charset="-128"/>
              <a:ea typeface="ＭＳ 明朝" panose="02020609040205080304" pitchFamily="17" charset="-128"/>
            </a:endParaRPr>
          </a:p>
          <a:p>
            <a:r>
              <a:rPr lang="ja-JP" altLang="en-US" sz="1400" b="1" u="sng" dirty="0">
                <a:latin typeface="ＭＳ 明朝" panose="02020609040205080304" pitchFamily="17" charset="-128"/>
                <a:ea typeface="ＭＳ 明朝" panose="02020609040205080304" pitchFamily="17" charset="-128"/>
              </a:rPr>
              <a:t>★</a:t>
            </a:r>
            <a:r>
              <a:rPr lang="ja-JP" altLang="en-US" sz="1400" b="1" u="sng" dirty="0">
                <a:solidFill>
                  <a:srgbClr val="FF0000"/>
                </a:solidFill>
                <a:latin typeface="ＭＳ 明朝" panose="02020609040205080304" pitchFamily="17" charset="-128"/>
                <a:ea typeface="ＭＳ 明朝" panose="02020609040205080304" pitchFamily="17" charset="-128"/>
              </a:rPr>
              <a:t>「主体的・対話的で深い学び</a:t>
            </a:r>
            <a:r>
              <a:rPr lang="ja-JP" altLang="en-US" sz="1400" b="1" dirty="0">
                <a:latin typeface="ＭＳ 明朝" panose="02020609040205080304" pitchFamily="17" charset="-128"/>
                <a:ea typeface="ＭＳ 明朝" panose="02020609040205080304" pitchFamily="17" charset="-128"/>
              </a:rPr>
              <a:t>　に向けた授業改善をしなさい」と示されています。</a:t>
            </a:r>
            <a:endParaRPr lang="en-US" altLang="ja-JP" sz="1400" b="1"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・・・つまり、</a:t>
            </a:r>
            <a:endParaRPr lang="en-US" altLang="ja-JP" sz="1400" b="1"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a:t>
            </a:r>
            <a:r>
              <a:rPr lang="en-US" altLang="ja-JP" sz="1400" b="1" u="sng" dirty="0">
                <a:latin typeface="ＭＳ 明朝" panose="02020609040205080304" pitchFamily="17" charset="-128"/>
                <a:ea typeface="ＭＳ 明朝" panose="02020609040205080304" pitchFamily="17" charset="-128"/>
              </a:rPr>
              <a:t>《</a:t>
            </a:r>
            <a:r>
              <a:rPr lang="ja-JP" altLang="en-US" sz="1400" b="1" u="sng" dirty="0">
                <a:latin typeface="ＭＳ 明朝" panose="02020609040205080304" pitchFamily="17" charset="-128"/>
                <a:ea typeface="ＭＳ 明朝" panose="02020609040205080304" pitchFamily="17" charset="-128"/>
              </a:rPr>
              <a:t>探究的・問題解決的な学び</a:t>
            </a:r>
            <a:r>
              <a:rPr lang="en-US" altLang="ja-JP" sz="1400" b="1" u="sng" dirty="0">
                <a:latin typeface="ＭＳ 明朝" panose="02020609040205080304" pitchFamily="17" charset="-128"/>
                <a:ea typeface="ＭＳ 明朝" panose="02020609040205080304" pitchFamily="17" charset="-128"/>
              </a:rPr>
              <a:t>》</a:t>
            </a:r>
            <a:r>
              <a:rPr lang="ja-JP" altLang="en-US" sz="1400" b="1" u="sng" dirty="0">
                <a:latin typeface="ＭＳ 明朝" panose="02020609040205080304" pitchFamily="17" charset="-128"/>
                <a:ea typeface="ＭＳ 明朝" panose="02020609040205080304" pitchFamily="17" charset="-128"/>
              </a:rPr>
              <a:t>にしっかりと取り組みなさい</a:t>
            </a:r>
            <a:endParaRPr lang="en-US" altLang="ja-JP" sz="1400" b="1" u="sng" dirty="0">
              <a:latin typeface="ＭＳ 明朝" panose="02020609040205080304" pitchFamily="17" charset="-128"/>
              <a:ea typeface="ＭＳ 明朝" panose="02020609040205080304" pitchFamily="17" charset="-128"/>
            </a:endParaRPr>
          </a:p>
          <a:p>
            <a:endParaRPr lang="en-US" altLang="ja-JP" sz="1400" b="1" u="sng"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a:t>
            </a:r>
            <a:r>
              <a:rPr lang="ja-JP" altLang="en-US" sz="1400" b="1" u="sng" dirty="0">
                <a:latin typeface="ＭＳ 明朝" panose="02020609040205080304" pitchFamily="17" charset="-128"/>
                <a:ea typeface="ＭＳ 明朝" panose="02020609040205080304" pitchFamily="17" charset="-128"/>
              </a:rPr>
              <a:t>という意味です。　　　★</a:t>
            </a:r>
            <a:endParaRPr lang="en-US" altLang="ja-JP" sz="1400" b="1" u="sng" dirty="0">
              <a:latin typeface="ＭＳ 明朝" panose="02020609040205080304" pitchFamily="17" charset="-128"/>
              <a:ea typeface="ＭＳ 明朝" panose="02020609040205080304" pitchFamily="17" charset="-128"/>
            </a:endParaRPr>
          </a:p>
          <a:p>
            <a:endParaRPr lang="en-US" altLang="ja-JP" sz="1400" b="1" dirty="0">
              <a:latin typeface="ＭＳ 明朝" panose="02020609040205080304" pitchFamily="17" charset="-128"/>
              <a:ea typeface="ＭＳ 明朝" panose="02020609040205080304" pitchFamily="17" charset="-128"/>
            </a:endParaRPr>
          </a:p>
          <a:p>
            <a:endParaRPr lang="ja-JP" altLang="en-US" sz="1400" dirty="0"/>
          </a:p>
        </p:txBody>
      </p:sp>
      <p:sp>
        <p:nvSpPr>
          <p:cNvPr id="553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69697">
              <a:defRPr kumimoji="1" sz="1900">
                <a:solidFill>
                  <a:schemeClr val="tx1"/>
                </a:solidFill>
                <a:latin typeface="Arial" panose="020B0604020202020204" pitchFamily="34" charset="0"/>
                <a:ea typeface="ＭＳ Ｐゴシック" panose="020B0600070205080204" pitchFamily="50" charset="-128"/>
              </a:defRPr>
            </a:lvl1pPr>
            <a:lvl2pPr marL="795308" indent="-305888" defTabSz="1369697">
              <a:defRPr kumimoji="1" sz="1900">
                <a:solidFill>
                  <a:schemeClr val="tx1"/>
                </a:solidFill>
                <a:latin typeface="Arial" panose="020B0604020202020204" pitchFamily="34" charset="0"/>
                <a:ea typeface="ＭＳ Ｐゴシック" panose="020B0600070205080204" pitchFamily="50" charset="-128"/>
              </a:defRPr>
            </a:lvl2pPr>
            <a:lvl3pPr marL="1223552" indent="-244711" defTabSz="1369697">
              <a:defRPr kumimoji="1" sz="1900">
                <a:solidFill>
                  <a:schemeClr val="tx1"/>
                </a:solidFill>
                <a:latin typeface="Arial" panose="020B0604020202020204" pitchFamily="34" charset="0"/>
                <a:ea typeface="ＭＳ Ｐゴシック" panose="020B0600070205080204" pitchFamily="50" charset="-128"/>
              </a:defRPr>
            </a:lvl3pPr>
            <a:lvl4pPr marL="1712972" indent="-244711" defTabSz="1369697">
              <a:defRPr kumimoji="1" sz="1900">
                <a:solidFill>
                  <a:schemeClr val="tx1"/>
                </a:solidFill>
                <a:latin typeface="Arial" panose="020B0604020202020204" pitchFamily="34" charset="0"/>
                <a:ea typeface="ＭＳ Ｐゴシック" panose="020B0600070205080204" pitchFamily="50" charset="-128"/>
              </a:defRPr>
            </a:lvl4pPr>
            <a:lvl5pPr marL="2202391" indent="-244711" defTabSz="1369697">
              <a:defRPr kumimoji="1" sz="1900">
                <a:solidFill>
                  <a:schemeClr val="tx1"/>
                </a:solidFill>
                <a:latin typeface="Arial" panose="020B0604020202020204" pitchFamily="34" charset="0"/>
                <a:ea typeface="ＭＳ Ｐゴシック" panose="020B0600070205080204" pitchFamily="50" charset="-128"/>
              </a:defRPr>
            </a:lvl5pPr>
            <a:lvl6pPr marL="2691813" indent="-244711" defTabSz="1369697"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181232" indent="-244711" defTabSz="1369697"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670654" indent="-244711" defTabSz="1369697"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4160074" indent="-244711" defTabSz="1369697"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fld id="{C5A0F8DC-E433-4D02-878E-5C6B939A948E}" type="slidenum">
              <a:rPr lang="ja-JP" altLang="en-US" sz="1200">
                <a:latin typeface="Calibri" panose="020F0502020204030204" pitchFamily="34" charset="0"/>
              </a:rPr>
              <a:pPr/>
              <a:t>31</a:t>
            </a:fld>
            <a:endParaRPr lang="ja-JP" altLang="en-US" sz="1200" dirty="0">
              <a:latin typeface="Calibri" panose="020F0502020204030204" pitchFamily="34" charset="0"/>
            </a:endParaRPr>
          </a:p>
        </p:txBody>
      </p:sp>
    </p:spTree>
    <p:extLst>
      <p:ext uri="{BB962C8B-B14F-4D97-AF65-F5344CB8AC3E}">
        <p14:creationId xmlns:p14="http://schemas.microsoft.com/office/powerpoint/2010/main" val="1164957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32</a:t>
            </a:fld>
            <a:endParaRPr kumimoji="1" lang="ja-JP" altLang="en-US"/>
          </a:p>
        </p:txBody>
      </p:sp>
    </p:spTree>
    <p:extLst>
      <p:ext uri="{BB962C8B-B14F-4D97-AF65-F5344CB8AC3E}">
        <p14:creationId xmlns:p14="http://schemas.microsoft.com/office/powerpoint/2010/main" val="909599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xfrm>
            <a:off x="3144838" y="565150"/>
            <a:ext cx="3773487" cy="2832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553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69927">
              <a:defRPr kumimoji="1" sz="2000">
                <a:solidFill>
                  <a:schemeClr val="tx1"/>
                </a:solidFill>
                <a:latin typeface="Arial" panose="020B0604020202020204" pitchFamily="34" charset="0"/>
                <a:ea typeface="ＭＳ Ｐゴシック" panose="020B0600070205080204" pitchFamily="50" charset="-128"/>
              </a:defRPr>
            </a:lvl1pPr>
            <a:lvl2pPr marL="795441" indent="-305939" defTabSz="1369927">
              <a:defRPr kumimoji="1" sz="2000">
                <a:solidFill>
                  <a:schemeClr val="tx1"/>
                </a:solidFill>
                <a:latin typeface="Arial" panose="020B0604020202020204" pitchFamily="34" charset="0"/>
                <a:ea typeface="ＭＳ Ｐゴシック" panose="020B0600070205080204" pitchFamily="50" charset="-128"/>
              </a:defRPr>
            </a:lvl2pPr>
            <a:lvl3pPr marL="1223756" indent="-244751" defTabSz="1369927">
              <a:defRPr kumimoji="1" sz="2000">
                <a:solidFill>
                  <a:schemeClr val="tx1"/>
                </a:solidFill>
                <a:latin typeface="Arial" panose="020B0604020202020204" pitchFamily="34" charset="0"/>
                <a:ea typeface="ＭＳ Ｐゴシック" panose="020B0600070205080204" pitchFamily="50" charset="-128"/>
              </a:defRPr>
            </a:lvl3pPr>
            <a:lvl4pPr marL="1713259" indent="-244751" defTabSz="1369927">
              <a:defRPr kumimoji="1" sz="2000">
                <a:solidFill>
                  <a:schemeClr val="tx1"/>
                </a:solidFill>
                <a:latin typeface="Arial" panose="020B0604020202020204" pitchFamily="34" charset="0"/>
                <a:ea typeface="ＭＳ Ｐゴシック" panose="020B0600070205080204" pitchFamily="50" charset="-128"/>
              </a:defRPr>
            </a:lvl4pPr>
            <a:lvl5pPr marL="2202761" indent="-244751" defTabSz="1369927">
              <a:defRPr kumimoji="1" sz="2000">
                <a:solidFill>
                  <a:schemeClr val="tx1"/>
                </a:solidFill>
                <a:latin typeface="Arial" panose="020B0604020202020204" pitchFamily="34" charset="0"/>
                <a:ea typeface="ＭＳ Ｐゴシック" panose="020B0600070205080204" pitchFamily="50" charset="-128"/>
              </a:defRPr>
            </a:lvl5pPr>
            <a:lvl6pPr marL="2692263" indent="-244751" defTabSz="1369927"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3181766" indent="-244751" defTabSz="1369927"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671269" indent="-244751" defTabSz="1369927"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4160770" indent="-244751" defTabSz="1369927"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fld id="{C5A0F8DC-E433-4D02-878E-5C6B939A948E}" type="slidenum">
              <a:rPr lang="ja-JP" altLang="en-US" sz="1300">
                <a:latin typeface="Calibri" panose="020F0502020204030204" pitchFamily="34" charset="0"/>
              </a:rPr>
              <a:pPr/>
              <a:t>33</a:t>
            </a:fld>
            <a:endParaRPr lang="ja-JP" altLang="en-US" sz="1300" dirty="0">
              <a:latin typeface="Calibri" panose="020F0502020204030204" pitchFamily="34" charset="0"/>
            </a:endParaRPr>
          </a:p>
        </p:txBody>
      </p:sp>
    </p:spTree>
    <p:extLst>
      <p:ext uri="{BB962C8B-B14F-4D97-AF65-F5344CB8AC3E}">
        <p14:creationId xmlns:p14="http://schemas.microsoft.com/office/powerpoint/2010/main" val="304999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bwMode="auto">
          <a:xfrm>
            <a:off x="3144838" y="566738"/>
            <a:ext cx="3775075" cy="2830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5120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76503">
              <a:defRPr kumimoji="1" sz="2000">
                <a:solidFill>
                  <a:schemeClr val="tx1"/>
                </a:solidFill>
                <a:latin typeface="Arial" panose="020B0604020202020204" pitchFamily="34" charset="0"/>
                <a:ea typeface="ＭＳ Ｐゴシック" panose="020B0600070205080204" pitchFamily="50" charset="-128"/>
              </a:defRPr>
            </a:lvl1pPr>
            <a:lvl2pPr marL="799260" indent="-307407" defTabSz="1376503">
              <a:defRPr kumimoji="1" sz="2000">
                <a:solidFill>
                  <a:schemeClr val="tx1"/>
                </a:solidFill>
                <a:latin typeface="Arial" panose="020B0604020202020204" pitchFamily="34" charset="0"/>
                <a:ea typeface="ＭＳ Ｐゴシック" panose="020B0600070205080204" pitchFamily="50" charset="-128"/>
              </a:defRPr>
            </a:lvl2pPr>
            <a:lvl3pPr marL="1229630" indent="-245926" defTabSz="1376503">
              <a:defRPr kumimoji="1" sz="2000">
                <a:solidFill>
                  <a:schemeClr val="tx1"/>
                </a:solidFill>
                <a:latin typeface="Arial" panose="020B0604020202020204" pitchFamily="34" charset="0"/>
                <a:ea typeface="ＭＳ Ｐゴシック" panose="020B0600070205080204" pitchFamily="50" charset="-128"/>
              </a:defRPr>
            </a:lvl3pPr>
            <a:lvl4pPr marL="1721482" indent="-245926" defTabSz="1376503">
              <a:defRPr kumimoji="1" sz="2000">
                <a:solidFill>
                  <a:schemeClr val="tx1"/>
                </a:solidFill>
                <a:latin typeface="Arial" panose="020B0604020202020204" pitchFamily="34" charset="0"/>
                <a:ea typeface="ＭＳ Ｐゴシック" panose="020B0600070205080204" pitchFamily="50" charset="-128"/>
              </a:defRPr>
            </a:lvl4pPr>
            <a:lvl5pPr marL="2213334" indent="-245926" defTabSz="1376503">
              <a:defRPr kumimoji="1" sz="2000">
                <a:solidFill>
                  <a:schemeClr val="tx1"/>
                </a:solidFill>
                <a:latin typeface="Arial" panose="020B0604020202020204" pitchFamily="34" charset="0"/>
                <a:ea typeface="ＭＳ Ｐゴシック" panose="020B0600070205080204" pitchFamily="50" charset="-128"/>
              </a:defRPr>
            </a:lvl5pPr>
            <a:lvl6pPr marL="2705187" indent="-245926" defTabSz="1376503"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3197038" indent="-245926" defTabSz="1376503"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688891" indent="-245926" defTabSz="1376503"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4180742" indent="-245926" defTabSz="1376503"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fld id="{6DFB1E70-55DD-47BF-A83A-7F8F719E733A}" type="slidenum">
              <a:rPr lang="ja-JP" altLang="en-US" sz="1300">
                <a:latin typeface="Calibri" panose="020F0502020204030204" pitchFamily="34" charset="0"/>
              </a:rPr>
              <a:pPr/>
              <a:t>34</a:t>
            </a:fld>
            <a:endParaRPr lang="ja-JP" altLang="en-US" sz="1300">
              <a:latin typeface="Calibri" panose="020F0502020204030204" pitchFamily="34" charset="0"/>
            </a:endParaRPr>
          </a:p>
        </p:txBody>
      </p:sp>
    </p:spTree>
    <p:extLst>
      <p:ext uri="{BB962C8B-B14F-4D97-AF65-F5344CB8AC3E}">
        <p14:creationId xmlns:p14="http://schemas.microsoft.com/office/powerpoint/2010/main" val="94919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35</a:t>
            </a:fld>
            <a:endParaRPr kumimoji="1" lang="ja-JP" altLang="en-US"/>
          </a:p>
        </p:txBody>
      </p:sp>
    </p:spTree>
    <p:extLst>
      <p:ext uri="{BB962C8B-B14F-4D97-AF65-F5344CB8AC3E}">
        <p14:creationId xmlns:p14="http://schemas.microsoft.com/office/powerpoint/2010/main" val="1099052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36</a:t>
            </a:fld>
            <a:endParaRPr kumimoji="1" lang="ja-JP" altLang="en-US"/>
          </a:p>
        </p:txBody>
      </p:sp>
    </p:spTree>
    <p:extLst>
      <p:ext uri="{BB962C8B-B14F-4D97-AF65-F5344CB8AC3E}">
        <p14:creationId xmlns:p14="http://schemas.microsoft.com/office/powerpoint/2010/main" val="3711080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4</a:t>
            </a:fld>
            <a:endParaRPr kumimoji="1" lang="ja-JP" altLang="en-US"/>
          </a:p>
        </p:txBody>
      </p:sp>
    </p:spTree>
    <p:extLst>
      <p:ext uri="{BB962C8B-B14F-4D97-AF65-F5344CB8AC3E}">
        <p14:creationId xmlns:p14="http://schemas.microsoft.com/office/powerpoint/2010/main" val="2389068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9638" y="1822450"/>
            <a:ext cx="6554788" cy="4918075"/>
          </a:xfrm>
        </p:spPr>
      </p:sp>
      <p:sp>
        <p:nvSpPr>
          <p:cNvPr id="4" name="スライド番号プレースホルダー 3"/>
          <p:cNvSpPr>
            <a:spLocks noGrp="1"/>
          </p:cNvSpPr>
          <p:nvPr>
            <p:ph type="sldNum" sz="quarter" idx="5"/>
          </p:nvPr>
        </p:nvSpPr>
        <p:spPr/>
        <p:txBody>
          <a:bodyPr/>
          <a:lstStyle/>
          <a:p>
            <a:fld id="{54DAEDFD-9B4C-4BF3-BB1A-A5665B7F5AB4}" type="slidenum">
              <a:rPr kumimoji="1" lang="ja-JP" altLang="en-US" smtClean="0"/>
              <a:t>37</a:t>
            </a:fld>
            <a:endParaRPr kumimoji="1" lang="ja-JP" altLang="en-US"/>
          </a:p>
        </p:txBody>
      </p:sp>
      <p:sp>
        <p:nvSpPr>
          <p:cNvPr id="6" name="ノート プレースホルダー 5">
            <a:extLst>
              <a:ext uri="{FF2B5EF4-FFF2-40B4-BE49-F238E27FC236}">
                <a16:creationId xmlns:a16="http://schemas.microsoft.com/office/drawing/2014/main" id="{E37361B6-1A9E-41C8-95F8-3CA5F5D433B4}"/>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085029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9638" y="1822450"/>
            <a:ext cx="6554788" cy="4918075"/>
          </a:xfrm>
        </p:spPr>
      </p:sp>
      <p:sp>
        <p:nvSpPr>
          <p:cNvPr id="4" name="スライド番号プレースホルダー 3"/>
          <p:cNvSpPr>
            <a:spLocks noGrp="1"/>
          </p:cNvSpPr>
          <p:nvPr>
            <p:ph type="sldNum" sz="quarter" idx="5"/>
          </p:nvPr>
        </p:nvSpPr>
        <p:spPr/>
        <p:txBody>
          <a:bodyPr/>
          <a:lstStyle/>
          <a:p>
            <a:fld id="{54DAEDFD-9B4C-4BF3-BB1A-A5665B7F5AB4}" type="slidenum">
              <a:rPr kumimoji="1" lang="ja-JP" altLang="en-US" smtClean="0"/>
              <a:t>38</a:t>
            </a:fld>
            <a:endParaRPr kumimoji="1" lang="ja-JP" altLang="en-US"/>
          </a:p>
        </p:txBody>
      </p:sp>
      <p:sp>
        <p:nvSpPr>
          <p:cNvPr id="6" name="ノート プレースホルダー 5">
            <a:extLst>
              <a:ext uri="{FF2B5EF4-FFF2-40B4-BE49-F238E27FC236}">
                <a16:creationId xmlns:a16="http://schemas.microsoft.com/office/drawing/2014/main" id="{14801961-3E40-4943-AA87-F8EF89D13C17}"/>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921186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35;gd2c56ead3b_0_95:notes">
            <a:extLst>
              <a:ext uri="{FF2B5EF4-FFF2-40B4-BE49-F238E27FC236}">
                <a16:creationId xmlns:a16="http://schemas.microsoft.com/office/drawing/2014/main" id="{9C94B8A9-3065-424F-A134-5DA60AF0919A}"/>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ja-JP" altLang="ja-JP" sz="1400">
              <a:latin typeface="Arial" panose="020B0604020202020204" pitchFamily="34" charset="0"/>
            </a:endParaRPr>
          </a:p>
        </p:txBody>
      </p:sp>
      <p:sp>
        <p:nvSpPr>
          <p:cNvPr id="25603" name="Google Shape;136;gd2c56ead3b_0_95:notes">
            <a:extLst>
              <a:ext uri="{FF2B5EF4-FFF2-40B4-BE49-F238E27FC236}">
                <a16:creationId xmlns:a16="http://schemas.microsoft.com/office/drawing/2014/main" id="{51132650-98FC-4631-A95C-2164E21AD775}"/>
              </a:ext>
            </a:extLst>
          </p:cNvPr>
          <p:cNvSpPr>
            <a:spLocks noGrp="1" noRot="1" noChangeAspect="1" noTextEdit="1"/>
          </p:cNvSpPr>
          <p:nvPr>
            <p:ph type="sldImg" idx="2"/>
          </p:nvPr>
        </p:nvSpPr>
        <p:spPr>
          <a:xfrm>
            <a:off x="1143000" y="685800"/>
            <a:ext cx="4573588"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0662063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44838" y="566738"/>
            <a:ext cx="3775075" cy="2830512"/>
          </a:xfrm>
        </p:spPr>
      </p:sp>
      <p:sp>
        <p:nvSpPr>
          <p:cNvPr id="3" name="ノート プレースホルダー 2"/>
          <p:cNvSpPr>
            <a:spLocks noGrp="1"/>
          </p:cNvSpPr>
          <p:nvPr>
            <p:ph type="body" idx="1"/>
          </p:nvPr>
        </p:nvSpPr>
        <p:spPr>
          <a:xfrm>
            <a:off x="878043" y="4099257"/>
            <a:ext cx="8016240" cy="2712215"/>
          </a:xfrm>
        </p:spPr>
        <p:txBody>
          <a:bodyPr/>
          <a:lstStyle/>
          <a:p>
            <a:r>
              <a:rPr kumimoji="1" lang="ja-JP" altLang="en-US" dirty="0"/>
              <a:t>このような発想は、従来の教育では、あまり見たことがありません。</a:t>
            </a:r>
            <a:endParaRPr kumimoji="1" lang="en-US" altLang="ja-JP" dirty="0"/>
          </a:p>
          <a:p>
            <a:endParaRPr lang="en-US" altLang="ja-JP" dirty="0"/>
          </a:p>
          <a:p>
            <a:r>
              <a:rPr kumimoji="1" lang="ja-JP" altLang="en-US" dirty="0"/>
              <a:t>優れた先生は、無意識のうちにこのように学びを関連付け、次々と深めるという手法を使っていたことと思います。</a:t>
            </a:r>
            <a:endParaRPr kumimoji="1" lang="en-US" altLang="ja-JP" dirty="0"/>
          </a:p>
          <a:p>
            <a:endParaRPr lang="en-US" altLang="ja-JP" dirty="0"/>
          </a:p>
          <a:p>
            <a:r>
              <a:rPr kumimoji="1" lang="ja-JP" altLang="en-US" dirty="0"/>
              <a:t>しかし、このようにだれが見ても理解できる学習の構造を示すことで、急速に一般化することができるのです。</a:t>
            </a:r>
            <a:endParaRPr kumimoji="1" lang="en-US" altLang="ja-JP" dirty="0"/>
          </a:p>
          <a:p>
            <a:endParaRPr lang="en-US" altLang="ja-JP" dirty="0"/>
          </a:p>
          <a:p>
            <a:r>
              <a:rPr kumimoji="1" lang="ja-JP" altLang="en-US" dirty="0"/>
              <a:t>事実日本のユネスコスクールは、このＥＳＤカレンダーの普及とともに広がり、２００５年ころには２０校にも満たなかったのが、現在では１０００校を超えて、まだ増加の勢いが止まりません。</a:t>
            </a:r>
          </a:p>
        </p:txBody>
      </p:sp>
      <p:sp>
        <p:nvSpPr>
          <p:cNvPr id="4" name="スライド番号プレースホルダー 3"/>
          <p:cNvSpPr>
            <a:spLocks noGrp="1"/>
          </p:cNvSpPr>
          <p:nvPr>
            <p:ph type="sldNum" sz="quarter" idx="10"/>
          </p:nvPr>
        </p:nvSpPr>
        <p:spPr/>
        <p:txBody>
          <a:bodyPr/>
          <a:lstStyle/>
          <a:p>
            <a:pPr>
              <a:defRPr/>
            </a:pPr>
            <a:fld id="{0EE62439-1799-4804-84EC-A2DA9F8641F6}" type="slidenum">
              <a:rPr lang="en-US" altLang="ja-JP" smtClean="0"/>
              <a:pPr>
                <a:defRPr/>
              </a:pPr>
              <a:t>40</a:t>
            </a:fld>
            <a:endParaRPr lang="en-US" altLang="ja-JP"/>
          </a:p>
        </p:txBody>
      </p:sp>
    </p:spTree>
    <p:extLst>
      <p:ext uri="{BB962C8B-B14F-4D97-AF65-F5344CB8AC3E}">
        <p14:creationId xmlns:p14="http://schemas.microsoft.com/office/powerpoint/2010/main" val="29140780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a:extLst>
              <a:ext uri="{FF2B5EF4-FFF2-40B4-BE49-F238E27FC236}">
                <a16:creationId xmlns:a16="http://schemas.microsoft.com/office/drawing/2014/main" id="{B7A1F31A-6F35-E829-CA19-51B8A61BEB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ノート プレースホルダー 2">
            <a:extLst>
              <a:ext uri="{FF2B5EF4-FFF2-40B4-BE49-F238E27FC236}">
                <a16:creationId xmlns:a16="http://schemas.microsoft.com/office/drawing/2014/main" id="{FB4D4D62-F694-DD4D-A7DF-74F23070A6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124" name="スライド番号プレースホルダー 3">
            <a:extLst>
              <a:ext uri="{FF2B5EF4-FFF2-40B4-BE49-F238E27FC236}">
                <a16:creationId xmlns:a16="http://schemas.microsoft.com/office/drawing/2014/main" id="{59C3D128-5702-9E92-C52F-A0DD39C0CB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51946">
              <a:defRPr kumimoji="1" sz="2000">
                <a:solidFill>
                  <a:schemeClr val="tx1"/>
                </a:solidFill>
                <a:latin typeface="Arial" panose="020B0604020202020204" pitchFamily="34" charset="0"/>
                <a:ea typeface="ＭＳ Ｐゴシック" panose="020B0600070205080204" pitchFamily="50" charset="-128"/>
              </a:defRPr>
            </a:lvl1pPr>
            <a:lvl2pPr defTabSz="1351946">
              <a:defRPr kumimoji="1" sz="2000">
                <a:solidFill>
                  <a:schemeClr val="tx1"/>
                </a:solidFill>
                <a:latin typeface="Arial" panose="020B0604020202020204" pitchFamily="34" charset="0"/>
                <a:ea typeface="ＭＳ Ｐゴシック" panose="020B0600070205080204" pitchFamily="50" charset="-128"/>
              </a:defRPr>
            </a:lvl2pPr>
            <a:lvl3pPr defTabSz="1351946">
              <a:defRPr kumimoji="1" sz="2000">
                <a:solidFill>
                  <a:schemeClr val="tx1"/>
                </a:solidFill>
                <a:latin typeface="Arial" panose="020B0604020202020204" pitchFamily="34" charset="0"/>
                <a:ea typeface="ＭＳ Ｐゴシック" panose="020B0600070205080204" pitchFamily="50" charset="-128"/>
              </a:defRPr>
            </a:lvl3pPr>
            <a:lvl4pPr defTabSz="1351946">
              <a:defRPr kumimoji="1" sz="2000">
                <a:solidFill>
                  <a:schemeClr val="tx1"/>
                </a:solidFill>
                <a:latin typeface="Arial" panose="020B0604020202020204" pitchFamily="34" charset="0"/>
                <a:ea typeface="ＭＳ Ｐゴシック" panose="020B0600070205080204" pitchFamily="50" charset="-128"/>
              </a:defRPr>
            </a:lvl4pPr>
            <a:lvl5pPr defTabSz="1351946">
              <a:defRPr kumimoji="1" sz="2000">
                <a:solidFill>
                  <a:schemeClr val="tx1"/>
                </a:solidFill>
                <a:latin typeface="Arial" panose="020B0604020202020204" pitchFamily="34" charset="0"/>
                <a:ea typeface="ＭＳ Ｐゴシック" panose="020B0600070205080204" pitchFamily="50" charset="-128"/>
              </a:defRPr>
            </a:lvl5pPr>
            <a:lvl6pPr marL="2505965" indent="-577009" defTabSz="1351946"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89042" indent="-577009" defTabSz="1351946"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72120" indent="-577009" defTabSz="1351946"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955197" indent="-577009" defTabSz="1351946"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fld id="{229B8C26-A055-400B-BDC2-E3AA1F32D44C}" type="slidenum">
              <a:rPr lang="ja-JP" altLang="en-US" sz="1300">
                <a:latin typeface="Calibri" panose="020F0502020204030204" pitchFamily="34" charset="0"/>
              </a:rPr>
              <a:pPr/>
              <a:t>43</a:t>
            </a:fld>
            <a:endParaRPr lang="ja-JP" altLang="en-US" sz="1300">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44</a:t>
            </a:fld>
            <a:endParaRPr kumimoji="1" lang="ja-JP" altLang="en-US"/>
          </a:p>
        </p:txBody>
      </p:sp>
    </p:spTree>
    <p:extLst>
      <p:ext uri="{BB962C8B-B14F-4D97-AF65-F5344CB8AC3E}">
        <p14:creationId xmlns:p14="http://schemas.microsoft.com/office/powerpoint/2010/main" val="15091463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xfrm>
            <a:off x="-1277938" y="1092200"/>
            <a:ext cx="7289801" cy="54689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00162">
              <a:defRPr kumimoji="1" sz="1900">
                <a:solidFill>
                  <a:schemeClr val="tx1"/>
                </a:solidFill>
                <a:latin typeface="Arial" panose="020B0604020202020204" pitchFamily="34" charset="0"/>
                <a:ea typeface="ＭＳ Ｐゴシック" panose="020B0600070205080204" pitchFamily="50" charset="-128"/>
              </a:defRPr>
            </a:lvl1pPr>
            <a:lvl2pPr marL="754931" indent="-290359" defTabSz="1300162">
              <a:defRPr kumimoji="1" sz="1900">
                <a:solidFill>
                  <a:schemeClr val="tx1"/>
                </a:solidFill>
                <a:latin typeface="Arial" panose="020B0604020202020204" pitchFamily="34" charset="0"/>
                <a:ea typeface="ＭＳ Ｐゴシック" panose="020B0600070205080204" pitchFamily="50" charset="-128"/>
              </a:defRPr>
            </a:lvl2pPr>
            <a:lvl3pPr marL="1161433" indent="-232287" defTabSz="1300162">
              <a:defRPr kumimoji="1" sz="1900">
                <a:solidFill>
                  <a:schemeClr val="tx1"/>
                </a:solidFill>
                <a:latin typeface="Arial" panose="020B0604020202020204" pitchFamily="34" charset="0"/>
                <a:ea typeface="ＭＳ Ｐゴシック" panose="020B0600070205080204" pitchFamily="50" charset="-128"/>
              </a:defRPr>
            </a:lvl3pPr>
            <a:lvl4pPr marL="1626009" indent="-232287" defTabSz="1300162">
              <a:defRPr kumimoji="1" sz="1900">
                <a:solidFill>
                  <a:schemeClr val="tx1"/>
                </a:solidFill>
                <a:latin typeface="Arial" panose="020B0604020202020204" pitchFamily="34" charset="0"/>
                <a:ea typeface="ＭＳ Ｐゴシック" panose="020B0600070205080204" pitchFamily="50" charset="-128"/>
              </a:defRPr>
            </a:lvl4pPr>
            <a:lvl5pPr marL="2090581" indent="-232287" defTabSz="1300162">
              <a:defRPr kumimoji="1" sz="1900">
                <a:solidFill>
                  <a:schemeClr val="tx1"/>
                </a:solidFill>
                <a:latin typeface="Arial" panose="020B0604020202020204" pitchFamily="34" charset="0"/>
                <a:ea typeface="ＭＳ Ｐゴシック" panose="020B0600070205080204" pitchFamily="50" charset="-128"/>
              </a:defRPr>
            </a:lvl5pPr>
            <a:lvl6pPr marL="2555154" indent="-232287" defTabSz="1300162"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19729" indent="-232287" defTabSz="1300162"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84303" indent="-232287" defTabSz="1300162"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48875" indent="-232287" defTabSz="1300162"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fld id="{426765B3-360B-431F-ADDE-4D76B7EBF214}" type="slidenum">
              <a:rPr lang="ja-JP" altLang="en-US" sz="1200">
                <a:latin typeface="Calibri" panose="020F0502020204030204" pitchFamily="34" charset="0"/>
              </a:rPr>
              <a:pPr/>
              <a:t>45</a:t>
            </a:fld>
            <a:endParaRPr lang="ja-JP" altLang="en-US" sz="1200">
              <a:latin typeface="Calibri" panose="020F0502020204030204" pitchFamily="34" charset="0"/>
            </a:endParaRPr>
          </a:p>
        </p:txBody>
      </p:sp>
    </p:spTree>
    <p:extLst>
      <p:ext uri="{BB962C8B-B14F-4D97-AF65-F5344CB8AC3E}">
        <p14:creationId xmlns:p14="http://schemas.microsoft.com/office/powerpoint/2010/main" val="29055323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xfrm>
            <a:off x="-1277938" y="1092200"/>
            <a:ext cx="7289801" cy="54689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00162">
              <a:defRPr kumimoji="1" sz="1900">
                <a:solidFill>
                  <a:schemeClr val="tx1"/>
                </a:solidFill>
                <a:latin typeface="Arial" panose="020B0604020202020204" pitchFamily="34" charset="0"/>
                <a:ea typeface="ＭＳ Ｐゴシック" panose="020B0600070205080204" pitchFamily="50" charset="-128"/>
              </a:defRPr>
            </a:lvl1pPr>
            <a:lvl2pPr marL="754931" indent="-290359" defTabSz="1300162">
              <a:defRPr kumimoji="1" sz="1900">
                <a:solidFill>
                  <a:schemeClr val="tx1"/>
                </a:solidFill>
                <a:latin typeface="Arial" panose="020B0604020202020204" pitchFamily="34" charset="0"/>
                <a:ea typeface="ＭＳ Ｐゴシック" panose="020B0600070205080204" pitchFamily="50" charset="-128"/>
              </a:defRPr>
            </a:lvl2pPr>
            <a:lvl3pPr marL="1161433" indent="-232287" defTabSz="1300162">
              <a:defRPr kumimoji="1" sz="1900">
                <a:solidFill>
                  <a:schemeClr val="tx1"/>
                </a:solidFill>
                <a:latin typeface="Arial" panose="020B0604020202020204" pitchFamily="34" charset="0"/>
                <a:ea typeface="ＭＳ Ｐゴシック" panose="020B0600070205080204" pitchFamily="50" charset="-128"/>
              </a:defRPr>
            </a:lvl3pPr>
            <a:lvl4pPr marL="1626009" indent="-232287" defTabSz="1300162">
              <a:defRPr kumimoji="1" sz="1900">
                <a:solidFill>
                  <a:schemeClr val="tx1"/>
                </a:solidFill>
                <a:latin typeface="Arial" panose="020B0604020202020204" pitchFamily="34" charset="0"/>
                <a:ea typeface="ＭＳ Ｐゴシック" panose="020B0600070205080204" pitchFamily="50" charset="-128"/>
              </a:defRPr>
            </a:lvl4pPr>
            <a:lvl5pPr marL="2090581" indent="-232287" defTabSz="1300162">
              <a:defRPr kumimoji="1" sz="1900">
                <a:solidFill>
                  <a:schemeClr val="tx1"/>
                </a:solidFill>
                <a:latin typeface="Arial" panose="020B0604020202020204" pitchFamily="34" charset="0"/>
                <a:ea typeface="ＭＳ Ｐゴシック" panose="020B0600070205080204" pitchFamily="50" charset="-128"/>
              </a:defRPr>
            </a:lvl5pPr>
            <a:lvl6pPr marL="2555154" indent="-232287" defTabSz="1300162"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19729" indent="-232287" defTabSz="1300162"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84303" indent="-232287" defTabSz="1300162"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48875" indent="-232287" defTabSz="1300162"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fld id="{426765B3-360B-431F-ADDE-4D76B7EBF214}" type="slidenum">
              <a:rPr lang="ja-JP" altLang="en-US" sz="1200">
                <a:latin typeface="Calibri" panose="020F0502020204030204" pitchFamily="34" charset="0"/>
              </a:rPr>
              <a:pPr/>
              <a:t>46</a:t>
            </a:fld>
            <a:endParaRPr lang="ja-JP" altLang="en-US" sz="1200">
              <a:latin typeface="Calibri" panose="020F0502020204030204" pitchFamily="34" charset="0"/>
            </a:endParaRPr>
          </a:p>
        </p:txBody>
      </p:sp>
    </p:spTree>
    <p:extLst>
      <p:ext uri="{BB962C8B-B14F-4D97-AF65-F5344CB8AC3E}">
        <p14:creationId xmlns:p14="http://schemas.microsoft.com/office/powerpoint/2010/main" val="1977581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xfrm>
            <a:off x="714375" y="823913"/>
            <a:ext cx="5489575" cy="4117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73751">
              <a:defRPr kumimoji="1" sz="2000">
                <a:solidFill>
                  <a:schemeClr val="tx1"/>
                </a:solidFill>
                <a:latin typeface="Arial" panose="020B0604020202020204" pitchFamily="34" charset="0"/>
                <a:ea typeface="ＭＳ Ｐゴシック" panose="020B0600070205080204" pitchFamily="50" charset="-128"/>
              </a:defRPr>
            </a:lvl1pPr>
            <a:lvl2pPr defTabSz="1373751">
              <a:defRPr kumimoji="1" sz="2000">
                <a:solidFill>
                  <a:schemeClr val="tx1"/>
                </a:solidFill>
                <a:latin typeface="Arial" panose="020B0604020202020204" pitchFamily="34" charset="0"/>
                <a:ea typeface="ＭＳ Ｐゴシック" panose="020B0600070205080204" pitchFamily="50" charset="-128"/>
              </a:defRPr>
            </a:lvl2pPr>
            <a:lvl3pPr defTabSz="1373751">
              <a:defRPr kumimoji="1" sz="2000">
                <a:solidFill>
                  <a:schemeClr val="tx1"/>
                </a:solidFill>
                <a:latin typeface="Arial" panose="020B0604020202020204" pitchFamily="34" charset="0"/>
                <a:ea typeface="ＭＳ Ｐゴシック" panose="020B0600070205080204" pitchFamily="50" charset="-128"/>
              </a:defRPr>
            </a:lvl3pPr>
            <a:lvl4pPr defTabSz="1373751">
              <a:defRPr kumimoji="1" sz="2000">
                <a:solidFill>
                  <a:schemeClr val="tx1"/>
                </a:solidFill>
                <a:latin typeface="Arial" panose="020B0604020202020204" pitchFamily="34" charset="0"/>
                <a:ea typeface="ＭＳ Ｐゴシック" panose="020B0600070205080204" pitchFamily="50" charset="-128"/>
              </a:defRPr>
            </a:lvl4pPr>
            <a:lvl5pPr defTabSz="1373751">
              <a:defRPr kumimoji="1" sz="2000">
                <a:solidFill>
                  <a:schemeClr val="tx1"/>
                </a:solidFill>
                <a:latin typeface="Arial" panose="020B0604020202020204" pitchFamily="34" charset="0"/>
                <a:ea typeface="ＭＳ Ｐゴシック" panose="020B0600070205080204" pitchFamily="50" charset="-128"/>
              </a:defRPr>
            </a:lvl5pPr>
            <a:lvl6pPr marL="2546382" indent="-586315" defTabSz="1373751"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3037247" indent="-586315" defTabSz="1373751"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528116" indent="-586315" defTabSz="1373751"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4018987" indent="-586315" defTabSz="1373751"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fld id="{85EEE777-F797-4529-9DE7-A682E3AFEB48}" type="slidenum">
              <a:rPr lang="ja-JP" altLang="en-US" sz="1300">
                <a:latin typeface="Calibri" panose="020F0502020204030204" pitchFamily="34" charset="0"/>
              </a:rPr>
              <a:pPr/>
              <a:t>50</a:t>
            </a:fld>
            <a:endParaRPr lang="ja-JP" altLang="en-US" sz="1300">
              <a:latin typeface="Calibri" panose="020F0502020204030204" pitchFamily="34" charset="0"/>
            </a:endParaRPr>
          </a:p>
        </p:txBody>
      </p:sp>
    </p:spTree>
    <p:extLst>
      <p:ext uri="{BB962C8B-B14F-4D97-AF65-F5344CB8AC3E}">
        <p14:creationId xmlns:p14="http://schemas.microsoft.com/office/powerpoint/2010/main" val="25372178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bwMode="auto">
          <a:xfrm>
            <a:off x="749300" y="836613"/>
            <a:ext cx="5575300" cy="4181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747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401555">
              <a:defRPr kumimoji="1" sz="2000">
                <a:solidFill>
                  <a:schemeClr val="tx1"/>
                </a:solidFill>
                <a:latin typeface="Arial" panose="020B0604020202020204" pitchFamily="34" charset="0"/>
                <a:ea typeface="ＭＳ Ｐゴシック" panose="020B0600070205080204" pitchFamily="50" charset="-128"/>
              </a:defRPr>
            </a:lvl1pPr>
            <a:lvl2pPr defTabSz="1401555">
              <a:defRPr kumimoji="1" sz="2000">
                <a:solidFill>
                  <a:schemeClr val="tx1"/>
                </a:solidFill>
                <a:latin typeface="Arial" panose="020B0604020202020204" pitchFamily="34" charset="0"/>
                <a:ea typeface="ＭＳ Ｐゴシック" panose="020B0600070205080204" pitchFamily="50" charset="-128"/>
              </a:defRPr>
            </a:lvl2pPr>
            <a:lvl3pPr defTabSz="1401555">
              <a:defRPr kumimoji="1" sz="2000">
                <a:solidFill>
                  <a:schemeClr val="tx1"/>
                </a:solidFill>
                <a:latin typeface="Arial" panose="020B0604020202020204" pitchFamily="34" charset="0"/>
                <a:ea typeface="ＭＳ Ｐゴシック" panose="020B0600070205080204" pitchFamily="50" charset="-128"/>
              </a:defRPr>
            </a:lvl3pPr>
            <a:lvl4pPr defTabSz="1401555">
              <a:defRPr kumimoji="1" sz="2000">
                <a:solidFill>
                  <a:schemeClr val="tx1"/>
                </a:solidFill>
                <a:latin typeface="Arial" panose="020B0604020202020204" pitchFamily="34" charset="0"/>
                <a:ea typeface="ＭＳ Ｐゴシック" panose="020B0600070205080204" pitchFamily="50" charset="-128"/>
              </a:defRPr>
            </a:lvl4pPr>
            <a:lvl5pPr defTabSz="1401555">
              <a:defRPr kumimoji="1" sz="2000">
                <a:solidFill>
                  <a:schemeClr val="tx1"/>
                </a:solidFill>
                <a:latin typeface="Arial" panose="020B0604020202020204" pitchFamily="34" charset="0"/>
                <a:ea typeface="ＭＳ Ｐゴシック" panose="020B0600070205080204" pitchFamily="50" charset="-128"/>
              </a:defRPr>
            </a:lvl5pPr>
            <a:lvl6pPr marL="2597920" indent="-598182" defTabSz="1401555"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3098723" indent="-598182" defTabSz="1401555"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599526" indent="-598182" defTabSz="1401555"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4100331" indent="-598182" defTabSz="1401555"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fld id="{FC56A455-5B98-4C4B-B1E6-A909EF24EA8D}" type="slidenum">
              <a:rPr lang="ja-JP" altLang="en-US" sz="1300">
                <a:latin typeface="Calibri" panose="020F0502020204030204" pitchFamily="34" charset="0"/>
              </a:rPr>
              <a:pPr/>
              <a:t>52</a:t>
            </a:fld>
            <a:endParaRPr lang="ja-JP" altLang="en-US" sz="1300">
              <a:latin typeface="Calibri" panose="020F0502020204030204" pitchFamily="34" charset="0"/>
            </a:endParaRPr>
          </a:p>
        </p:txBody>
      </p:sp>
    </p:spTree>
    <p:extLst>
      <p:ext uri="{BB962C8B-B14F-4D97-AF65-F5344CB8AC3E}">
        <p14:creationId xmlns:p14="http://schemas.microsoft.com/office/powerpoint/2010/main" val="600882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DAEDFD-9B4C-4BF3-BB1A-A5665B7F5AB4}" type="slidenum">
              <a:rPr kumimoji="1" lang="ja-JP" altLang="en-US" smtClean="0"/>
              <a:t>7</a:t>
            </a:fld>
            <a:endParaRPr kumimoji="1" lang="ja-JP" altLang="en-US"/>
          </a:p>
        </p:txBody>
      </p:sp>
    </p:spTree>
    <p:extLst>
      <p:ext uri="{BB962C8B-B14F-4D97-AF65-F5344CB8AC3E}">
        <p14:creationId xmlns:p14="http://schemas.microsoft.com/office/powerpoint/2010/main" val="36995137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53</a:t>
            </a:fld>
            <a:endParaRPr kumimoji="1" lang="ja-JP" altLang="en-US"/>
          </a:p>
        </p:txBody>
      </p:sp>
    </p:spTree>
    <p:extLst>
      <p:ext uri="{BB962C8B-B14F-4D97-AF65-F5344CB8AC3E}">
        <p14:creationId xmlns:p14="http://schemas.microsoft.com/office/powerpoint/2010/main" val="3830212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54</a:t>
            </a:fld>
            <a:endParaRPr kumimoji="1" lang="ja-JP" altLang="en-US"/>
          </a:p>
        </p:txBody>
      </p:sp>
    </p:spTree>
    <p:extLst>
      <p:ext uri="{BB962C8B-B14F-4D97-AF65-F5344CB8AC3E}">
        <p14:creationId xmlns:p14="http://schemas.microsoft.com/office/powerpoint/2010/main" val="3830212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xfrm>
            <a:off x="938213" y="750888"/>
            <a:ext cx="5011737" cy="3759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02896">
              <a:defRPr kumimoji="1" sz="1900">
                <a:solidFill>
                  <a:schemeClr val="tx1"/>
                </a:solidFill>
                <a:latin typeface="Arial" panose="020B0604020202020204" pitchFamily="34" charset="0"/>
                <a:ea typeface="ＭＳ Ｐゴシック" panose="020B0600070205080204" pitchFamily="50" charset="-128"/>
              </a:defRPr>
            </a:lvl1pPr>
            <a:lvl2pPr defTabSz="1302896">
              <a:defRPr kumimoji="1" sz="1900">
                <a:solidFill>
                  <a:schemeClr val="tx1"/>
                </a:solidFill>
                <a:latin typeface="Arial" panose="020B0604020202020204" pitchFamily="34" charset="0"/>
                <a:ea typeface="ＭＳ Ｐゴシック" panose="020B0600070205080204" pitchFamily="50" charset="-128"/>
              </a:defRPr>
            </a:lvl2pPr>
            <a:lvl3pPr defTabSz="1302896">
              <a:defRPr kumimoji="1" sz="1900">
                <a:solidFill>
                  <a:schemeClr val="tx1"/>
                </a:solidFill>
                <a:latin typeface="Arial" panose="020B0604020202020204" pitchFamily="34" charset="0"/>
                <a:ea typeface="ＭＳ Ｐゴシック" panose="020B0600070205080204" pitchFamily="50" charset="-128"/>
              </a:defRPr>
            </a:lvl3pPr>
            <a:lvl4pPr defTabSz="1302896">
              <a:defRPr kumimoji="1" sz="1900">
                <a:solidFill>
                  <a:schemeClr val="tx1"/>
                </a:solidFill>
                <a:latin typeface="Arial" panose="020B0604020202020204" pitchFamily="34" charset="0"/>
                <a:ea typeface="ＭＳ Ｐゴシック" panose="020B0600070205080204" pitchFamily="50" charset="-128"/>
              </a:defRPr>
            </a:lvl4pPr>
            <a:lvl5pPr defTabSz="1302896">
              <a:defRPr kumimoji="1" sz="1900">
                <a:solidFill>
                  <a:schemeClr val="tx1"/>
                </a:solidFill>
                <a:latin typeface="Arial" panose="020B0604020202020204" pitchFamily="34" charset="0"/>
                <a:ea typeface="ＭＳ Ｐゴシック" panose="020B0600070205080204" pitchFamily="50" charset="-128"/>
              </a:defRPr>
            </a:lvl5pPr>
            <a:lvl6pPr marL="2415046" indent="-556075" defTabSz="1302896"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880597" indent="-556075" defTabSz="1302896"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346149" indent="-556075" defTabSz="1302896"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11699" indent="-556075" defTabSz="1302896"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fld id="{B3C2E87F-4D97-4C88-B69A-F01B4BBA2F23}" type="slidenum">
              <a:rPr lang="ja-JP" altLang="en-US" sz="1200">
                <a:latin typeface="Calibri" panose="020F0502020204030204" pitchFamily="34" charset="0"/>
              </a:rPr>
              <a:pPr/>
              <a:t>61</a:t>
            </a:fld>
            <a:endParaRPr lang="ja-JP" altLang="en-US" sz="1200">
              <a:latin typeface="Calibri" panose="020F0502020204030204" pitchFamily="34" charset="0"/>
            </a:endParaRPr>
          </a:p>
        </p:txBody>
      </p:sp>
    </p:spTree>
    <p:extLst>
      <p:ext uri="{BB962C8B-B14F-4D97-AF65-F5344CB8AC3E}">
        <p14:creationId xmlns:p14="http://schemas.microsoft.com/office/powerpoint/2010/main" val="34907388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スライド イメージ プレースホルダ 1">
            <a:extLst>
              <a:ext uri="{FF2B5EF4-FFF2-40B4-BE49-F238E27FC236}">
                <a16:creationId xmlns:a16="http://schemas.microsoft.com/office/drawing/2014/main" id="{6D97DD57-58E0-D05D-C790-C9B4960C97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ノート プレースホルダ 2">
            <a:extLst>
              <a:ext uri="{FF2B5EF4-FFF2-40B4-BE49-F238E27FC236}">
                <a16:creationId xmlns:a16="http://schemas.microsoft.com/office/drawing/2014/main" id="{FD5FA3D4-110A-C0E4-F72E-97F2FCE054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17092" name="スライド番号プレースホルダ 3">
            <a:extLst>
              <a:ext uri="{FF2B5EF4-FFF2-40B4-BE49-F238E27FC236}">
                <a16:creationId xmlns:a16="http://schemas.microsoft.com/office/drawing/2014/main" id="{5A629030-CA30-A769-3468-2DE7AC98D0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6C26413-77D6-42CC-B745-F19829C66A8C}" type="slidenum">
              <a:rPr lang="ja-JP" altLang="en-US"/>
              <a:pPr/>
              <a:t>62</a:t>
            </a:fld>
            <a:endParaRPr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64</a:t>
            </a:fld>
            <a:endParaRPr kumimoji="1" lang="ja-JP" altLang="en-US"/>
          </a:p>
        </p:txBody>
      </p:sp>
    </p:spTree>
    <p:extLst>
      <p:ext uri="{BB962C8B-B14F-4D97-AF65-F5344CB8AC3E}">
        <p14:creationId xmlns:p14="http://schemas.microsoft.com/office/powerpoint/2010/main" val="508403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65</a:t>
            </a:fld>
            <a:endParaRPr kumimoji="1" lang="ja-JP" altLang="en-US"/>
          </a:p>
        </p:txBody>
      </p:sp>
    </p:spTree>
    <p:extLst>
      <p:ext uri="{BB962C8B-B14F-4D97-AF65-F5344CB8AC3E}">
        <p14:creationId xmlns:p14="http://schemas.microsoft.com/office/powerpoint/2010/main" val="19307900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71</a:t>
            </a:fld>
            <a:endParaRPr kumimoji="1" lang="ja-JP" altLang="en-US"/>
          </a:p>
        </p:txBody>
      </p:sp>
    </p:spTree>
    <p:extLst>
      <p:ext uri="{BB962C8B-B14F-4D97-AF65-F5344CB8AC3E}">
        <p14:creationId xmlns:p14="http://schemas.microsoft.com/office/powerpoint/2010/main" val="383021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8</a:t>
            </a:fld>
            <a:endParaRPr kumimoji="1" lang="ja-JP" altLang="en-US"/>
          </a:p>
        </p:txBody>
      </p:sp>
    </p:spTree>
    <p:extLst>
      <p:ext uri="{BB962C8B-B14F-4D97-AF65-F5344CB8AC3E}">
        <p14:creationId xmlns:p14="http://schemas.microsoft.com/office/powerpoint/2010/main" val="3618014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9</a:t>
            </a:fld>
            <a:endParaRPr kumimoji="1" lang="ja-JP" altLang="en-US"/>
          </a:p>
        </p:txBody>
      </p:sp>
    </p:spTree>
    <p:extLst>
      <p:ext uri="{BB962C8B-B14F-4D97-AF65-F5344CB8AC3E}">
        <p14:creationId xmlns:p14="http://schemas.microsoft.com/office/powerpoint/2010/main" val="3223061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10</a:t>
            </a:fld>
            <a:endParaRPr kumimoji="1" lang="ja-JP" altLang="en-US"/>
          </a:p>
        </p:txBody>
      </p:sp>
    </p:spTree>
    <p:extLst>
      <p:ext uri="{BB962C8B-B14F-4D97-AF65-F5344CB8AC3E}">
        <p14:creationId xmlns:p14="http://schemas.microsoft.com/office/powerpoint/2010/main" val="1627147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11</a:t>
            </a:fld>
            <a:endParaRPr kumimoji="1" lang="ja-JP" altLang="en-US"/>
          </a:p>
        </p:txBody>
      </p:sp>
    </p:spTree>
    <p:extLst>
      <p:ext uri="{BB962C8B-B14F-4D97-AF65-F5344CB8AC3E}">
        <p14:creationId xmlns:p14="http://schemas.microsoft.com/office/powerpoint/2010/main" val="1777731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209"/>
              </a:spcBef>
              <a:defRPr kumimoji="1" sz="1300">
                <a:solidFill>
                  <a:schemeClr val="tx1"/>
                </a:solidFill>
                <a:latin typeface="ＭＳ Ｐゴシック" charset="-128"/>
                <a:ea typeface="ＭＳ Ｐゴシック" charset="-128"/>
              </a:defRPr>
            </a:lvl1pPr>
            <a:lvl2pPr marL="783101" indent="-299273" eaLnBrk="0" hangingPunct="0">
              <a:spcBef>
                <a:spcPts val="209"/>
              </a:spcBef>
              <a:defRPr kumimoji="1" sz="1300">
                <a:solidFill>
                  <a:schemeClr val="tx1"/>
                </a:solidFill>
                <a:latin typeface="ＭＳ Ｐゴシック" charset="-128"/>
                <a:ea typeface="ＭＳ Ｐゴシック" charset="-128"/>
              </a:defRPr>
            </a:lvl2pPr>
            <a:lvl3pPr marL="1205410" indent="-239419" eaLnBrk="0" hangingPunct="0">
              <a:spcBef>
                <a:spcPts val="209"/>
              </a:spcBef>
              <a:defRPr kumimoji="1" sz="1300">
                <a:solidFill>
                  <a:schemeClr val="tx1"/>
                </a:solidFill>
                <a:latin typeface="ＭＳ Ｐゴシック" charset="-128"/>
                <a:ea typeface="ＭＳ Ｐゴシック" charset="-128"/>
              </a:defRPr>
            </a:lvl3pPr>
            <a:lvl4pPr marL="1687574" indent="-239419" eaLnBrk="0" hangingPunct="0">
              <a:spcBef>
                <a:spcPts val="209"/>
              </a:spcBef>
              <a:defRPr kumimoji="1" sz="1300">
                <a:solidFill>
                  <a:schemeClr val="tx1"/>
                </a:solidFill>
                <a:latin typeface="ＭＳ Ｐゴシック" charset="-128"/>
                <a:ea typeface="ＭＳ Ｐゴシック" charset="-128"/>
              </a:defRPr>
            </a:lvl4pPr>
            <a:lvl5pPr marL="2171401" indent="-239419" eaLnBrk="0" hangingPunct="0">
              <a:spcBef>
                <a:spcPts val="209"/>
              </a:spcBef>
              <a:defRPr kumimoji="1" sz="1300">
                <a:solidFill>
                  <a:schemeClr val="tx1"/>
                </a:solidFill>
                <a:latin typeface="ＭＳ Ｐゴシック" charset="-128"/>
                <a:ea typeface="ＭＳ Ｐゴシック" charset="-128"/>
              </a:defRPr>
            </a:lvl5pPr>
            <a:lvl6pPr marL="2650239" indent="-239419" eaLnBrk="0" fontAlgn="base" hangingPunct="0">
              <a:spcBef>
                <a:spcPts val="209"/>
              </a:spcBef>
              <a:spcAft>
                <a:spcPct val="0"/>
              </a:spcAft>
              <a:defRPr kumimoji="1" sz="1300">
                <a:solidFill>
                  <a:schemeClr val="tx1"/>
                </a:solidFill>
                <a:latin typeface="ＭＳ Ｐゴシック" charset="-128"/>
                <a:ea typeface="ＭＳ Ｐゴシック" charset="-128"/>
              </a:defRPr>
            </a:lvl6pPr>
            <a:lvl7pPr marL="3129077" indent="-239419" eaLnBrk="0" fontAlgn="base" hangingPunct="0">
              <a:spcBef>
                <a:spcPts val="209"/>
              </a:spcBef>
              <a:spcAft>
                <a:spcPct val="0"/>
              </a:spcAft>
              <a:defRPr kumimoji="1" sz="1300">
                <a:solidFill>
                  <a:schemeClr val="tx1"/>
                </a:solidFill>
                <a:latin typeface="ＭＳ Ｐゴシック" charset="-128"/>
                <a:ea typeface="ＭＳ Ｐゴシック" charset="-128"/>
              </a:defRPr>
            </a:lvl7pPr>
            <a:lvl8pPr marL="3607916" indent="-239419" eaLnBrk="0" fontAlgn="base" hangingPunct="0">
              <a:spcBef>
                <a:spcPts val="209"/>
              </a:spcBef>
              <a:spcAft>
                <a:spcPct val="0"/>
              </a:spcAft>
              <a:defRPr kumimoji="1" sz="1300">
                <a:solidFill>
                  <a:schemeClr val="tx1"/>
                </a:solidFill>
                <a:latin typeface="ＭＳ Ｐゴシック" charset="-128"/>
                <a:ea typeface="ＭＳ Ｐゴシック" charset="-128"/>
              </a:defRPr>
            </a:lvl8pPr>
            <a:lvl9pPr marL="4086754" indent="-239419" eaLnBrk="0" fontAlgn="base" hangingPunct="0">
              <a:spcBef>
                <a:spcPts val="209"/>
              </a:spcBef>
              <a:spcAft>
                <a:spcPct val="0"/>
              </a:spcAft>
              <a:defRPr kumimoji="1" sz="1300">
                <a:solidFill>
                  <a:schemeClr val="tx1"/>
                </a:solidFill>
                <a:latin typeface="ＭＳ Ｐゴシック" charset="-128"/>
                <a:ea typeface="ＭＳ Ｐゴシック" charset="-128"/>
              </a:defRPr>
            </a:lvl9pPr>
          </a:lstStyle>
          <a:p>
            <a:pPr>
              <a:spcBef>
                <a:spcPct val="30000"/>
              </a:spcBef>
            </a:pPr>
            <a:fld id="{98D05688-E357-435B-966D-FEC0BAEF9F20}" type="slidenum">
              <a:rPr lang="ja-JP" altLang="en-US" sz="1700"/>
              <a:pPr>
                <a:spcBef>
                  <a:spcPct val="30000"/>
                </a:spcBef>
              </a:pPr>
              <a:t>13</a:t>
            </a:fld>
            <a:endParaRPr lang="en-US" altLang="ja-JP" sz="1700"/>
          </a:p>
        </p:txBody>
      </p:sp>
      <p:sp>
        <p:nvSpPr>
          <p:cNvPr id="97284" name="スライド イメージ プレースホルダー 3"/>
          <p:cNvSpPr>
            <a:spLocks noGrp="1" noRot="1" noChangeAspect="1" noTextEdit="1"/>
          </p:cNvSpPr>
          <p:nvPr>
            <p:ph type="sldImg"/>
          </p:nvPr>
        </p:nvSpPr>
        <p:spPr bwMode="auto">
          <a:xfrm>
            <a:off x="3144838" y="566738"/>
            <a:ext cx="3775075" cy="28305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ノート プレースホルダー 1">
            <a:extLst>
              <a:ext uri="{FF2B5EF4-FFF2-40B4-BE49-F238E27FC236}">
                <a16:creationId xmlns:a16="http://schemas.microsoft.com/office/drawing/2014/main" id="{A6D66919-DB19-42C8-8668-A49B70E035C6}"/>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87347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C357A4D-3B09-497E-A488-3CA2B77902CC}" type="datetimeFigureOut">
              <a:rPr kumimoji="1" lang="ja-JP" altLang="en-US" smtClean="0"/>
              <a:t>2023/11/1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125891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C357A4D-3B09-497E-A488-3CA2B77902CC}" type="datetimeFigureOut">
              <a:rPr kumimoji="1" lang="ja-JP" altLang="en-US" smtClean="0"/>
              <a:t>2023/11/1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2860616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C357A4D-3B09-497E-A488-3CA2B77902CC}" type="datetimeFigureOut">
              <a:rPr kumimoji="1" lang="ja-JP" altLang="en-US" smtClean="0"/>
              <a:t>2023/11/1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3352468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C357A4D-3B09-497E-A488-3CA2B77902CC}" type="datetimeFigureOut">
              <a:rPr kumimoji="1" lang="ja-JP" altLang="en-US" smtClean="0"/>
              <a:t>2023/11/1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197948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C357A4D-3B09-497E-A488-3CA2B77902CC}" type="datetimeFigureOut">
              <a:rPr kumimoji="1" lang="ja-JP" altLang="en-US" smtClean="0"/>
              <a:t>2023/11/1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100951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C357A4D-3B09-497E-A488-3CA2B77902CC}" type="datetimeFigureOut">
              <a:rPr kumimoji="1" lang="ja-JP" altLang="en-US" smtClean="0"/>
              <a:t>2023/11/1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3344962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C357A4D-3B09-497E-A488-3CA2B77902CC}" type="datetimeFigureOut">
              <a:rPr kumimoji="1" lang="ja-JP" altLang="en-US" smtClean="0"/>
              <a:t>2023/11/1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52861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C357A4D-3B09-497E-A488-3CA2B77902CC}" type="datetimeFigureOut">
              <a:rPr kumimoji="1" lang="ja-JP" altLang="en-US" smtClean="0"/>
              <a:t>2023/11/1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143184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57A4D-3B09-497E-A488-3CA2B77902CC}" type="datetimeFigureOut">
              <a:rPr kumimoji="1" lang="ja-JP" altLang="en-US" smtClean="0"/>
              <a:t>2023/11/1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117784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C357A4D-3B09-497E-A488-3CA2B77902CC}" type="datetimeFigureOut">
              <a:rPr kumimoji="1" lang="ja-JP" altLang="en-US" smtClean="0"/>
              <a:t>2023/11/1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569115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C357A4D-3B09-497E-A488-3CA2B77902CC}" type="datetimeFigureOut">
              <a:rPr kumimoji="1" lang="ja-JP" altLang="en-US" smtClean="0"/>
              <a:t>2023/11/1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1228052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57A4D-3B09-497E-A488-3CA2B77902CC}" type="datetimeFigureOut">
              <a:rPr kumimoji="1" lang="ja-JP" altLang="en-US" smtClean="0"/>
              <a:t>2023/11/1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0CBF3-86E3-4F04-AAFB-8F520660E9FF}" type="slidenum">
              <a:rPr kumimoji="1" lang="ja-JP" altLang="en-US" smtClean="0"/>
              <a:t>‹#›</a:t>
            </a:fld>
            <a:endParaRPr kumimoji="1" lang="ja-JP" altLang="en-US"/>
          </a:p>
        </p:txBody>
      </p:sp>
    </p:spTree>
    <p:extLst>
      <p:ext uri="{BB962C8B-B14F-4D97-AF65-F5344CB8AC3E}">
        <p14:creationId xmlns:p14="http://schemas.microsoft.com/office/powerpoint/2010/main" val="2006477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bing.com/ck/a?!&amp;&amp;p=67c18d8d98d3e065JmltdHM9MTY4ODYwMTYwMCZpZ3VpZD0zMzk1MmFlMC01MmZhLTY5NTQtMmYzYS0yNTQ5NTMxMDY4MWUmaW5zaWQ9NTEzOQ&amp;ptn=3&amp;hsh=3&amp;fclid=33952ae0-52fa-6954-2f3a-25495310681e&amp;u=a1L2ltYWdlcy9zZWFyY2g_cT0lZTYlYTElOWMlZTMlODAlODElZTUlODUlYTUlZTUlYWQlYTYlZTUlYmMlOGYmcXB2dD0lZTYlYTElOWMlZTMlODAlODElZTUlODUlYTUlZTUlYWQlYTYlZTUlYmMlOGYmRk9STT1JR1JF&amp;ntb=1"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hyperlink" Target="https://www.keidanrensdgs.com/home-jp"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http://1.bp.blogspot.com/-Du01JVq4ipE/UZoVek6TfqI/AAAAAAAATi8/roOHu8FNDNc/s800/fukidashi05.p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slideLayout" Target="../slideLayouts/slideLayout7.xml"/><Relationship Id="rId7" Type="http://schemas.openxmlformats.org/officeDocument/2006/relationships/image" Target="../media/image48.jpe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47.png"/><Relationship Id="rId5" Type="http://schemas.openxmlformats.org/officeDocument/2006/relationships/image" Target="../media/image46.wmf"/><Relationship Id="rId4"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hyperlink" Target="http://www.ugokuugokasu.jp/imgs/goal07.jpg" TargetMode="External"/><Relationship Id="rId18" Type="http://schemas.openxmlformats.org/officeDocument/2006/relationships/image" Target="../media/image62.jpeg"/><Relationship Id="rId26" Type="http://schemas.openxmlformats.org/officeDocument/2006/relationships/image" Target="../media/image66.jpeg"/><Relationship Id="rId3" Type="http://schemas.openxmlformats.org/officeDocument/2006/relationships/hyperlink" Target="http://www.ugokuugokasu.jp/imgs/goal01.jpg" TargetMode="External"/><Relationship Id="rId21" Type="http://schemas.openxmlformats.org/officeDocument/2006/relationships/hyperlink" Target="http://www.ugokuugokasu.jp/imgs/goal12.jpg" TargetMode="External"/><Relationship Id="rId34" Type="http://schemas.openxmlformats.org/officeDocument/2006/relationships/hyperlink" Target="http://www.ugokuugokasu.jp/imgs/goal04.jpg" TargetMode="External"/><Relationship Id="rId7" Type="http://schemas.openxmlformats.org/officeDocument/2006/relationships/hyperlink" Target="http://www.ugokuugokasu.jp/imgs/goal03.jpg" TargetMode="External"/><Relationship Id="rId12" Type="http://schemas.openxmlformats.org/officeDocument/2006/relationships/image" Target="../media/image59.jpeg"/><Relationship Id="rId17" Type="http://schemas.openxmlformats.org/officeDocument/2006/relationships/hyperlink" Target="http://www.ugokuugokasu.jp/imgs/goal09.jpg" TargetMode="External"/><Relationship Id="rId25" Type="http://schemas.openxmlformats.org/officeDocument/2006/relationships/hyperlink" Target="http://www.ugokuugokasu.jp/imgs/goal14.jpg" TargetMode="External"/><Relationship Id="rId33" Type="http://schemas.openxmlformats.org/officeDocument/2006/relationships/image" Target="../media/image70.png"/><Relationship Id="rId38" Type="http://schemas.openxmlformats.org/officeDocument/2006/relationships/image" Target="../media/image74.png"/><Relationship Id="rId2" Type="http://schemas.openxmlformats.org/officeDocument/2006/relationships/notesSlide" Target="../notesSlides/notesSlide34.xml"/><Relationship Id="rId16" Type="http://schemas.openxmlformats.org/officeDocument/2006/relationships/image" Target="../media/image61.jpeg"/><Relationship Id="rId20" Type="http://schemas.openxmlformats.org/officeDocument/2006/relationships/image" Target="../media/image63.jpeg"/><Relationship Id="rId29" Type="http://schemas.openxmlformats.org/officeDocument/2006/relationships/hyperlink" Target="http://www.ugokuugokasu.jp/imgs/goal16.jpg" TargetMode="External"/><Relationship Id="rId1" Type="http://schemas.openxmlformats.org/officeDocument/2006/relationships/slideLayout" Target="../slideLayouts/slideLayout1.xml"/><Relationship Id="rId6" Type="http://schemas.openxmlformats.org/officeDocument/2006/relationships/image" Target="../media/image56.jpeg"/><Relationship Id="rId11" Type="http://schemas.openxmlformats.org/officeDocument/2006/relationships/hyperlink" Target="http://www.ugokuugokasu.jp/imgs/goal06.jpg" TargetMode="External"/><Relationship Id="rId24" Type="http://schemas.openxmlformats.org/officeDocument/2006/relationships/image" Target="../media/image65.jpeg"/><Relationship Id="rId32" Type="http://schemas.openxmlformats.org/officeDocument/2006/relationships/image" Target="../media/image69.jpeg"/><Relationship Id="rId37" Type="http://schemas.openxmlformats.org/officeDocument/2006/relationships/image" Target="../media/image73.jpeg"/><Relationship Id="rId5" Type="http://schemas.openxmlformats.org/officeDocument/2006/relationships/hyperlink" Target="http://www.ugokuugokasu.jp/imgs/goal02.jpg" TargetMode="External"/><Relationship Id="rId15" Type="http://schemas.openxmlformats.org/officeDocument/2006/relationships/hyperlink" Target="http://www.ugokuugokasu.jp/imgs/goal08.jpg" TargetMode="External"/><Relationship Id="rId23" Type="http://schemas.openxmlformats.org/officeDocument/2006/relationships/hyperlink" Target="http://www.ugokuugokasu.jp/imgs/goal13.jpg" TargetMode="External"/><Relationship Id="rId28" Type="http://schemas.openxmlformats.org/officeDocument/2006/relationships/image" Target="../media/image67.jpeg"/><Relationship Id="rId36" Type="http://schemas.openxmlformats.org/officeDocument/2006/relationships/image" Target="../media/image72.jpeg"/><Relationship Id="rId10" Type="http://schemas.openxmlformats.org/officeDocument/2006/relationships/image" Target="../media/image58.jpeg"/><Relationship Id="rId19" Type="http://schemas.openxmlformats.org/officeDocument/2006/relationships/hyperlink" Target="http://www.ugokuugokasu.jp/imgs/goal11.jpg" TargetMode="External"/><Relationship Id="rId31" Type="http://schemas.openxmlformats.org/officeDocument/2006/relationships/hyperlink" Target="http://www.ugokuugokasu.jp/imgs/goal17.jpg" TargetMode="External"/><Relationship Id="rId4" Type="http://schemas.openxmlformats.org/officeDocument/2006/relationships/image" Target="../media/image55.jpeg"/><Relationship Id="rId9" Type="http://schemas.openxmlformats.org/officeDocument/2006/relationships/hyperlink" Target="http://www.ugokuugokasu.jp/imgs/goal05.jpg" TargetMode="External"/><Relationship Id="rId14" Type="http://schemas.openxmlformats.org/officeDocument/2006/relationships/image" Target="../media/image60.jpeg"/><Relationship Id="rId22" Type="http://schemas.openxmlformats.org/officeDocument/2006/relationships/image" Target="../media/image64.jpeg"/><Relationship Id="rId27" Type="http://schemas.openxmlformats.org/officeDocument/2006/relationships/hyperlink" Target="http://www.ugokuugokasu.jp/imgs/goal15.jpg" TargetMode="External"/><Relationship Id="rId30" Type="http://schemas.openxmlformats.org/officeDocument/2006/relationships/image" Target="../media/image68.jpeg"/><Relationship Id="rId35" Type="http://schemas.openxmlformats.org/officeDocument/2006/relationships/image" Target="../media/image71.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7" Type="http://schemas.microsoft.com/office/2007/relationships/hdphoto" Target="../media/hdphoto1.wdp"/><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77.jpeg"/><Relationship Id="rId4" Type="http://schemas.openxmlformats.org/officeDocument/2006/relationships/image" Target="../media/image76.jpeg"/></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77.jpeg"/><Relationship Id="rId4" Type="http://schemas.openxmlformats.org/officeDocument/2006/relationships/image" Target="../media/image7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84.jpeg"/><Relationship Id="rId4" Type="http://schemas.openxmlformats.org/officeDocument/2006/relationships/image" Target="../media/image83.jpeg"/></Relationships>
</file>

<file path=ppt/slides/_rels/slide51.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93.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105.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99.png"/><Relationship Id="rId11" Type="http://schemas.openxmlformats.org/officeDocument/2006/relationships/image" Target="../media/image104.jpeg"/><Relationship Id="rId5" Type="http://schemas.openxmlformats.org/officeDocument/2006/relationships/image" Target="../media/image98.png"/><Relationship Id="rId10" Type="http://schemas.openxmlformats.org/officeDocument/2006/relationships/image" Target="../media/image103.jpeg"/><Relationship Id="rId4" Type="http://schemas.openxmlformats.org/officeDocument/2006/relationships/image" Target="../media/image97.png"/><Relationship Id="rId9" Type="http://schemas.openxmlformats.org/officeDocument/2006/relationships/image" Target="../media/image102.jpeg"/><Relationship Id="rId14" Type="http://schemas.openxmlformats.org/officeDocument/2006/relationships/image" Target="../media/image107.png"/></Relationships>
</file>

<file path=ppt/slides/_rels/slide62.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11.jpeg"/><Relationship Id="rId5" Type="http://schemas.openxmlformats.org/officeDocument/2006/relationships/image" Target="../media/image110.jpeg"/><Relationship Id="rId4" Type="http://schemas.openxmlformats.org/officeDocument/2006/relationships/image" Target="../media/image109.jpeg"/></Relationships>
</file>

<file path=ppt/slides/_rels/slide63.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14.jpe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s://www.kyoiku-shuppan.co.jp/business/cate4/top.html" TargetMode="External"/><Relationship Id="rId2" Type="http://schemas.openxmlformats.org/officeDocument/2006/relationships/image" Target="../media/image1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レーム 5">
            <a:extLst>
              <a:ext uri="{FF2B5EF4-FFF2-40B4-BE49-F238E27FC236}">
                <a16:creationId xmlns:a16="http://schemas.microsoft.com/office/drawing/2014/main" id="{5CA2028E-A00D-43B2-9D0A-8341D4898A0F}"/>
              </a:ext>
            </a:extLst>
          </p:cNvPr>
          <p:cNvSpPr/>
          <p:nvPr/>
        </p:nvSpPr>
        <p:spPr>
          <a:xfrm>
            <a:off x="0" y="0"/>
            <a:ext cx="9144000" cy="6858000"/>
          </a:xfrm>
          <a:prstGeom prst="frame">
            <a:avLst>
              <a:gd name="adj1" fmla="val 305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正方形/長方形 6">
            <a:extLst>
              <a:ext uri="{FF2B5EF4-FFF2-40B4-BE49-F238E27FC236}">
                <a16:creationId xmlns:a16="http://schemas.microsoft.com/office/drawing/2014/main" id="{C0C64095-46D9-4759-B760-2E4BB6D95E2F}"/>
              </a:ext>
            </a:extLst>
          </p:cNvPr>
          <p:cNvSpPr/>
          <p:nvPr/>
        </p:nvSpPr>
        <p:spPr>
          <a:xfrm>
            <a:off x="204787" y="172965"/>
            <a:ext cx="8734425" cy="64198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2A9A9086-6862-4A15-8F3E-5EF461CA78D0}"/>
              </a:ext>
            </a:extLst>
          </p:cNvPr>
          <p:cNvSpPr txBox="1"/>
          <p:nvPr/>
        </p:nvSpPr>
        <p:spPr>
          <a:xfrm>
            <a:off x="204787" y="211232"/>
            <a:ext cx="8762999" cy="4062651"/>
          </a:xfrm>
          <a:prstGeom prst="rect">
            <a:avLst/>
          </a:prstGeom>
          <a:noFill/>
        </p:spPr>
        <p:txBody>
          <a:bodyPr wrap="square" rtlCol="0">
            <a:spAutoFit/>
          </a:bodyPr>
          <a:lstStyle/>
          <a:p>
            <a:endParaRPr kumimoji="1" lang="en-US" altLang="ja-JP" dirty="0">
              <a:solidFill>
                <a:schemeClr val="bg1"/>
              </a:solidFill>
              <a:latin typeface="AR P丸ゴシック体E" panose="020F0900000000000000" pitchFamily="50" charset="-128"/>
              <a:ea typeface="AR P丸ゴシック体E" panose="020F0900000000000000" pitchFamily="50" charset="-128"/>
            </a:endParaRPr>
          </a:p>
          <a:p>
            <a:endParaRPr lang="en-US" altLang="ja-JP" sz="1000" b="1" dirty="0">
              <a:solidFill>
                <a:schemeClr val="bg1"/>
              </a:solidFill>
              <a:latin typeface="AR P丸ゴシック体E" panose="020F0900000000000000" pitchFamily="50" charset="-128"/>
              <a:ea typeface="AR P丸ゴシック体E" panose="020F0900000000000000" pitchFamily="50" charset="-128"/>
            </a:endParaRPr>
          </a:p>
          <a:p>
            <a:r>
              <a:rPr lang="ja-JP" altLang="en-US" sz="2400" b="1" dirty="0">
                <a:solidFill>
                  <a:schemeClr val="bg1"/>
                </a:solidFill>
                <a:latin typeface="AR P丸ゴシック体E" panose="020F0900000000000000" pitchFamily="50" charset="-128"/>
                <a:ea typeface="AR P丸ゴシック体E" panose="020F0900000000000000" pitchFamily="50" charset="-128"/>
              </a:rPr>
              <a:t>　葛飾区教育委員会 教育研究指定校 研究発表会</a:t>
            </a:r>
            <a:endParaRPr lang="en-US" altLang="ja-JP" sz="2400" b="1" kern="100" dirty="0">
              <a:solidFill>
                <a:schemeClr val="bg1"/>
              </a:solidFill>
              <a:latin typeface="AR P丸ゴシック体E" panose="020F0900000000000000" pitchFamily="50" charset="-128"/>
              <a:ea typeface="AR P丸ゴシック体E" panose="020F0900000000000000" pitchFamily="50" charset="-128"/>
              <a:cs typeface="Times New Roman" panose="02020603050405020304" pitchFamily="18" charset="0"/>
            </a:endParaRPr>
          </a:p>
          <a:p>
            <a:r>
              <a:rPr lang="ja-JP" altLang="ja-JP" sz="2200" dirty="0">
                <a:solidFill>
                  <a:schemeClr val="bg1"/>
                </a:solidFill>
                <a:latin typeface="+mn-ea"/>
              </a:rPr>
              <a:t>　</a:t>
            </a:r>
            <a:endParaRPr lang="en-US" altLang="ja-JP" sz="2200" dirty="0">
              <a:solidFill>
                <a:schemeClr val="bg1"/>
              </a:solidFill>
              <a:latin typeface="+mn-ea"/>
            </a:endParaRPr>
          </a:p>
          <a:p>
            <a:r>
              <a:rPr lang="ja-JP" altLang="en-US" b="1" kern="100" dirty="0">
                <a:solidFill>
                  <a:schemeClr val="bg1"/>
                </a:solidFill>
                <a:effectLst/>
                <a:latin typeface="AR丸ゴシック体E" panose="020F0909000000000000" pitchFamily="49" charset="-128"/>
                <a:ea typeface="AR丸ゴシック体E" panose="020F0909000000000000" pitchFamily="49" charset="-128"/>
                <a:cs typeface="Times New Roman" panose="02020603050405020304" pitchFamily="18" charset="0"/>
              </a:rPr>
              <a:t>　　　　　　　　　　　　　　　　</a:t>
            </a:r>
            <a:r>
              <a:rPr lang="ja-JP" altLang="en-US" b="1" kern="100" dirty="0">
                <a:solidFill>
                  <a:schemeClr val="bg1"/>
                </a:solidFill>
                <a:latin typeface="AR丸ゴシック体E" panose="020F0909000000000000" pitchFamily="49" charset="-128"/>
                <a:ea typeface="AR丸ゴシック体E" panose="020F0909000000000000" pitchFamily="49" charset="-128"/>
                <a:cs typeface="Times New Roman" panose="02020603050405020304" pitchFamily="18" charset="0"/>
              </a:rPr>
              <a:t>　</a:t>
            </a:r>
            <a:r>
              <a:rPr lang="ja-JP" altLang="en-US" b="1" kern="100" dirty="0">
                <a:solidFill>
                  <a:schemeClr val="bg1"/>
                </a:solidFill>
                <a:effectLst/>
                <a:latin typeface="AR丸ゴシック体E" panose="020F0909000000000000" pitchFamily="49" charset="-128"/>
                <a:ea typeface="AR丸ゴシック体E" panose="020F0909000000000000" pitchFamily="49" charset="-128"/>
                <a:cs typeface="Times New Roman" panose="02020603050405020304" pitchFamily="18" charset="0"/>
              </a:rPr>
              <a:t>　</a:t>
            </a:r>
            <a:r>
              <a:rPr kumimoji="1" lang="ja-JP" altLang="en-US" sz="2200" dirty="0">
                <a:solidFill>
                  <a:schemeClr val="bg1"/>
                </a:solidFill>
                <a:latin typeface="HGP創英角ｺﾞｼｯｸUB" panose="020B0900000000000000" pitchFamily="50" charset="-128"/>
                <a:ea typeface="HGP創英角ｺﾞｼｯｸUB" panose="020B0900000000000000" pitchFamily="50" charset="-128"/>
              </a:rPr>
              <a:t>　</a:t>
            </a:r>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　　　　　　　　　　　　　　　　　　　　</a:t>
            </a:r>
            <a:endParaRPr kumimoji="1" lang="en-US" altLang="ja-JP" dirty="0">
              <a:solidFill>
                <a:schemeClr val="bg1"/>
              </a:solidFill>
              <a:latin typeface="HGP創英角ｺﾞｼｯｸUB" panose="020B0900000000000000" pitchFamily="50" charset="-128"/>
              <a:ea typeface="HGP創英角ｺﾞｼｯｸUB" panose="020B0900000000000000" pitchFamily="50" charset="-128"/>
            </a:endParaRPr>
          </a:p>
          <a:p>
            <a:r>
              <a:rPr lang="ja-JP" altLang="en-US" sz="3600" b="1" dirty="0">
                <a:solidFill>
                  <a:schemeClr val="bg1"/>
                </a:solidFill>
                <a:latin typeface="AR P丸ゴシック体E" panose="020F0900000000000000" pitchFamily="50" charset="-128"/>
                <a:ea typeface="AR P丸ゴシック体E" panose="020F0900000000000000" pitchFamily="50" charset="-128"/>
              </a:rPr>
              <a:t>　</a:t>
            </a:r>
            <a:r>
              <a:rPr lang="ja-JP" altLang="en-US" sz="3200" b="1" dirty="0">
                <a:solidFill>
                  <a:schemeClr val="bg1"/>
                </a:solidFill>
                <a:latin typeface="AR P丸ゴシック体E" panose="020F0900000000000000" pitchFamily="50" charset="-128"/>
                <a:ea typeface="AR P丸ゴシック体E" panose="020F0900000000000000" pitchFamily="50" charset="-128"/>
              </a:rPr>
              <a:t>持続可能な開発のための学び（</a:t>
            </a:r>
            <a:r>
              <a:rPr lang="en-US" altLang="ja-JP" sz="3200" b="1" dirty="0">
                <a:solidFill>
                  <a:schemeClr val="bg1"/>
                </a:solidFill>
                <a:latin typeface="AR P丸ゴシック体E" panose="020F0900000000000000" pitchFamily="50" charset="-128"/>
                <a:ea typeface="AR P丸ゴシック体E" panose="020F0900000000000000" pitchFamily="50" charset="-128"/>
              </a:rPr>
              <a:t>ESD</a:t>
            </a:r>
            <a:r>
              <a:rPr lang="ja-JP" altLang="en-US" sz="3200" b="1" dirty="0">
                <a:solidFill>
                  <a:schemeClr val="bg1"/>
                </a:solidFill>
                <a:latin typeface="AR P丸ゴシック体E" panose="020F0900000000000000" pitchFamily="50" charset="-128"/>
                <a:ea typeface="AR P丸ゴシック体E" panose="020F0900000000000000" pitchFamily="50" charset="-128"/>
              </a:rPr>
              <a:t>）の実践</a:t>
            </a:r>
            <a:r>
              <a:rPr kumimoji="1" lang="ja-JP" altLang="en-US" sz="3200" b="1" dirty="0">
                <a:solidFill>
                  <a:schemeClr val="bg1"/>
                </a:solidFill>
                <a:latin typeface="HGP創英角ｺﾞｼｯｸUB" panose="020B0900000000000000" pitchFamily="50" charset="-128"/>
                <a:ea typeface="HGP創英角ｺﾞｼｯｸUB" panose="020B0900000000000000" pitchFamily="50" charset="-128"/>
              </a:rPr>
              <a:t>　　　　　　　</a:t>
            </a:r>
            <a:endParaRPr kumimoji="1" lang="en-US" altLang="ja-JP" sz="3200" b="1"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2800" b="1" dirty="0">
                <a:solidFill>
                  <a:schemeClr val="bg1"/>
                </a:solidFill>
                <a:latin typeface="HGP創英角ｺﾞｼｯｸUB" panose="020B0900000000000000" pitchFamily="50" charset="-128"/>
                <a:ea typeface="HGP創英角ｺﾞｼｯｸUB" panose="020B0900000000000000" pitchFamily="50" charset="-128"/>
              </a:rPr>
              <a:t>　　　～主体的・対話的な学習過程による授業改善～</a:t>
            </a:r>
            <a:endParaRPr kumimoji="1" lang="en-US" altLang="ja-JP" sz="2800" b="1"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2800" b="1" dirty="0">
                <a:solidFill>
                  <a:schemeClr val="bg1"/>
                </a:solidFill>
                <a:latin typeface="HGP創英角ｺﾞｼｯｸUB" panose="020B0900000000000000" pitchFamily="50" charset="-128"/>
                <a:ea typeface="HGP創英角ｺﾞｼｯｸUB" panose="020B0900000000000000" pitchFamily="50" charset="-128"/>
              </a:rPr>
              <a:t>　</a:t>
            </a:r>
            <a:endParaRPr kumimoji="1" lang="en-US" altLang="ja-JP" sz="2800" b="1" dirty="0">
              <a:solidFill>
                <a:schemeClr val="bg1"/>
              </a:solidFill>
              <a:latin typeface="HGP創英角ｺﾞｼｯｸUB" panose="020B0900000000000000" pitchFamily="50" charset="-128"/>
              <a:ea typeface="HGP創英角ｺﾞｼｯｸUB" panose="020B0900000000000000" pitchFamily="50" charset="-128"/>
            </a:endParaRPr>
          </a:p>
          <a:p>
            <a:endParaRPr kumimoji="1" lang="en-US" altLang="ja-JP" sz="1200" b="1"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2800" b="1" dirty="0">
                <a:solidFill>
                  <a:schemeClr val="bg1"/>
                </a:solidFill>
                <a:latin typeface="HGP創英角ｺﾞｼｯｸUB" panose="020B0900000000000000" pitchFamily="50" charset="-128"/>
                <a:ea typeface="HGP創英角ｺﾞｼｯｸUB" panose="020B0900000000000000" pitchFamily="50" charset="-128"/>
              </a:rPr>
              <a:t>　　　演題　</a:t>
            </a:r>
            <a:r>
              <a:rPr kumimoji="1" lang="ja-JP" altLang="en-US" sz="4000" b="1" dirty="0">
                <a:solidFill>
                  <a:schemeClr val="bg1"/>
                </a:solidFill>
                <a:latin typeface="HGP創英角ｺﾞｼｯｸUB" panose="020B0900000000000000" pitchFamily="50" charset="-128"/>
                <a:ea typeface="HGP創英角ｺﾞｼｯｸUB" panose="020B0900000000000000" pitchFamily="50" charset="-128"/>
              </a:rPr>
              <a:t>　「学ぶ心に火をつける」</a:t>
            </a:r>
            <a:endParaRPr kumimoji="1" lang="en-US" altLang="ja-JP" sz="4000" b="1"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b="1" dirty="0">
                <a:solidFill>
                  <a:schemeClr val="bg1"/>
                </a:solidFill>
                <a:latin typeface="HGP創英角ｺﾞｼｯｸUB" panose="020B0900000000000000" pitchFamily="50" charset="-128"/>
                <a:ea typeface="HGP創英角ｺﾞｼｯｸUB" panose="020B0900000000000000" pitchFamily="50" charset="-128"/>
              </a:rPr>
              <a:t>　　　　　　</a:t>
            </a:r>
            <a:endParaRPr kumimoji="1" lang="en-US" altLang="ja-JP" sz="2400" dirty="0">
              <a:solidFill>
                <a:schemeClr val="bg1"/>
              </a:solidFill>
              <a:latin typeface="AR P丸ゴシック体E" panose="020F0900000000000000" pitchFamily="50" charset="-128"/>
              <a:ea typeface="AR P丸ゴシック体E" panose="020F0900000000000000" pitchFamily="50" charset="-128"/>
            </a:endParaRPr>
          </a:p>
        </p:txBody>
      </p:sp>
      <p:sp>
        <p:nvSpPr>
          <p:cNvPr id="9" name="テキスト ボックス 8">
            <a:extLst>
              <a:ext uri="{FF2B5EF4-FFF2-40B4-BE49-F238E27FC236}">
                <a16:creationId xmlns:a16="http://schemas.microsoft.com/office/drawing/2014/main" id="{100DCF05-0961-468D-B4CE-3F0F589EC505}"/>
              </a:ext>
            </a:extLst>
          </p:cNvPr>
          <p:cNvSpPr txBox="1"/>
          <p:nvPr/>
        </p:nvSpPr>
        <p:spPr>
          <a:xfrm flipH="1">
            <a:off x="4784558" y="4788309"/>
            <a:ext cx="4461836" cy="1785104"/>
          </a:xfrm>
          <a:prstGeom prst="rect">
            <a:avLst/>
          </a:prstGeom>
          <a:noFill/>
        </p:spPr>
        <p:txBody>
          <a:bodyPr wrap="square" rtlCol="0">
            <a:spAutoFit/>
          </a:bodyPr>
          <a:lstStyle/>
          <a:p>
            <a:r>
              <a:rPr lang="ja-JP" altLang="en-US" sz="2000" dirty="0">
                <a:solidFill>
                  <a:srgbClr val="FFFFFF"/>
                </a:solidFill>
                <a:latin typeface="HGP創英角ｺﾞｼｯｸUB" panose="020B0900000000000000" pitchFamily="50" charset="-128"/>
                <a:ea typeface="HGP創英角ｺﾞｼｯｸUB" panose="020B0900000000000000" pitchFamily="50" charset="-128"/>
              </a:rPr>
              <a:t>令和５年１１月１日（水）</a:t>
            </a:r>
            <a:endParaRPr lang="en-US" altLang="ja-JP" sz="2000" dirty="0">
              <a:solidFill>
                <a:srgbClr val="FFFFFF"/>
              </a:solidFill>
              <a:latin typeface="HGP創英角ｺﾞｼｯｸUB" panose="020B0900000000000000" pitchFamily="50" charset="-128"/>
              <a:ea typeface="HGP創英角ｺﾞｼｯｸUB" panose="020B0900000000000000" pitchFamily="50" charset="-128"/>
            </a:endParaRPr>
          </a:p>
          <a:p>
            <a:r>
              <a:rPr lang="ja-JP" altLang="en-US" sz="2000" dirty="0">
                <a:solidFill>
                  <a:srgbClr val="FFFFFF"/>
                </a:solidFill>
                <a:latin typeface="HGP創英角ｺﾞｼｯｸUB" panose="020B0900000000000000" pitchFamily="50" charset="-128"/>
                <a:ea typeface="HGP創英角ｺﾞｼｯｸUB" panose="020B0900000000000000" pitchFamily="50" charset="-128"/>
              </a:rPr>
              <a:t>ＥＳＤ・ＳＤＧｓ</a:t>
            </a:r>
            <a:r>
              <a:rPr lang="zh-TW" altLang="en-US" sz="2000" dirty="0">
                <a:solidFill>
                  <a:srgbClr val="FFFFFF"/>
                </a:solidFill>
                <a:latin typeface="HGP創英角ｺﾞｼｯｸUB" panose="020B0900000000000000" pitchFamily="50" charset="-128"/>
                <a:ea typeface="HGP創英角ｺﾞｼｯｸUB" panose="020B0900000000000000" pitchFamily="50" charset="-128"/>
              </a:rPr>
              <a:t>推進研究室　室長</a:t>
            </a:r>
            <a:endParaRPr lang="en-US" altLang="zh-TW" sz="2000" dirty="0">
              <a:solidFill>
                <a:srgbClr val="FFFFFF"/>
              </a:solidFill>
              <a:latin typeface="HGP創英角ｺﾞｼｯｸUB" panose="020B0900000000000000" pitchFamily="50" charset="-128"/>
              <a:ea typeface="HGP創英角ｺﾞｼｯｸUB" panose="020B0900000000000000" pitchFamily="50" charset="-128"/>
            </a:endParaRPr>
          </a:p>
          <a:p>
            <a:r>
              <a:rPr lang="en-US" altLang="ja-JP" sz="2000" dirty="0">
                <a:solidFill>
                  <a:srgbClr val="FFFFFF"/>
                </a:solidFill>
                <a:latin typeface="HGP創英角ｺﾞｼｯｸUB" panose="020B0900000000000000" pitchFamily="50" charset="-128"/>
                <a:ea typeface="HGP創英角ｺﾞｼｯｸUB" panose="020B0900000000000000" pitchFamily="50" charset="-128"/>
              </a:rPr>
              <a:t>NPO</a:t>
            </a:r>
            <a:r>
              <a:rPr lang="ja-JP" altLang="en-US" sz="2000" dirty="0">
                <a:solidFill>
                  <a:srgbClr val="FFFFFF"/>
                </a:solidFill>
                <a:latin typeface="HGP創英角ｺﾞｼｯｸUB" panose="020B0900000000000000" pitchFamily="50" charset="-128"/>
                <a:ea typeface="HGP創英角ｺﾞｼｯｸUB" panose="020B0900000000000000" pitchFamily="50" charset="-128"/>
              </a:rPr>
              <a:t>法人日本持続発展教育推進</a:t>
            </a:r>
            <a:endParaRPr lang="en-US" altLang="ja-JP" sz="2000" dirty="0">
              <a:solidFill>
                <a:srgbClr val="FFFFFF"/>
              </a:solidFill>
              <a:latin typeface="HGP創英角ｺﾞｼｯｸUB" panose="020B0900000000000000" pitchFamily="50" charset="-128"/>
              <a:ea typeface="HGP創英角ｺﾞｼｯｸUB" panose="020B0900000000000000" pitchFamily="50" charset="-128"/>
            </a:endParaRPr>
          </a:p>
          <a:p>
            <a:r>
              <a:rPr lang="ja-JP" altLang="en-US" sz="2000" dirty="0">
                <a:solidFill>
                  <a:srgbClr val="FFFFFF"/>
                </a:solidFill>
                <a:latin typeface="HGP創英角ｺﾞｼｯｸUB" panose="020B0900000000000000" pitchFamily="50" charset="-128"/>
                <a:ea typeface="HGP創英角ｺﾞｼｯｸUB" panose="020B0900000000000000" pitchFamily="50" charset="-128"/>
              </a:rPr>
              <a:t>フォーラム　理事</a:t>
            </a:r>
            <a:r>
              <a:rPr lang="zh-TW" altLang="en-US" sz="2000" dirty="0">
                <a:solidFill>
                  <a:srgbClr val="FFFFFF"/>
                </a:solidFill>
                <a:latin typeface="HGP創英角ｺﾞｼｯｸUB" panose="020B0900000000000000" pitchFamily="50" charset="-128"/>
                <a:ea typeface="HGP創英角ｺﾞｼｯｸUB" panose="020B0900000000000000" pitchFamily="50" charset="-128"/>
              </a:rPr>
              <a:t>　　</a:t>
            </a:r>
            <a:endParaRPr kumimoji="1" lang="en-US" altLang="ja-JP"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　　　　　　　　　　　　　　　　　手島 利夫</a:t>
            </a:r>
            <a:endParaRPr kumimoji="1" lang="en-US" altLang="ja-JP" dirty="0">
              <a:solidFill>
                <a:schemeClr val="bg1"/>
              </a:solidFill>
              <a:latin typeface="HGP創英角ｺﾞｼｯｸUB" panose="020B0900000000000000" pitchFamily="50" charset="-128"/>
              <a:ea typeface="HGP創英角ｺﾞｼｯｸUB" panose="020B0900000000000000" pitchFamily="50" charset="-128"/>
            </a:endParaRPr>
          </a:p>
          <a:p>
            <a:endParaRPr kumimoji="1"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0" name="正方形/長方形 9">
            <a:extLst>
              <a:ext uri="{FF2B5EF4-FFF2-40B4-BE49-F238E27FC236}">
                <a16:creationId xmlns:a16="http://schemas.microsoft.com/office/drawing/2014/main" id="{1FDB8FCA-7353-40BE-9B06-A4011341D815}"/>
              </a:ext>
            </a:extLst>
          </p:cNvPr>
          <p:cNvSpPr/>
          <p:nvPr/>
        </p:nvSpPr>
        <p:spPr>
          <a:xfrm>
            <a:off x="5705475" y="6600825"/>
            <a:ext cx="47625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91801C1F-EBD0-413A-845A-EAE11A28990D}"/>
              </a:ext>
            </a:extLst>
          </p:cNvPr>
          <p:cNvSpPr/>
          <p:nvPr/>
        </p:nvSpPr>
        <p:spPr>
          <a:xfrm>
            <a:off x="6462712" y="6584368"/>
            <a:ext cx="476250" cy="76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8A2CAE45-791C-48F6-8355-4F8BA67C6625}"/>
              </a:ext>
            </a:extLst>
          </p:cNvPr>
          <p:cNvSpPr/>
          <p:nvPr/>
        </p:nvSpPr>
        <p:spPr>
          <a:xfrm>
            <a:off x="7034212" y="6584368"/>
            <a:ext cx="47625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F26A75B0-EFC4-588A-ED0B-4080F8AC75D1}"/>
              </a:ext>
            </a:extLst>
          </p:cNvPr>
          <p:cNvSpPr txBox="1"/>
          <p:nvPr/>
        </p:nvSpPr>
        <p:spPr>
          <a:xfrm>
            <a:off x="666471" y="1709522"/>
            <a:ext cx="2318776" cy="584775"/>
          </a:xfrm>
          <a:prstGeom prst="rect">
            <a:avLst/>
          </a:prstGeom>
          <a:noFill/>
        </p:spPr>
        <p:txBody>
          <a:bodyPr wrap="square" rtlCol="0">
            <a:spAutoFit/>
          </a:bodyPr>
          <a:lstStyle/>
          <a:p>
            <a:r>
              <a:rPr lang="ja-JP" altLang="en-US" sz="3200" b="1" dirty="0">
                <a:solidFill>
                  <a:srgbClr val="FFFF00"/>
                </a:solidFill>
                <a:latin typeface="AR P丸ゴシック体E" panose="020F0900000000000000" pitchFamily="50" charset="-128"/>
                <a:ea typeface="AR P丸ゴシック体E" panose="020F0900000000000000" pitchFamily="50" charset="-128"/>
              </a:rPr>
              <a:t>持続可能な</a:t>
            </a:r>
            <a:endParaRPr kumimoji="1" lang="en-US" altLang="ja-JP" sz="2400" dirty="0">
              <a:solidFill>
                <a:srgbClr val="FFFF00"/>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0762157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CE3A39A-41D9-4F51-8D28-B774475533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729" y="50799"/>
            <a:ext cx="9436729" cy="6858000"/>
          </a:xfrm>
          <a:prstGeom prst="rect">
            <a:avLst/>
          </a:prstGeom>
        </p:spPr>
      </p:pic>
      <p:sp>
        <p:nvSpPr>
          <p:cNvPr id="5" name="テキスト ボックス 4">
            <a:extLst>
              <a:ext uri="{FF2B5EF4-FFF2-40B4-BE49-F238E27FC236}">
                <a16:creationId xmlns:a16="http://schemas.microsoft.com/office/drawing/2014/main" id="{2EBB70CD-8CA0-433D-9683-CDDEC9EFE30E}"/>
              </a:ext>
            </a:extLst>
          </p:cNvPr>
          <p:cNvSpPr txBox="1"/>
          <p:nvPr/>
        </p:nvSpPr>
        <p:spPr>
          <a:xfrm>
            <a:off x="4913194" y="6581001"/>
            <a:ext cx="3712191" cy="276999"/>
          </a:xfrm>
          <a:prstGeom prst="rect">
            <a:avLst/>
          </a:prstGeom>
          <a:noFill/>
        </p:spPr>
        <p:txBody>
          <a:bodyPr wrap="square" rtlCol="0">
            <a:spAutoFit/>
          </a:bodyPr>
          <a:lstStyle/>
          <a:p>
            <a:r>
              <a:rPr kumimoji="1" lang="ja-JP" altLang="en-US" sz="1200" dirty="0">
                <a:solidFill>
                  <a:schemeClr val="tx1">
                    <a:lumMod val="50000"/>
                    <a:lumOff val="50000"/>
                  </a:schemeClr>
                </a:solidFill>
              </a:rPr>
              <a:t>「南三陸から」写真　佐藤信一　発行：</a:t>
            </a:r>
            <a:r>
              <a:rPr kumimoji="1" lang="en-US" altLang="ja-JP" sz="1200" dirty="0">
                <a:solidFill>
                  <a:schemeClr val="tx1">
                    <a:lumMod val="50000"/>
                    <a:lumOff val="50000"/>
                  </a:schemeClr>
                </a:solidFill>
              </a:rPr>
              <a:t>ADK</a:t>
            </a:r>
            <a:r>
              <a:rPr kumimoji="1" lang="ja-JP" altLang="en-US" sz="1200" dirty="0">
                <a:solidFill>
                  <a:schemeClr val="tx1">
                    <a:lumMod val="50000"/>
                    <a:lumOff val="50000"/>
                  </a:schemeClr>
                </a:solidFill>
              </a:rPr>
              <a:t>　より</a:t>
            </a:r>
          </a:p>
        </p:txBody>
      </p:sp>
      <p:sp>
        <p:nvSpPr>
          <p:cNvPr id="2" name="テキスト ボックス 1">
            <a:extLst>
              <a:ext uri="{FF2B5EF4-FFF2-40B4-BE49-F238E27FC236}">
                <a16:creationId xmlns:a16="http://schemas.microsoft.com/office/drawing/2014/main" id="{4E22CD7B-E408-CA05-E112-CB0F662C8A0C}"/>
              </a:ext>
            </a:extLst>
          </p:cNvPr>
          <p:cNvSpPr txBox="1"/>
          <p:nvPr/>
        </p:nvSpPr>
        <p:spPr>
          <a:xfrm flipH="1">
            <a:off x="338140" y="147918"/>
            <a:ext cx="4660754" cy="2062103"/>
          </a:xfrm>
          <a:prstGeom prst="rect">
            <a:avLst/>
          </a:prstGeom>
          <a:noFill/>
        </p:spPr>
        <p:txBody>
          <a:bodyPr wrap="square" rtlCol="0">
            <a:spAutoFit/>
          </a:bodyPr>
          <a:lstStyle/>
          <a:p>
            <a:r>
              <a:rPr kumimoji="1" lang="en-US" altLang="ja-JP" sz="3200" dirty="0">
                <a:highlight>
                  <a:srgbClr val="FFFFFF"/>
                </a:highlight>
                <a:latin typeface="AR P丸ゴシック体E" panose="020F0900000000000000" pitchFamily="50" charset="-128"/>
                <a:ea typeface="AR P丸ゴシック体E" panose="020F0900000000000000" pitchFamily="50" charset="-128"/>
              </a:rPr>
              <a:t>2011</a:t>
            </a:r>
            <a:r>
              <a:rPr kumimoji="1" lang="ja-JP" altLang="en-US" sz="3200" dirty="0">
                <a:highlight>
                  <a:srgbClr val="FFFFFF"/>
                </a:highlight>
                <a:latin typeface="AR P丸ゴシック体E" panose="020F0900000000000000" pitchFamily="50" charset="-128"/>
                <a:ea typeface="AR P丸ゴシック体E" panose="020F0900000000000000" pitchFamily="50" charset="-128"/>
              </a:rPr>
              <a:t>年の東日本大震災、津波</a:t>
            </a:r>
            <a:endParaRPr kumimoji="1" lang="en-US" altLang="ja-JP" sz="3200" dirty="0">
              <a:highlight>
                <a:srgbClr val="FFFFFF"/>
              </a:highlight>
              <a:latin typeface="AR P丸ゴシック体E" panose="020F0900000000000000" pitchFamily="50" charset="-128"/>
              <a:ea typeface="AR P丸ゴシック体E" panose="020F0900000000000000" pitchFamily="50" charset="-128"/>
            </a:endParaRPr>
          </a:p>
          <a:p>
            <a:r>
              <a:rPr kumimoji="1" lang="ja-JP" altLang="en-US" sz="3200" dirty="0">
                <a:highlight>
                  <a:srgbClr val="FFFFFF"/>
                </a:highlight>
                <a:latin typeface="AR P丸ゴシック体E" panose="020F0900000000000000" pitchFamily="50" charset="-128"/>
                <a:ea typeface="AR P丸ゴシック体E" panose="020F0900000000000000" pitchFamily="50" charset="-128"/>
              </a:rPr>
              <a:t>原発事故、メルトダウン、</a:t>
            </a:r>
            <a:endParaRPr kumimoji="1" lang="en-US" altLang="ja-JP" sz="3200" dirty="0">
              <a:highlight>
                <a:srgbClr val="FFFFFF"/>
              </a:highlight>
              <a:latin typeface="AR P丸ゴシック体E" panose="020F0900000000000000" pitchFamily="50" charset="-128"/>
              <a:ea typeface="AR P丸ゴシック体E" panose="020F0900000000000000" pitchFamily="50" charset="-128"/>
            </a:endParaRPr>
          </a:p>
          <a:p>
            <a:r>
              <a:rPr kumimoji="1" lang="ja-JP" altLang="en-US" sz="3200" dirty="0">
                <a:highlight>
                  <a:srgbClr val="FFFF00"/>
                </a:highlight>
                <a:latin typeface="AR P丸ゴシック体E" panose="020F0900000000000000" pitchFamily="50" charset="-128"/>
                <a:ea typeface="AR P丸ゴシック体E" panose="020F0900000000000000" pitchFamily="50" charset="-128"/>
              </a:rPr>
              <a:t>汚染水放出　、風評被害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00" name="テキスト ボックス 235699"/>
          <p:cNvSpPr txBox="1">
            <a:spLocks noChangeArrowheads="1"/>
          </p:cNvSpPr>
          <p:nvPr/>
        </p:nvSpPr>
        <p:spPr bwMode="auto">
          <a:xfrm>
            <a:off x="341590" y="4008604"/>
            <a:ext cx="9014006" cy="287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954" b="1" dirty="0">
                <a:latin typeface="HG創英角ﾎﾟｯﾌﾟ体" panose="040B0A09000000000000" pitchFamily="49" charset="-128"/>
                <a:ea typeface="HG創英角ﾎﾟｯﾌﾟ体" panose="040B0A09000000000000" pitchFamily="49" charset="-128"/>
              </a:rPr>
              <a:t>情報が世界を駆け巡り、一瞬で世界を変える</a:t>
            </a:r>
            <a:endParaRPr lang="en-US" altLang="ja-JP" sz="2954" b="1" dirty="0">
              <a:latin typeface="HG創英角ﾎﾟｯﾌﾟ体" panose="040B0A09000000000000" pitchFamily="49" charset="-128"/>
              <a:ea typeface="HG創英角ﾎﾟｯﾌﾟ体" panose="040B0A09000000000000" pitchFamily="49" charset="-128"/>
            </a:endParaRPr>
          </a:p>
          <a:p>
            <a:pPr>
              <a:spcBef>
                <a:spcPct val="0"/>
              </a:spcBef>
              <a:buClrTx/>
              <a:buSzTx/>
              <a:buFont typeface="Wingdings" panose="05000000000000000000" pitchFamily="2" charset="2"/>
              <a:buNone/>
            </a:pPr>
            <a:endParaRPr lang="en-US" altLang="ja-JP" sz="1846" b="1" dirty="0">
              <a:latin typeface="HG創英角ﾎﾟｯﾌﾟ体" panose="040B0A09000000000000" pitchFamily="49" charset="-128"/>
              <a:ea typeface="HG創英角ﾎﾟｯﾌﾟ体" panose="040B0A09000000000000" pitchFamily="49" charset="-128"/>
            </a:endParaRPr>
          </a:p>
          <a:p>
            <a:pPr>
              <a:spcBef>
                <a:spcPct val="0"/>
              </a:spcBef>
              <a:buClrTx/>
              <a:buSzTx/>
              <a:buFont typeface="Wingdings" panose="05000000000000000000" pitchFamily="2" charset="2"/>
              <a:buNone/>
            </a:pPr>
            <a:r>
              <a:rPr lang="ja-JP" altLang="en-US" sz="2800" b="1" dirty="0">
                <a:latin typeface="AR丸ゴシック体E" panose="020F0909000000000000" pitchFamily="49" charset="-128"/>
                <a:ea typeface="AR丸ゴシック体E" panose="020F0909000000000000" pitchFamily="49" charset="-128"/>
              </a:rPr>
              <a:t>・</a:t>
            </a:r>
            <a:r>
              <a:rPr lang="ja-JP" altLang="en-US" sz="2800" b="1" u="sng" dirty="0">
                <a:solidFill>
                  <a:srgbClr val="FF0000"/>
                </a:solidFill>
                <a:latin typeface="AR丸ゴシック体E" panose="020F0909000000000000" pitchFamily="49" charset="-128"/>
                <a:ea typeface="AR丸ゴシック体E" panose="020F0909000000000000" pitchFamily="49" charset="-128"/>
              </a:rPr>
              <a:t>どんな知識も瞬時に取り出せる</a:t>
            </a:r>
            <a:r>
              <a:rPr lang="ja-JP" altLang="en-US" sz="2800" b="1" dirty="0">
                <a:latin typeface="AR丸ゴシック体E" panose="020F0909000000000000" pitchFamily="49" charset="-128"/>
                <a:ea typeface="AR丸ゴシック体E" panose="020F0909000000000000" pitchFamily="49" charset="-128"/>
              </a:rPr>
              <a:t>魔法の機械。</a:t>
            </a:r>
            <a:endParaRPr lang="en-US" altLang="ja-JP" sz="2800" b="1" dirty="0">
              <a:latin typeface="AR丸ゴシック体E" panose="020F0909000000000000" pitchFamily="49" charset="-128"/>
              <a:ea typeface="AR丸ゴシック体E" panose="020F0909000000000000" pitchFamily="49" charset="-128"/>
            </a:endParaRPr>
          </a:p>
          <a:p>
            <a:pPr>
              <a:spcBef>
                <a:spcPct val="0"/>
              </a:spcBef>
              <a:buClrTx/>
              <a:buSzTx/>
              <a:buFontTx/>
              <a:buNone/>
            </a:pPr>
            <a:r>
              <a:rPr lang="ja-JP" altLang="en-US" sz="2800" b="1" dirty="0">
                <a:latin typeface="AR丸ゴシック体E" panose="020F0909000000000000" pitchFamily="49" charset="-128"/>
                <a:ea typeface="AR丸ゴシック体E" panose="020F0909000000000000" pitchFamily="49" charset="-128"/>
              </a:rPr>
              <a:t>・</a:t>
            </a:r>
            <a:r>
              <a:rPr lang="ja-JP" altLang="en-US" sz="2800" b="1" u="sng" dirty="0">
                <a:solidFill>
                  <a:srgbClr val="FF0000"/>
                </a:solidFill>
                <a:latin typeface="AR丸ゴシック体E" panose="020F0909000000000000" pitchFamily="49" charset="-128"/>
                <a:ea typeface="AR丸ゴシック体E" panose="020F0909000000000000" pitchFamily="49" charset="-128"/>
              </a:rPr>
              <a:t>世界の５０億人の知脳とも、ＡＩ</a:t>
            </a:r>
            <a:r>
              <a:rPr lang="ja-JP" altLang="en-US" sz="2800" b="1" u="sng" dirty="0">
                <a:latin typeface="AR丸ゴシック体E" panose="020F0909000000000000" pitchFamily="49" charset="-128"/>
                <a:ea typeface="AR丸ゴシック体E" panose="020F0909000000000000" pitchFamily="49" charset="-128"/>
              </a:rPr>
              <a:t>とも</a:t>
            </a:r>
            <a:r>
              <a:rPr lang="ja-JP" altLang="en-US" sz="2800" b="1" dirty="0">
                <a:latin typeface="AR丸ゴシック体E" panose="020F0909000000000000" pitchFamily="49" charset="-128"/>
                <a:ea typeface="AR丸ゴシック体E" panose="020F0909000000000000" pitchFamily="49" charset="-128"/>
              </a:rPr>
              <a:t>つながる。</a:t>
            </a:r>
            <a:r>
              <a:rPr lang="ja-JP" altLang="en-US" sz="2215" b="1" dirty="0">
                <a:latin typeface="HG創英角ﾎﾟｯﾌﾟ体" panose="040B0A09000000000000" pitchFamily="49" charset="-128"/>
                <a:ea typeface="HG創英角ﾎﾟｯﾌﾟ体" panose="040B0A09000000000000" pitchFamily="49" charset="-128"/>
              </a:rPr>
              <a:t>　　</a:t>
            </a:r>
            <a:endParaRPr lang="en-US" altLang="ja-JP" sz="2215" b="1" dirty="0">
              <a:latin typeface="HG創英角ﾎﾟｯﾌﾟ体" panose="040B0A09000000000000" pitchFamily="49" charset="-128"/>
              <a:ea typeface="HG創英角ﾎﾟｯﾌﾟ体" panose="040B0A09000000000000" pitchFamily="49" charset="-128"/>
            </a:endParaRPr>
          </a:p>
          <a:p>
            <a:pPr>
              <a:spcBef>
                <a:spcPct val="0"/>
              </a:spcBef>
              <a:buClrTx/>
              <a:buSzTx/>
              <a:buFontTx/>
              <a:buNone/>
            </a:pPr>
            <a:r>
              <a:rPr lang="ja-JP" altLang="en-US" sz="1846" b="1" dirty="0">
                <a:latin typeface="HG創英角ﾎﾟｯﾌﾟ体" panose="040B0A09000000000000" pitchFamily="49" charset="-128"/>
                <a:ea typeface="HG創英角ﾎﾟｯﾌﾟ体" panose="040B0A09000000000000" pitchFamily="49" charset="-128"/>
              </a:rPr>
              <a:t>　　　　　</a:t>
            </a:r>
            <a:endParaRPr lang="en-US" altLang="ja-JP" sz="1662" b="1" dirty="0">
              <a:latin typeface="HG創英角ﾎﾟｯﾌﾟ体" panose="040B0A09000000000000" pitchFamily="49" charset="-128"/>
              <a:ea typeface="HG創英角ﾎﾟｯﾌﾟ体" panose="040B0A09000000000000" pitchFamily="49" charset="-128"/>
            </a:endParaRPr>
          </a:p>
          <a:p>
            <a:pPr>
              <a:spcBef>
                <a:spcPct val="0"/>
              </a:spcBef>
              <a:buClrTx/>
              <a:buSzTx/>
              <a:buFontTx/>
              <a:buNone/>
            </a:pPr>
            <a:r>
              <a:rPr lang="ja-JP" altLang="en-US" sz="3600" b="1" dirty="0">
                <a:latin typeface="HG創英角ﾎﾟｯﾌﾟ体" panose="040B0A09000000000000" pitchFamily="49" charset="-128"/>
                <a:ea typeface="HG創英角ﾎﾟｯﾌﾟ体" panose="040B0A09000000000000" pitchFamily="49" charset="-128"/>
              </a:rPr>
              <a:t>世界のグローバル化が進んでいる！</a:t>
            </a:r>
            <a:endParaRPr lang="en-US" altLang="ja-JP" sz="3600" b="1" dirty="0">
              <a:latin typeface="HG創英角ﾎﾟｯﾌﾟ体" panose="040B0A09000000000000" pitchFamily="49" charset="-128"/>
              <a:ea typeface="HG創英角ﾎﾟｯﾌﾟ体" panose="040B0A09000000000000" pitchFamily="49" charset="-128"/>
            </a:endParaRPr>
          </a:p>
          <a:p>
            <a:pPr>
              <a:spcBef>
                <a:spcPct val="0"/>
              </a:spcBef>
              <a:buClrTx/>
              <a:buSzTx/>
              <a:buFontTx/>
              <a:buNone/>
            </a:pPr>
            <a:r>
              <a:rPr lang="ja-JP" altLang="en-US" sz="2215" b="1" dirty="0">
                <a:latin typeface="HG創英角ﾎﾟｯﾌﾟ体" panose="040B0A09000000000000" pitchFamily="49" charset="-128"/>
                <a:ea typeface="HG創英角ﾎﾟｯﾌﾟ体" panose="040B0A09000000000000" pitchFamily="49" charset="-128"/>
              </a:rPr>
              <a:t>　　</a:t>
            </a:r>
          </a:p>
        </p:txBody>
      </p:sp>
      <p:pic>
        <p:nvPicPr>
          <p:cNvPr id="5" name="図 4">
            <a:extLst>
              <a:ext uri="{FF2B5EF4-FFF2-40B4-BE49-F238E27FC236}">
                <a16:creationId xmlns:a16="http://schemas.microsoft.com/office/drawing/2014/main" id="{251F3F6C-C206-4F1F-8DCB-48706175DA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843565">
            <a:off x="6386621" y="218555"/>
            <a:ext cx="1607168" cy="3249638"/>
          </a:xfrm>
          <a:prstGeom prst="rect">
            <a:avLst/>
          </a:prstGeom>
        </p:spPr>
      </p:pic>
      <p:sp>
        <p:nvSpPr>
          <p:cNvPr id="2" name="テキスト ボックス 1">
            <a:extLst>
              <a:ext uri="{FF2B5EF4-FFF2-40B4-BE49-F238E27FC236}">
                <a16:creationId xmlns:a16="http://schemas.microsoft.com/office/drawing/2014/main" id="{599B2F35-5AD0-1925-120E-BB3CBBD8B454}"/>
              </a:ext>
            </a:extLst>
          </p:cNvPr>
          <p:cNvSpPr txBox="1">
            <a:spLocks noChangeArrowheads="1"/>
          </p:cNvSpPr>
          <p:nvPr/>
        </p:nvSpPr>
        <p:spPr bwMode="auto">
          <a:xfrm>
            <a:off x="588217" y="720997"/>
            <a:ext cx="48173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3600" b="1" dirty="0">
                <a:solidFill>
                  <a:srgbClr val="C00000"/>
                </a:solidFill>
                <a:latin typeface="HG創英角ﾎﾟｯﾌﾟ体" panose="040B0A09000000000000" pitchFamily="49" charset="-128"/>
                <a:ea typeface="HG創英角ﾎﾟｯﾌﾟ体" panose="040B0A09000000000000" pitchFamily="49" charset="-128"/>
              </a:rPr>
              <a:t>スマートフォンの普及</a:t>
            </a:r>
            <a:endParaRPr lang="en-US" altLang="ja-JP" sz="3600" b="1" dirty="0">
              <a:solidFill>
                <a:srgbClr val="C00000"/>
              </a:solidFill>
              <a:latin typeface="HG創英角ﾎﾟｯﾌﾟ体" panose="040B0A09000000000000" pitchFamily="49" charset="-128"/>
              <a:ea typeface="HG創英角ﾎﾟｯﾌﾟ体" panose="040B0A09000000000000" pitchFamily="49" charset="-128"/>
            </a:endParaRPr>
          </a:p>
          <a:p>
            <a:pPr>
              <a:spcBef>
                <a:spcPct val="0"/>
              </a:spcBef>
              <a:buClrTx/>
              <a:buSzTx/>
              <a:buFontTx/>
              <a:buNone/>
            </a:pPr>
            <a:r>
              <a:rPr lang="en-US" altLang="ja-JP" sz="3600" b="1" dirty="0">
                <a:solidFill>
                  <a:srgbClr val="C00000"/>
                </a:solidFill>
                <a:latin typeface="AR P丸ゴシック体E" panose="020F0900000000000000" pitchFamily="50" charset="-128"/>
                <a:ea typeface="AR P丸ゴシック体E" panose="020F0900000000000000" pitchFamily="50" charset="-128"/>
              </a:rPr>
              <a:t>Chat  GTP </a:t>
            </a:r>
            <a:r>
              <a:rPr lang="ja-JP" altLang="en-US" sz="3600" b="1" dirty="0">
                <a:solidFill>
                  <a:srgbClr val="C00000"/>
                </a:solidFill>
                <a:latin typeface="AR P丸ゴシック体E" panose="020F0900000000000000" pitchFamily="50" charset="-128"/>
                <a:ea typeface="AR P丸ゴシック体E" panose="020F0900000000000000" pitchFamily="50" charset="-128"/>
              </a:rPr>
              <a:t>の広がり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5700">
                                            <p:txEl>
                                              <p:pRg st="0" end="0"/>
                                            </p:txEl>
                                          </p:spTgt>
                                        </p:tgtEl>
                                        <p:attrNameLst>
                                          <p:attrName>style.visibility</p:attrName>
                                        </p:attrNameLst>
                                      </p:cBhvr>
                                      <p:to>
                                        <p:strVal val="visible"/>
                                      </p:to>
                                    </p:set>
                                    <p:animEffect transition="in" filter="fade">
                                      <p:cBhvr>
                                        <p:cTn id="7" dur="1000"/>
                                        <p:tgtEl>
                                          <p:spTgt spid="235700">
                                            <p:txEl>
                                              <p:pRg st="0" end="0"/>
                                            </p:txEl>
                                          </p:spTgt>
                                        </p:tgtEl>
                                      </p:cBhvr>
                                    </p:animEffect>
                                    <p:anim calcmode="lin" valueType="num">
                                      <p:cBhvr>
                                        <p:cTn id="8" dur="1000" fill="hold"/>
                                        <p:tgtEl>
                                          <p:spTgt spid="2357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57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5700">
                                            <p:txEl>
                                              <p:pRg st="2" end="2"/>
                                            </p:txEl>
                                          </p:spTgt>
                                        </p:tgtEl>
                                        <p:attrNameLst>
                                          <p:attrName>style.visibility</p:attrName>
                                        </p:attrNameLst>
                                      </p:cBhvr>
                                      <p:to>
                                        <p:strVal val="visible"/>
                                      </p:to>
                                    </p:set>
                                    <p:animEffect transition="in" filter="fade">
                                      <p:cBhvr>
                                        <p:cTn id="14" dur="500"/>
                                        <p:tgtEl>
                                          <p:spTgt spid="235700">
                                            <p:txEl>
                                              <p:pRg st="2" end="2"/>
                                            </p:txEl>
                                          </p:spTgt>
                                        </p:tgtEl>
                                      </p:cBhvr>
                                    </p:animEffect>
                                    <p:anim calcmode="lin" valueType="num">
                                      <p:cBhvr>
                                        <p:cTn id="15" dur="500" fill="hold"/>
                                        <p:tgtEl>
                                          <p:spTgt spid="235700">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2357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35700">
                                            <p:txEl>
                                              <p:pRg st="3" end="3"/>
                                            </p:txEl>
                                          </p:spTgt>
                                        </p:tgtEl>
                                        <p:attrNameLst>
                                          <p:attrName>style.visibility</p:attrName>
                                        </p:attrNameLst>
                                      </p:cBhvr>
                                      <p:to>
                                        <p:strVal val="visible"/>
                                      </p:to>
                                    </p:set>
                                    <p:anim calcmode="lin" valueType="num">
                                      <p:cBhvr additive="base">
                                        <p:cTn id="21" dur="500" fill="hold"/>
                                        <p:tgtEl>
                                          <p:spTgt spid="23570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57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35700">
                                            <p:txEl>
                                              <p:pRg st="5" end="5"/>
                                            </p:txEl>
                                          </p:spTgt>
                                        </p:tgtEl>
                                        <p:attrNameLst>
                                          <p:attrName>style.visibility</p:attrName>
                                        </p:attrNameLst>
                                      </p:cBhvr>
                                      <p:to>
                                        <p:strVal val="visible"/>
                                      </p:to>
                                    </p:set>
                                    <p:animEffect transition="in" filter="fade">
                                      <p:cBhvr>
                                        <p:cTn id="27" dur="1000"/>
                                        <p:tgtEl>
                                          <p:spTgt spid="235700">
                                            <p:txEl>
                                              <p:pRg st="5" end="5"/>
                                            </p:txEl>
                                          </p:spTgt>
                                        </p:tgtEl>
                                      </p:cBhvr>
                                    </p:animEffect>
                                    <p:anim calcmode="lin" valueType="num">
                                      <p:cBhvr>
                                        <p:cTn id="28" dur="1000" fill="hold"/>
                                        <p:tgtEl>
                                          <p:spTgt spid="235700">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23570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3EA9A2E-1D9A-3131-2D87-AD3F4D0791D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29285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F2D5CC81-6794-E488-80D9-2C48E97E2226}"/>
              </a:ext>
            </a:extLst>
          </p:cNvPr>
          <p:cNvSpPr txBox="1"/>
          <p:nvPr/>
        </p:nvSpPr>
        <p:spPr>
          <a:xfrm flipH="1">
            <a:off x="260871" y="6604084"/>
            <a:ext cx="5615493" cy="253916"/>
          </a:xfrm>
          <a:prstGeom prst="rect">
            <a:avLst/>
          </a:prstGeom>
          <a:noFill/>
        </p:spPr>
        <p:txBody>
          <a:bodyPr wrap="square" rtlCol="0">
            <a:spAutoFit/>
          </a:bodyPr>
          <a:lstStyle/>
          <a:p>
            <a:pPr algn="l"/>
            <a:r>
              <a:rPr lang="ja-JP" altLang="en-US" sz="1050" b="1" u="none" strike="noStrike" dirty="0">
                <a:solidFill>
                  <a:srgbClr val="4007A2"/>
                </a:solidFill>
                <a:effectLst/>
                <a:latin typeface="Roboto" panose="02000000000000000000" pitchFamily="2" charset="0"/>
                <a:hlinkClick r:id="rId3"/>
              </a:rPr>
              <a:t>桜、入学式の画像</a:t>
            </a:r>
            <a:r>
              <a:rPr lang="en-US" altLang="ja-JP" sz="1050" b="0" i="0" dirty="0">
                <a:solidFill>
                  <a:srgbClr val="006D21"/>
                </a:solidFill>
                <a:effectLst/>
                <a:latin typeface="Roboto" panose="02000000000000000000" pitchFamily="2" charset="0"/>
              </a:rPr>
              <a:t>bing.com/images</a:t>
            </a:r>
            <a:r>
              <a:rPr kumimoji="1" lang="en-US" altLang="ja-JP" sz="1050" dirty="0"/>
              <a:t>/</a:t>
            </a:r>
            <a:r>
              <a:rPr kumimoji="1" lang="ja-JP" altLang="en-US" sz="1050" dirty="0"/>
              <a:t>桜・入学式無料イラストより</a:t>
            </a:r>
          </a:p>
        </p:txBody>
      </p:sp>
      <p:sp>
        <p:nvSpPr>
          <p:cNvPr id="2" name="テキスト ボックス 1">
            <a:extLst>
              <a:ext uri="{FF2B5EF4-FFF2-40B4-BE49-F238E27FC236}">
                <a16:creationId xmlns:a16="http://schemas.microsoft.com/office/drawing/2014/main" id="{8A599E25-4F54-0A60-F246-4A270CDE682D}"/>
              </a:ext>
            </a:extLst>
          </p:cNvPr>
          <p:cNvSpPr txBox="1"/>
          <p:nvPr/>
        </p:nvSpPr>
        <p:spPr>
          <a:xfrm>
            <a:off x="0" y="1896035"/>
            <a:ext cx="4074459" cy="954107"/>
          </a:xfrm>
          <a:prstGeom prst="rect">
            <a:avLst/>
          </a:prstGeom>
          <a:noFill/>
        </p:spPr>
        <p:txBody>
          <a:bodyPr wrap="square" rtlCol="0">
            <a:spAutoFit/>
          </a:bodyPr>
          <a:lstStyle/>
          <a:p>
            <a:r>
              <a:rPr kumimoji="1" lang="ja-JP" altLang="en-US" sz="2800" dirty="0"/>
              <a:t>🎵</a:t>
            </a:r>
            <a:r>
              <a:rPr kumimoji="1" lang="ja-JP" altLang="en-US" sz="2800" dirty="0">
                <a:solidFill>
                  <a:srgbClr val="FF0000"/>
                </a:solidFill>
                <a:latin typeface="HGS創英角ﾎﾟｯﾌﾟ体" panose="040B0A00000000000000" pitchFamily="50" charset="-128"/>
                <a:ea typeface="HGS創英角ﾎﾟｯﾌﾟ体" panose="040B0A00000000000000" pitchFamily="50" charset="-128"/>
              </a:rPr>
              <a:t>さ</a:t>
            </a:r>
            <a:r>
              <a:rPr kumimoji="1" lang="en-US" altLang="ja-JP" sz="2800" dirty="0">
                <a:solidFill>
                  <a:srgbClr val="FF0000"/>
                </a:solidFill>
                <a:latin typeface="HGS創英角ﾎﾟｯﾌﾟ体" panose="040B0A00000000000000" pitchFamily="50" charset="-128"/>
                <a:ea typeface="HGS創英角ﾎﾟｯﾌﾟ体" panose="040B0A00000000000000" pitchFamily="50" charset="-128"/>
              </a:rPr>
              <a:t>-</a:t>
            </a:r>
            <a:r>
              <a:rPr kumimoji="1" lang="ja-JP" altLang="en-US" sz="2800" dirty="0">
                <a:solidFill>
                  <a:srgbClr val="FF0000"/>
                </a:solidFill>
                <a:latin typeface="HGS創英角ﾎﾟｯﾌﾟ体" panose="040B0A00000000000000" pitchFamily="50" charset="-128"/>
                <a:ea typeface="HGS創英角ﾎﾟｯﾌﾟ体" panose="040B0A00000000000000" pitchFamily="50" charset="-128"/>
              </a:rPr>
              <a:t>くらさいたら　　　　</a:t>
            </a:r>
            <a:endParaRPr kumimoji="1" lang="en-US" altLang="ja-JP" sz="2800" dirty="0">
              <a:solidFill>
                <a:srgbClr val="FF0000"/>
              </a:solidFill>
              <a:latin typeface="HGS創英角ﾎﾟｯﾌﾟ体" panose="040B0A00000000000000" pitchFamily="50" charset="-128"/>
              <a:ea typeface="HGS創英角ﾎﾟｯﾌﾟ体" panose="040B0A00000000000000" pitchFamily="50" charset="-128"/>
            </a:endParaRPr>
          </a:p>
          <a:p>
            <a:r>
              <a:rPr kumimoji="1" lang="ja-JP" altLang="en-US" sz="2800" dirty="0">
                <a:solidFill>
                  <a:srgbClr val="FF0000"/>
                </a:solidFill>
                <a:latin typeface="HGS創英角ﾎﾟｯﾌﾟ体" panose="040B0A00000000000000" pitchFamily="50" charset="-128"/>
                <a:ea typeface="HGS創英角ﾎﾟｯﾌﾟ体" panose="040B0A00000000000000" pitchFamily="50" charset="-128"/>
              </a:rPr>
              <a:t>　　いち ねん せい</a:t>
            </a:r>
            <a:r>
              <a:rPr kumimoji="1" lang="ja-JP" altLang="en-US" sz="2800" dirty="0"/>
              <a:t>🎵</a:t>
            </a:r>
          </a:p>
        </p:txBody>
      </p:sp>
    </p:spTree>
    <p:extLst>
      <p:ext uri="{BB962C8B-B14F-4D97-AF65-F5344CB8AC3E}">
        <p14:creationId xmlns:p14="http://schemas.microsoft.com/office/powerpoint/2010/main" val="118327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a:xfrm>
            <a:off x="457200" y="628650"/>
            <a:ext cx="7280031" cy="1223597"/>
          </a:xfrm>
        </p:spPr>
        <p:txBody>
          <a:bodyPr/>
          <a:lstStyle/>
          <a:p>
            <a:pPr eaLnBrk="1" hangingPunct="1"/>
            <a:r>
              <a:rPr lang="en-US" altLang="ja-JP" sz="2769" dirty="0">
                <a:latin typeface="AR丸ゴシック体E" panose="020F0909000000000000" pitchFamily="49" charset="-128"/>
                <a:ea typeface="AR丸ゴシック体E" panose="020F0909000000000000" pitchFamily="49" charset="-128"/>
              </a:rPr>
              <a:t>2100</a:t>
            </a:r>
            <a:r>
              <a:rPr lang="ja-JP" altLang="en-US" sz="2769" dirty="0">
                <a:latin typeface="AR丸ゴシック体E" panose="020F0909000000000000" pitchFamily="49" charset="-128"/>
                <a:ea typeface="AR丸ゴシック体E" panose="020F0909000000000000" pitchFamily="49" charset="-128"/>
              </a:rPr>
              <a:t>年までの気温変化の予測</a:t>
            </a:r>
          </a:p>
        </p:txBody>
      </p:sp>
      <p:sp>
        <p:nvSpPr>
          <p:cNvPr id="65539" name="正方形/長方形 12"/>
          <p:cNvSpPr>
            <a:spLocks noChangeArrowheads="1"/>
          </p:cNvSpPr>
          <p:nvPr/>
        </p:nvSpPr>
        <p:spPr bwMode="auto">
          <a:xfrm>
            <a:off x="4759569" y="1607360"/>
            <a:ext cx="3985846" cy="77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2215" b="1">
                <a:latin typeface="Meiryo UI" pitchFamily="50" charset="-128"/>
                <a:ea typeface="Meiryo UI" pitchFamily="50" charset="-128"/>
                <a:cs typeface="Meiryo UI" pitchFamily="50" charset="-128"/>
              </a:rPr>
              <a:t>現状以上の温暖化対策を</a:t>
            </a:r>
            <a:endParaRPr lang="en-US" altLang="ja-JP" sz="2215" b="1">
              <a:latin typeface="Meiryo UI" pitchFamily="50" charset="-128"/>
              <a:ea typeface="Meiryo UI" pitchFamily="50" charset="-128"/>
              <a:cs typeface="Meiryo UI" pitchFamily="50" charset="-128"/>
            </a:endParaRPr>
          </a:p>
          <a:p>
            <a:pPr algn="ctr" eaLnBrk="1" hangingPunct="1"/>
            <a:r>
              <a:rPr lang="ja-JP" altLang="en-US" sz="2215" b="1">
                <a:latin typeface="Meiryo UI" pitchFamily="50" charset="-128"/>
                <a:ea typeface="Meiryo UI" pitchFamily="50" charset="-128"/>
                <a:cs typeface="Meiryo UI" pitchFamily="50" charset="-128"/>
              </a:rPr>
              <a:t>取らなかった場合</a:t>
            </a:r>
            <a:endParaRPr lang="en-US" altLang="ja-JP" sz="2215" b="1">
              <a:latin typeface="Meiryo UI" pitchFamily="50" charset="-128"/>
              <a:ea typeface="Meiryo UI" pitchFamily="50" charset="-128"/>
              <a:cs typeface="Meiryo UI" pitchFamily="50" charset="-128"/>
            </a:endParaRPr>
          </a:p>
        </p:txBody>
      </p:sp>
      <p:sp>
        <p:nvSpPr>
          <p:cNvPr id="65540" name="正方形/長方形 11"/>
          <p:cNvSpPr>
            <a:spLocks noChangeArrowheads="1"/>
          </p:cNvSpPr>
          <p:nvPr/>
        </p:nvSpPr>
        <p:spPr bwMode="auto">
          <a:xfrm>
            <a:off x="4664314" y="541068"/>
            <a:ext cx="3768980" cy="36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1754" dirty="0">
                <a:latin typeface="HGP創英角ｺﾞｼｯｸUB" pitchFamily="50" charset="-128"/>
                <a:ea typeface="HGP創英角ｺﾞｼｯｸUB" pitchFamily="50" charset="-128"/>
              </a:rPr>
              <a:t>*</a:t>
            </a:r>
            <a:r>
              <a:rPr lang="en-US" altLang="ja-JP" sz="1754" dirty="0">
                <a:latin typeface="HGP創英角ｺﾞｼｯｸUB" pitchFamily="50" charset="-128"/>
                <a:ea typeface="HGP創英角ｺﾞｼｯｸUB" pitchFamily="50" charset="-128"/>
              </a:rPr>
              <a:t>1986</a:t>
            </a:r>
            <a:r>
              <a:rPr lang="ja-JP" altLang="en-US" sz="1754" dirty="0">
                <a:latin typeface="HGP創英角ｺﾞｼｯｸUB" pitchFamily="50" charset="-128"/>
                <a:ea typeface="HGP創英角ｺﾞｼｯｸUB" pitchFamily="50" charset="-128"/>
              </a:rPr>
              <a:t>年～</a:t>
            </a:r>
            <a:r>
              <a:rPr lang="en-US" altLang="ja-JP" sz="1754" dirty="0">
                <a:latin typeface="HGP創英角ｺﾞｼｯｸUB" pitchFamily="50" charset="-128"/>
                <a:ea typeface="HGP創英角ｺﾞｼｯｸUB" pitchFamily="50" charset="-128"/>
              </a:rPr>
              <a:t>2005</a:t>
            </a:r>
            <a:r>
              <a:rPr lang="ja-JP" altLang="en-US" sz="1754" dirty="0">
                <a:latin typeface="HGP創英角ｺﾞｼｯｸUB" pitchFamily="50" charset="-128"/>
                <a:ea typeface="HGP創英角ｺﾞｼｯｸUB" pitchFamily="50" charset="-128"/>
              </a:rPr>
              <a:t>年を基準とした変化</a:t>
            </a:r>
            <a:endParaRPr lang="en-US" altLang="ja-JP" sz="1754" dirty="0">
              <a:latin typeface="HGP創英角ｺﾞｼｯｸUB" pitchFamily="50" charset="-128"/>
              <a:ea typeface="HGP創英角ｺﾞｼｯｸUB" pitchFamily="50" charset="-128"/>
            </a:endParaRPr>
          </a:p>
        </p:txBody>
      </p:sp>
      <p:pic>
        <p:nvPicPr>
          <p:cNvPr id="65541" name="図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99050" y="2593812"/>
            <a:ext cx="4315282" cy="287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テキスト ボックス 6"/>
          <p:cNvSpPr txBox="1">
            <a:spLocks noChangeArrowheads="1"/>
          </p:cNvSpPr>
          <p:nvPr/>
        </p:nvSpPr>
        <p:spPr bwMode="auto">
          <a:xfrm>
            <a:off x="4600195" y="5566191"/>
            <a:ext cx="2513135" cy="26282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108" b="1" dirty="0">
                <a:solidFill>
                  <a:schemeClr val="bg1"/>
                </a:solidFill>
              </a:rPr>
              <a:t>地表から</a:t>
            </a:r>
            <a:r>
              <a:rPr lang="en-US" altLang="ja-JP" sz="1108" b="1" dirty="0">
                <a:solidFill>
                  <a:schemeClr val="bg1"/>
                </a:solidFill>
              </a:rPr>
              <a:t>2</a:t>
            </a:r>
            <a:r>
              <a:rPr lang="ja-JP" altLang="en-US" sz="1108" b="1" dirty="0">
                <a:solidFill>
                  <a:schemeClr val="bg1"/>
                </a:solidFill>
              </a:rPr>
              <a:t>メートルの高さの気温変化</a:t>
            </a:r>
          </a:p>
        </p:txBody>
      </p:sp>
      <p:pic>
        <p:nvPicPr>
          <p:cNvPr id="65544" name="図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711" y="2612373"/>
            <a:ext cx="4394970" cy="289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5" name="テキスト ボックス 6"/>
          <p:cNvSpPr txBox="1">
            <a:spLocks noChangeArrowheads="1"/>
          </p:cNvSpPr>
          <p:nvPr/>
        </p:nvSpPr>
        <p:spPr bwMode="auto">
          <a:xfrm>
            <a:off x="84711" y="5546715"/>
            <a:ext cx="2513135" cy="26282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108" b="1" dirty="0">
                <a:solidFill>
                  <a:schemeClr val="bg1"/>
                </a:solidFill>
              </a:rPr>
              <a:t>地表から</a:t>
            </a:r>
            <a:r>
              <a:rPr lang="en-US" altLang="ja-JP" sz="1108" b="1" dirty="0">
                <a:solidFill>
                  <a:schemeClr val="bg1"/>
                </a:solidFill>
              </a:rPr>
              <a:t>2</a:t>
            </a:r>
            <a:r>
              <a:rPr lang="ja-JP" altLang="en-US" sz="1108" b="1" dirty="0">
                <a:solidFill>
                  <a:schemeClr val="bg1"/>
                </a:solidFill>
              </a:rPr>
              <a:t>メートルの高さの気温変化</a:t>
            </a:r>
          </a:p>
        </p:txBody>
      </p:sp>
      <p:sp>
        <p:nvSpPr>
          <p:cNvPr id="65546" name="正方形/長方形 12"/>
          <p:cNvSpPr>
            <a:spLocks noChangeArrowheads="1"/>
          </p:cNvSpPr>
          <p:nvPr/>
        </p:nvSpPr>
        <p:spPr bwMode="auto">
          <a:xfrm>
            <a:off x="457200" y="1777791"/>
            <a:ext cx="3985846"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2215" b="1">
                <a:latin typeface="Meiryo UI" pitchFamily="50" charset="-128"/>
                <a:ea typeface="Meiryo UI" pitchFamily="50" charset="-128"/>
                <a:cs typeface="Meiryo UI" pitchFamily="50" charset="-128"/>
              </a:rPr>
              <a:t>厳しい温暖化対策を取った場合</a:t>
            </a:r>
            <a:endParaRPr lang="en-US" altLang="ja-JP" sz="2215" b="1">
              <a:latin typeface="Meiryo UI" pitchFamily="50" charset="-128"/>
              <a:ea typeface="Meiryo UI" pitchFamily="50" charset="-128"/>
              <a:cs typeface="Meiryo UI" pitchFamily="50" charset="-128"/>
            </a:endParaRPr>
          </a:p>
        </p:txBody>
      </p:sp>
      <p:sp>
        <p:nvSpPr>
          <p:cNvPr id="11" name="テキスト ボックス 10">
            <a:extLst>
              <a:ext uri="{FF2B5EF4-FFF2-40B4-BE49-F238E27FC236}">
                <a16:creationId xmlns:a16="http://schemas.microsoft.com/office/drawing/2014/main" id="{268E0E6F-9B55-4D4E-937C-E4AED6ECE4DE}"/>
              </a:ext>
            </a:extLst>
          </p:cNvPr>
          <p:cNvSpPr txBox="1"/>
          <p:nvPr/>
        </p:nvSpPr>
        <p:spPr>
          <a:xfrm>
            <a:off x="3451073" y="6491633"/>
            <a:ext cx="5900974" cy="307777"/>
          </a:xfrm>
          <a:prstGeom prst="rect">
            <a:avLst/>
          </a:prstGeom>
          <a:noFill/>
        </p:spPr>
        <p:txBody>
          <a:bodyPr wrap="none" rtlCol="0">
            <a:spAutoFit/>
          </a:bodyPr>
          <a:lstStyle/>
          <a:p>
            <a:r>
              <a:rPr kumimoji="1" lang="ja-JP" altLang="en-US" sz="1400" dirty="0"/>
              <a:t>（</a:t>
            </a:r>
            <a:r>
              <a:rPr kumimoji="1" lang="en-US" altLang="ja-JP" sz="1400" dirty="0"/>
              <a:t>IPCC</a:t>
            </a:r>
            <a:r>
              <a:rPr kumimoji="1" lang="ja-JP" altLang="en-US" sz="1400" dirty="0"/>
              <a:t>のレポートコミュニケータとして手島がダウンロードして使用）</a:t>
            </a:r>
          </a:p>
        </p:txBody>
      </p:sp>
      <p:pic>
        <p:nvPicPr>
          <p:cNvPr id="2" name="図 3">
            <a:extLst>
              <a:ext uri="{FF2B5EF4-FFF2-40B4-BE49-F238E27FC236}">
                <a16:creationId xmlns:a16="http://schemas.microsoft.com/office/drawing/2014/main" id="{92E31A12-32DA-412C-414E-4F0045FD51B6}"/>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711" y="487280"/>
            <a:ext cx="8982021" cy="598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a:extLst>
              <a:ext uri="{FF2B5EF4-FFF2-40B4-BE49-F238E27FC236}">
                <a16:creationId xmlns:a16="http://schemas.microsoft.com/office/drawing/2014/main" id="{296F2290-AF33-07CB-CAFF-0C847AFA2720}"/>
              </a:ext>
            </a:extLst>
          </p:cNvPr>
          <p:cNvSpPr txBox="1"/>
          <p:nvPr/>
        </p:nvSpPr>
        <p:spPr>
          <a:xfrm flipH="1">
            <a:off x="4075493" y="2010534"/>
            <a:ext cx="3845137" cy="830997"/>
          </a:xfrm>
          <a:prstGeom prst="rect">
            <a:avLst/>
          </a:prstGeom>
          <a:noFill/>
        </p:spPr>
        <p:txBody>
          <a:bodyPr wrap="square" rtlCol="0">
            <a:spAutoFit/>
          </a:bodyPr>
          <a:lstStyle/>
          <a:p>
            <a:r>
              <a:rPr kumimoji="1" lang="en-US" altLang="ja-JP" sz="2400" b="1" dirty="0">
                <a:solidFill>
                  <a:schemeClr val="bg1"/>
                </a:solidFill>
              </a:rPr>
              <a:t>Tipping point </a:t>
            </a:r>
            <a:r>
              <a:rPr kumimoji="1" lang="ja-JP" altLang="en-US" sz="2400" b="1" dirty="0">
                <a:solidFill>
                  <a:schemeClr val="bg1"/>
                </a:solidFill>
              </a:rPr>
              <a:t>臨界点を越え</a:t>
            </a:r>
            <a:r>
              <a:rPr kumimoji="1" lang="en-US" altLang="ja-JP" sz="2400" b="1" dirty="0">
                <a:solidFill>
                  <a:schemeClr val="bg1"/>
                </a:solidFill>
              </a:rPr>
              <a:t> </a:t>
            </a:r>
            <a:r>
              <a:rPr kumimoji="1" lang="ja-JP" altLang="en-US" sz="2400" b="1" dirty="0">
                <a:solidFill>
                  <a:schemeClr val="bg1"/>
                </a:solidFill>
              </a:rPr>
              <a:t>、後戻りできない世界へ進む</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544"/>
                                        </p:tgtEl>
                                        <p:attrNameLst>
                                          <p:attrName>style.visibility</p:attrName>
                                        </p:attrNameLst>
                                      </p:cBhvr>
                                      <p:to>
                                        <p:strVal val="visible"/>
                                      </p:to>
                                    </p:set>
                                    <p:anim calcmode="lin" valueType="num">
                                      <p:cBhvr additive="base">
                                        <p:cTn id="7" dur="500" fill="hold"/>
                                        <p:tgtEl>
                                          <p:spTgt spid="65544"/>
                                        </p:tgtEl>
                                        <p:attrNameLst>
                                          <p:attrName>ppt_x</p:attrName>
                                        </p:attrNameLst>
                                      </p:cBhvr>
                                      <p:tavLst>
                                        <p:tav tm="0">
                                          <p:val>
                                            <p:strVal val="#ppt_x"/>
                                          </p:val>
                                        </p:tav>
                                        <p:tav tm="100000">
                                          <p:val>
                                            <p:strVal val="#ppt_x"/>
                                          </p:val>
                                        </p:tav>
                                      </p:tavLst>
                                    </p:anim>
                                    <p:anim calcmode="lin" valueType="num">
                                      <p:cBhvr additive="base">
                                        <p:cTn id="8" dur="500" fill="hold"/>
                                        <p:tgtEl>
                                          <p:spTgt spid="6554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5545"/>
                                        </p:tgtEl>
                                        <p:attrNameLst>
                                          <p:attrName>style.visibility</p:attrName>
                                        </p:attrNameLst>
                                      </p:cBhvr>
                                      <p:to>
                                        <p:strVal val="visible"/>
                                      </p:to>
                                    </p:set>
                                    <p:anim calcmode="lin" valueType="num">
                                      <p:cBhvr additive="base">
                                        <p:cTn id="11" dur="500" fill="hold"/>
                                        <p:tgtEl>
                                          <p:spTgt spid="65545"/>
                                        </p:tgtEl>
                                        <p:attrNameLst>
                                          <p:attrName>ppt_x</p:attrName>
                                        </p:attrNameLst>
                                      </p:cBhvr>
                                      <p:tavLst>
                                        <p:tav tm="0">
                                          <p:val>
                                            <p:strVal val="#ppt_x"/>
                                          </p:val>
                                        </p:tav>
                                        <p:tav tm="100000">
                                          <p:val>
                                            <p:strVal val="#ppt_x"/>
                                          </p:val>
                                        </p:tav>
                                      </p:tavLst>
                                    </p:anim>
                                    <p:anim calcmode="lin" valueType="num">
                                      <p:cBhvr additive="base">
                                        <p:cTn id="12" dur="500" fill="hold"/>
                                        <p:tgtEl>
                                          <p:spTgt spid="6554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5546"/>
                                        </p:tgtEl>
                                        <p:attrNameLst>
                                          <p:attrName>style.visibility</p:attrName>
                                        </p:attrNameLst>
                                      </p:cBhvr>
                                      <p:to>
                                        <p:strVal val="visible"/>
                                      </p:to>
                                    </p:set>
                                    <p:anim calcmode="lin" valueType="num">
                                      <p:cBhvr additive="base">
                                        <p:cTn id="15" dur="500" fill="hold"/>
                                        <p:tgtEl>
                                          <p:spTgt spid="65546"/>
                                        </p:tgtEl>
                                        <p:attrNameLst>
                                          <p:attrName>ppt_x</p:attrName>
                                        </p:attrNameLst>
                                      </p:cBhvr>
                                      <p:tavLst>
                                        <p:tav tm="0">
                                          <p:val>
                                            <p:strVal val="#ppt_x"/>
                                          </p:val>
                                        </p:tav>
                                        <p:tav tm="100000">
                                          <p:val>
                                            <p:strVal val="#ppt_x"/>
                                          </p:val>
                                        </p:tav>
                                      </p:tavLst>
                                    </p:anim>
                                    <p:anim calcmode="lin" valueType="num">
                                      <p:cBhvr additive="base">
                                        <p:cTn id="16" dur="500" fill="hold"/>
                                        <p:tgtEl>
                                          <p:spTgt spid="6554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5539"/>
                                        </p:tgtEl>
                                        <p:attrNameLst>
                                          <p:attrName>style.visibility</p:attrName>
                                        </p:attrNameLst>
                                      </p:cBhvr>
                                      <p:to>
                                        <p:strVal val="visible"/>
                                      </p:to>
                                    </p:set>
                                    <p:anim calcmode="lin" valueType="num">
                                      <p:cBhvr additive="base">
                                        <p:cTn id="21" dur="500" fill="hold"/>
                                        <p:tgtEl>
                                          <p:spTgt spid="65539"/>
                                        </p:tgtEl>
                                        <p:attrNameLst>
                                          <p:attrName>ppt_x</p:attrName>
                                        </p:attrNameLst>
                                      </p:cBhvr>
                                      <p:tavLst>
                                        <p:tav tm="0">
                                          <p:val>
                                            <p:strVal val="#ppt_x"/>
                                          </p:val>
                                        </p:tav>
                                        <p:tav tm="100000">
                                          <p:val>
                                            <p:strVal val="#ppt_x"/>
                                          </p:val>
                                        </p:tav>
                                      </p:tavLst>
                                    </p:anim>
                                    <p:anim calcmode="lin" valueType="num">
                                      <p:cBhvr additive="base">
                                        <p:cTn id="22" dur="500" fill="hold"/>
                                        <p:tgtEl>
                                          <p:spTgt spid="6553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5541"/>
                                        </p:tgtEl>
                                        <p:attrNameLst>
                                          <p:attrName>style.visibility</p:attrName>
                                        </p:attrNameLst>
                                      </p:cBhvr>
                                      <p:to>
                                        <p:strVal val="visible"/>
                                      </p:to>
                                    </p:set>
                                    <p:anim calcmode="lin" valueType="num">
                                      <p:cBhvr additive="base">
                                        <p:cTn id="25" dur="500" fill="hold"/>
                                        <p:tgtEl>
                                          <p:spTgt spid="65541"/>
                                        </p:tgtEl>
                                        <p:attrNameLst>
                                          <p:attrName>ppt_x</p:attrName>
                                        </p:attrNameLst>
                                      </p:cBhvr>
                                      <p:tavLst>
                                        <p:tav tm="0">
                                          <p:val>
                                            <p:strVal val="#ppt_x"/>
                                          </p:val>
                                        </p:tav>
                                        <p:tav tm="100000">
                                          <p:val>
                                            <p:strVal val="#ppt_x"/>
                                          </p:val>
                                        </p:tav>
                                      </p:tavLst>
                                    </p:anim>
                                    <p:anim calcmode="lin" valueType="num">
                                      <p:cBhvr additive="base">
                                        <p:cTn id="26" dur="500" fill="hold"/>
                                        <p:tgtEl>
                                          <p:spTgt spid="6554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5542"/>
                                        </p:tgtEl>
                                        <p:attrNameLst>
                                          <p:attrName>style.visibility</p:attrName>
                                        </p:attrNameLst>
                                      </p:cBhvr>
                                      <p:to>
                                        <p:strVal val="visible"/>
                                      </p:to>
                                    </p:set>
                                    <p:anim calcmode="lin" valueType="num">
                                      <p:cBhvr additive="base">
                                        <p:cTn id="29" dur="500" fill="hold"/>
                                        <p:tgtEl>
                                          <p:spTgt spid="65542"/>
                                        </p:tgtEl>
                                        <p:attrNameLst>
                                          <p:attrName>ppt_x</p:attrName>
                                        </p:attrNameLst>
                                      </p:cBhvr>
                                      <p:tavLst>
                                        <p:tav tm="0">
                                          <p:val>
                                            <p:strVal val="#ppt_x"/>
                                          </p:val>
                                        </p:tav>
                                        <p:tav tm="100000">
                                          <p:val>
                                            <p:strVal val="#ppt_x"/>
                                          </p:val>
                                        </p:tav>
                                      </p:tavLst>
                                    </p:anim>
                                    <p:anim calcmode="lin" valueType="num">
                                      <p:cBhvr additive="base">
                                        <p:cTn id="30" dur="500" fill="hold"/>
                                        <p:tgtEl>
                                          <p:spTgt spid="6554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P spid="65542" grpId="0" animBg="1"/>
      <p:bldP spid="65545" grpId="0" animBg="1"/>
      <p:bldP spid="65546"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CB9502E-AFF7-4776-96D0-3A32FCACCE2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04447" y="1589617"/>
            <a:ext cx="5392122" cy="3744274"/>
          </a:xfrm>
          <a:prstGeom prst="rect">
            <a:avLst/>
          </a:prstGeom>
        </p:spPr>
      </p:pic>
      <p:grpSp>
        <p:nvGrpSpPr>
          <p:cNvPr id="65" name="グループ化 64">
            <a:extLst>
              <a:ext uri="{FF2B5EF4-FFF2-40B4-BE49-F238E27FC236}">
                <a16:creationId xmlns:a16="http://schemas.microsoft.com/office/drawing/2014/main" id="{FEC58A75-CF0A-4E3D-8503-7AE65E4DC0BB}"/>
              </a:ext>
            </a:extLst>
          </p:cNvPr>
          <p:cNvGrpSpPr>
            <a:grpSpLocks/>
          </p:cNvGrpSpPr>
          <p:nvPr/>
        </p:nvGrpSpPr>
        <p:grpSpPr bwMode="auto">
          <a:xfrm rot="411564">
            <a:off x="-165484" y="2539018"/>
            <a:ext cx="2385446" cy="876952"/>
            <a:chOff x="1413690" y="959583"/>
            <a:chExt cx="2439940" cy="978617"/>
          </a:xfrm>
          <a:solidFill>
            <a:srgbClr val="E9FED2"/>
          </a:solidFill>
        </p:grpSpPr>
        <p:sp>
          <p:nvSpPr>
            <p:cNvPr id="66" name="円/楕円 18">
              <a:extLst>
                <a:ext uri="{FF2B5EF4-FFF2-40B4-BE49-F238E27FC236}">
                  <a16:creationId xmlns:a16="http://schemas.microsoft.com/office/drawing/2014/main" id="{7D536D8B-EB70-4FB0-BE72-A9AB8C70568E}"/>
                </a:ext>
              </a:extLst>
            </p:cNvPr>
            <p:cNvSpPr/>
            <p:nvPr/>
          </p:nvSpPr>
          <p:spPr>
            <a:xfrm>
              <a:off x="1413690" y="959583"/>
              <a:ext cx="2439940" cy="97861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19"/>
            </a:p>
          </p:txBody>
        </p:sp>
        <p:sp>
          <p:nvSpPr>
            <p:cNvPr id="67" name="テキスト ボックス 1">
              <a:extLst>
                <a:ext uri="{FF2B5EF4-FFF2-40B4-BE49-F238E27FC236}">
                  <a16:creationId xmlns:a16="http://schemas.microsoft.com/office/drawing/2014/main" id="{25A140F2-7291-4940-B8F0-9F6ABD4D6DFB}"/>
                </a:ext>
              </a:extLst>
            </p:cNvPr>
            <p:cNvSpPr txBox="1">
              <a:spLocks noChangeArrowheads="1"/>
            </p:cNvSpPr>
            <p:nvPr/>
          </p:nvSpPr>
          <p:spPr bwMode="auto">
            <a:xfrm>
              <a:off x="1808406" y="1161318"/>
              <a:ext cx="1743913" cy="6103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2954" b="1" dirty="0"/>
                <a:t>新幹線網</a:t>
              </a:r>
            </a:p>
          </p:txBody>
        </p:sp>
      </p:grpSp>
      <p:grpSp>
        <p:nvGrpSpPr>
          <p:cNvPr id="47" name="グループ化 46">
            <a:extLst>
              <a:ext uri="{FF2B5EF4-FFF2-40B4-BE49-F238E27FC236}">
                <a16:creationId xmlns:a16="http://schemas.microsoft.com/office/drawing/2014/main" id="{95068D73-9463-401F-89C7-9F047A0282D6}"/>
              </a:ext>
            </a:extLst>
          </p:cNvPr>
          <p:cNvGrpSpPr>
            <a:grpSpLocks/>
          </p:cNvGrpSpPr>
          <p:nvPr/>
        </p:nvGrpSpPr>
        <p:grpSpPr bwMode="auto">
          <a:xfrm>
            <a:off x="65115" y="3827179"/>
            <a:ext cx="1835602" cy="904770"/>
            <a:chOff x="2528425" y="5540564"/>
            <a:chExt cx="1728192" cy="926439"/>
          </a:xfrm>
          <a:solidFill>
            <a:srgbClr val="E9FED2"/>
          </a:solidFill>
        </p:grpSpPr>
        <p:sp>
          <p:nvSpPr>
            <p:cNvPr id="48" name="円/楕円 20">
              <a:extLst>
                <a:ext uri="{FF2B5EF4-FFF2-40B4-BE49-F238E27FC236}">
                  <a16:creationId xmlns:a16="http://schemas.microsoft.com/office/drawing/2014/main" id="{DDFE4C14-6E46-4F1B-AC0F-9E17CF08DE33}"/>
                </a:ext>
              </a:extLst>
            </p:cNvPr>
            <p:cNvSpPr/>
            <p:nvPr/>
          </p:nvSpPr>
          <p:spPr>
            <a:xfrm>
              <a:off x="2528425" y="5540564"/>
              <a:ext cx="1728192" cy="92643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19"/>
            </a:p>
          </p:txBody>
        </p:sp>
        <p:sp>
          <p:nvSpPr>
            <p:cNvPr id="49" name="テキスト ボックス 21">
              <a:extLst>
                <a:ext uri="{FF2B5EF4-FFF2-40B4-BE49-F238E27FC236}">
                  <a16:creationId xmlns:a16="http://schemas.microsoft.com/office/drawing/2014/main" id="{5CDD2A61-CEB4-4AC1-AFA5-269CE1F34D67}"/>
                </a:ext>
              </a:extLst>
            </p:cNvPr>
            <p:cNvSpPr txBox="1">
              <a:spLocks noChangeArrowheads="1"/>
            </p:cNvSpPr>
            <p:nvPr/>
          </p:nvSpPr>
          <p:spPr bwMode="auto">
            <a:xfrm>
              <a:off x="2813696" y="5769924"/>
              <a:ext cx="1386854" cy="5600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2954" b="1" dirty="0"/>
                <a:t>温暖化</a:t>
              </a:r>
            </a:p>
          </p:txBody>
        </p:sp>
      </p:grpSp>
      <p:grpSp>
        <p:nvGrpSpPr>
          <p:cNvPr id="41" name="グループ化 40">
            <a:extLst>
              <a:ext uri="{FF2B5EF4-FFF2-40B4-BE49-F238E27FC236}">
                <a16:creationId xmlns:a16="http://schemas.microsoft.com/office/drawing/2014/main" id="{CC8ECF19-EA6E-4CDA-B6B3-8A296141CCEA}"/>
              </a:ext>
            </a:extLst>
          </p:cNvPr>
          <p:cNvGrpSpPr>
            <a:grpSpLocks/>
          </p:cNvGrpSpPr>
          <p:nvPr/>
        </p:nvGrpSpPr>
        <p:grpSpPr bwMode="auto">
          <a:xfrm>
            <a:off x="3300080" y="94763"/>
            <a:ext cx="3085015" cy="858598"/>
            <a:chOff x="1403620" y="1029436"/>
            <a:chExt cx="3569766" cy="770611"/>
          </a:xfrm>
          <a:solidFill>
            <a:srgbClr val="E9FED2"/>
          </a:solidFill>
        </p:grpSpPr>
        <p:sp>
          <p:nvSpPr>
            <p:cNvPr id="42" name="円/楕円 32">
              <a:extLst>
                <a:ext uri="{FF2B5EF4-FFF2-40B4-BE49-F238E27FC236}">
                  <a16:creationId xmlns:a16="http://schemas.microsoft.com/office/drawing/2014/main" id="{7007ED23-F3D9-43F3-B36A-CED33C32FA38}"/>
                </a:ext>
              </a:extLst>
            </p:cNvPr>
            <p:cNvSpPr/>
            <p:nvPr/>
          </p:nvSpPr>
          <p:spPr>
            <a:xfrm>
              <a:off x="1403620" y="1029436"/>
              <a:ext cx="3569766" cy="770611"/>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19"/>
            </a:p>
          </p:txBody>
        </p:sp>
        <p:sp>
          <p:nvSpPr>
            <p:cNvPr id="43" name="テキスト ボックス 1">
              <a:extLst>
                <a:ext uri="{FF2B5EF4-FFF2-40B4-BE49-F238E27FC236}">
                  <a16:creationId xmlns:a16="http://schemas.microsoft.com/office/drawing/2014/main" id="{FE22C671-0785-4E8A-9486-7F55B25C5B84}"/>
                </a:ext>
              </a:extLst>
            </p:cNvPr>
            <p:cNvSpPr txBox="1">
              <a:spLocks noChangeArrowheads="1"/>
            </p:cNvSpPr>
            <p:nvPr/>
          </p:nvSpPr>
          <p:spPr bwMode="auto">
            <a:xfrm>
              <a:off x="1828014" y="1224465"/>
              <a:ext cx="2925066" cy="43990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2585" b="1" dirty="0"/>
                <a:t>インターネット</a:t>
              </a:r>
              <a:endParaRPr lang="en-US" altLang="ja-JP" sz="2585" b="1" dirty="0"/>
            </a:p>
          </p:txBody>
        </p:sp>
      </p:grpSp>
      <p:grpSp>
        <p:nvGrpSpPr>
          <p:cNvPr id="35" name="グループ化 34">
            <a:extLst>
              <a:ext uri="{FF2B5EF4-FFF2-40B4-BE49-F238E27FC236}">
                <a16:creationId xmlns:a16="http://schemas.microsoft.com/office/drawing/2014/main" id="{6EB0EE2F-4938-4E54-9E15-2769538F732A}"/>
              </a:ext>
            </a:extLst>
          </p:cNvPr>
          <p:cNvGrpSpPr>
            <a:grpSpLocks/>
          </p:cNvGrpSpPr>
          <p:nvPr/>
        </p:nvGrpSpPr>
        <p:grpSpPr bwMode="auto">
          <a:xfrm rot="203925">
            <a:off x="7758858" y="1339807"/>
            <a:ext cx="1473050" cy="789955"/>
            <a:chOff x="6495613" y="720597"/>
            <a:chExt cx="1728192" cy="926439"/>
          </a:xfrm>
          <a:solidFill>
            <a:srgbClr val="E9FED2"/>
          </a:solidFill>
        </p:grpSpPr>
        <p:sp>
          <p:nvSpPr>
            <p:cNvPr id="36" name="円/楕円 15">
              <a:extLst>
                <a:ext uri="{FF2B5EF4-FFF2-40B4-BE49-F238E27FC236}">
                  <a16:creationId xmlns:a16="http://schemas.microsoft.com/office/drawing/2014/main" id="{78025DF8-B67E-4B7B-A1BA-9574A5EE4849}"/>
                </a:ext>
              </a:extLst>
            </p:cNvPr>
            <p:cNvSpPr/>
            <p:nvPr/>
          </p:nvSpPr>
          <p:spPr>
            <a:xfrm>
              <a:off x="6495613" y="720597"/>
              <a:ext cx="1728192" cy="92643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19"/>
            </a:p>
          </p:txBody>
        </p:sp>
        <p:sp>
          <p:nvSpPr>
            <p:cNvPr id="37" name="テキスト ボックス 8">
              <a:extLst>
                <a:ext uri="{FF2B5EF4-FFF2-40B4-BE49-F238E27FC236}">
                  <a16:creationId xmlns:a16="http://schemas.microsoft.com/office/drawing/2014/main" id="{AC235A86-B75D-4530-8BBC-F8FE25F0E707}"/>
                </a:ext>
              </a:extLst>
            </p:cNvPr>
            <p:cNvSpPr txBox="1">
              <a:spLocks noChangeArrowheads="1"/>
            </p:cNvSpPr>
            <p:nvPr/>
          </p:nvSpPr>
          <p:spPr bwMode="auto">
            <a:xfrm>
              <a:off x="6820947" y="902961"/>
              <a:ext cx="1108081" cy="6414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954" b="1" dirty="0"/>
                <a:t>家族</a:t>
              </a:r>
            </a:p>
          </p:txBody>
        </p:sp>
      </p:grpSp>
      <p:grpSp>
        <p:nvGrpSpPr>
          <p:cNvPr id="38" name="グループ化 37">
            <a:extLst>
              <a:ext uri="{FF2B5EF4-FFF2-40B4-BE49-F238E27FC236}">
                <a16:creationId xmlns:a16="http://schemas.microsoft.com/office/drawing/2014/main" id="{7AAF9A99-F7D8-4154-AB69-714112B08953}"/>
              </a:ext>
            </a:extLst>
          </p:cNvPr>
          <p:cNvGrpSpPr>
            <a:grpSpLocks/>
          </p:cNvGrpSpPr>
          <p:nvPr/>
        </p:nvGrpSpPr>
        <p:grpSpPr bwMode="auto">
          <a:xfrm rot="1123162">
            <a:off x="7839118" y="494595"/>
            <a:ext cx="1473050" cy="789955"/>
            <a:chOff x="6544291" y="717708"/>
            <a:chExt cx="1728192" cy="926439"/>
          </a:xfrm>
          <a:solidFill>
            <a:srgbClr val="E9FED2"/>
          </a:solidFill>
        </p:grpSpPr>
        <p:sp>
          <p:nvSpPr>
            <p:cNvPr id="39" name="円/楕円 15">
              <a:extLst>
                <a:ext uri="{FF2B5EF4-FFF2-40B4-BE49-F238E27FC236}">
                  <a16:creationId xmlns:a16="http://schemas.microsoft.com/office/drawing/2014/main" id="{3C048DAE-C7FF-4BE1-BFE7-5EDE2576DE5E}"/>
                </a:ext>
              </a:extLst>
            </p:cNvPr>
            <p:cNvSpPr/>
            <p:nvPr/>
          </p:nvSpPr>
          <p:spPr>
            <a:xfrm>
              <a:off x="6544291" y="717708"/>
              <a:ext cx="1728192" cy="92643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19"/>
            </a:p>
          </p:txBody>
        </p:sp>
        <p:sp>
          <p:nvSpPr>
            <p:cNvPr id="40" name="テキスト ボックス 8">
              <a:extLst>
                <a:ext uri="{FF2B5EF4-FFF2-40B4-BE49-F238E27FC236}">
                  <a16:creationId xmlns:a16="http://schemas.microsoft.com/office/drawing/2014/main" id="{87CB9894-6DEC-4BB8-AE2A-1F10313A2BC7}"/>
                </a:ext>
              </a:extLst>
            </p:cNvPr>
            <p:cNvSpPr txBox="1">
              <a:spLocks noChangeArrowheads="1"/>
            </p:cNvSpPr>
            <p:nvPr/>
          </p:nvSpPr>
          <p:spPr bwMode="auto">
            <a:xfrm>
              <a:off x="6806878" y="871686"/>
              <a:ext cx="1220921" cy="70799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3323" b="1" dirty="0"/>
                <a:t>地域</a:t>
              </a:r>
            </a:p>
          </p:txBody>
        </p:sp>
      </p:grpSp>
      <p:grpSp>
        <p:nvGrpSpPr>
          <p:cNvPr id="44" name="グループ化 43">
            <a:extLst>
              <a:ext uri="{FF2B5EF4-FFF2-40B4-BE49-F238E27FC236}">
                <a16:creationId xmlns:a16="http://schemas.microsoft.com/office/drawing/2014/main" id="{9261D059-5F5A-4EFC-91FB-98676B5E6711}"/>
              </a:ext>
            </a:extLst>
          </p:cNvPr>
          <p:cNvGrpSpPr>
            <a:grpSpLocks/>
          </p:cNvGrpSpPr>
          <p:nvPr/>
        </p:nvGrpSpPr>
        <p:grpSpPr bwMode="auto">
          <a:xfrm rot="21023088">
            <a:off x="-79781" y="1554216"/>
            <a:ext cx="2385446" cy="876952"/>
            <a:chOff x="1413690" y="959583"/>
            <a:chExt cx="2439940" cy="978617"/>
          </a:xfrm>
          <a:solidFill>
            <a:srgbClr val="E9FED2"/>
          </a:solidFill>
        </p:grpSpPr>
        <p:sp>
          <p:nvSpPr>
            <p:cNvPr id="45" name="円/楕円 18">
              <a:extLst>
                <a:ext uri="{FF2B5EF4-FFF2-40B4-BE49-F238E27FC236}">
                  <a16:creationId xmlns:a16="http://schemas.microsoft.com/office/drawing/2014/main" id="{E2096361-B81D-484B-B29D-9333B9EC6E65}"/>
                </a:ext>
              </a:extLst>
            </p:cNvPr>
            <p:cNvSpPr/>
            <p:nvPr/>
          </p:nvSpPr>
          <p:spPr>
            <a:xfrm>
              <a:off x="1413690" y="959583"/>
              <a:ext cx="2439940" cy="97861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19"/>
            </a:p>
          </p:txBody>
        </p:sp>
        <p:sp>
          <p:nvSpPr>
            <p:cNvPr id="46" name="テキスト ボックス 1">
              <a:extLst>
                <a:ext uri="{FF2B5EF4-FFF2-40B4-BE49-F238E27FC236}">
                  <a16:creationId xmlns:a16="http://schemas.microsoft.com/office/drawing/2014/main" id="{6779D9D5-84EE-4098-A632-7871062C33AE}"/>
                </a:ext>
              </a:extLst>
            </p:cNvPr>
            <p:cNvSpPr txBox="1">
              <a:spLocks noChangeArrowheads="1"/>
            </p:cNvSpPr>
            <p:nvPr/>
          </p:nvSpPr>
          <p:spPr bwMode="auto">
            <a:xfrm>
              <a:off x="1808406" y="1161319"/>
              <a:ext cx="1743913" cy="6103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2954" b="1" dirty="0"/>
                <a:t>自動運転</a:t>
              </a:r>
            </a:p>
          </p:txBody>
        </p:sp>
      </p:grpSp>
      <p:grpSp>
        <p:nvGrpSpPr>
          <p:cNvPr id="24" name="グループ化 23"/>
          <p:cNvGrpSpPr>
            <a:grpSpLocks/>
          </p:cNvGrpSpPr>
          <p:nvPr/>
        </p:nvGrpSpPr>
        <p:grpSpPr bwMode="auto">
          <a:xfrm>
            <a:off x="947179" y="2126294"/>
            <a:ext cx="1471697" cy="789955"/>
            <a:chOff x="1496616" y="1011761"/>
            <a:chExt cx="1728192" cy="926439"/>
          </a:xfrm>
        </p:grpSpPr>
        <p:sp>
          <p:nvSpPr>
            <p:cNvPr id="19" name="円/楕円 18"/>
            <p:cNvSpPr/>
            <p:nvPr/>
          </p:nvSpPr>
          <p:spPr>
            <a:xfrm>
              <a:off x="1496616" y="1011761"/>
              <a:ext cx="1728192" cy="92643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19"/>
            </a:p>
          </p:txBody>
        </p:sp>
        <p:sp>
          <p:nvSpPr>
            <p:cNvPr id="37918" name="テキスト ボックス 1"/>
            <p:cNvSpPr txBox="1">
              <a:spLocks noChangeArrowheads="1"/>
            </p:cNvSpPr>
            <p:nvPr/>
          </p:nvSpPr>
          <p:spPr bwMode="auto">
            <a:xfrm>
              <a:off x="1725287" y="1073172"/>
              <a:ext cx="1350045" cy="78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3750" b="1" dirty="0"/>
                <a:t>交通</a:t>
              </a:r>
            </a:p>
          </p:txBody>
        </p:sp>
      </p:grpSp>
      <p:grpSp>
        <p:nvGrpSpPr>
          <p:cNvPr id="25" name="グループ化 24"/>
          <p:cNvGrpSpPr>
            <a:grpSpLocks/>
          </p:cNvGrpSpPr>
          <p:nvPr/>
        </p:nvGrpSpPr>
        <p:grpSpPr bwMode="auto">
          <a:xfrm>
            <a:off x="3375750" y="897817"/>
            <a:ext cx="2852126" cy="831887"/>
            <a:chOff x="3569273" y="332999"/>
            <a:chExt cx="3346955" cy="975790"/>
          </a:xfrm>
        </p:grpSpPr>
        <p:sp>
          <p:nvSpPr>
            <p:cNvPr id="10" name="円/楕円 9"/>
            <p:cNvSpPr/>
            <p:nvPr/>
          </p:nvSpPr>
          <p:spPr>
            <a:xfrm>
              <a:off x="3569273" y="332999"/>
              <a:ext cx="3346955" cy="97579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19"/>
            </a:p>
          </p:txBody>
        </p:sp>
        <p:sp>
          <p:nvSpPr>
            <p:cNvPr id="37916" name="テキスト ボックス 2"/>
            <p:cNvSpPr txBox="1">
              <a:spLocks noChangeArrowheads="1"/>
            </p:cNvSpPr>
            <p:nvPr/>
          </p:nvSpPr>
          <p:spPr bwMode="auto">
            <a:xfrm>
              <a:off x="3743120" y="480363"/>
              <a:ext cx="2765616" cy="78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3750" b="1" dirty="0"/>
                <a:t>通信・情報</a:t>
              </a:r>
            </a:p>
          </p:txBody>
        </p:sp>
      </p:grpSp>
      <p:grpSp>
        <p:nvGrpSpPr>
          <p:cNvPr id="11" name="グループ化 10"/>
          <p:cNvGrpSpPr>
            <a:grpSpLocks/>
          </p:cNvGrpSpPr>
          <p:nvPr/>
        </p:nvGrpSpPr>
        <p:grpSpPr bwMode="auto">
          <a:xfrm rot="342148">
            <a:off x="6573929" y="232752"/>
            <a:ext cx="1473048" cy="788603"/>
            <a:chOff x="726056" y="1506338"/>
            <a:chExt cx="1727962" cy="926439"/>
          </a:xfrm>
        </p:grpSpPr>
        <p:sp>
          <p:nvSpPr>
            <p:cNvPr id="18" name="円/楕円 17"/>
            <p:cNvSpPr/>
            <p:nvPr/>
          </p:nvSpPr>
          <p:spPr>
            <a:xfrm>
              <a:off x="726056" y="1506338"/>
              <a:ext cx="1727962" cy="92643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19"/>
            </a:p>
          </p:txBody>
        </p:sp>
        <p:sp>
          <p:nvSpPr>
            <p:cNvPr id="37914" name="テキスト ボックス 3"/>
            <p:cNvSpPr txBox="1">
              <a:spLocks noChangeArrowheads="1"/>
            </p:cNvSpPr>
            <p:nvPr/>
          </p:nvSpPr>
          <p:spPr bwMode="auto">
            <a:xfrm>
              <a:off x="985933" y="1678828"/>
              <a:ext cx="1179390" cy="68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3200" b="1" dirty="0"/>
                <a:t>仕事</a:t>
              </a:r>
            </a:p>
          </p:txBody>
        </p:sp>
      </p:grpSp>
      <p:grpSp>
        <p:nvGrpSpPr>
          <p:cNvPr id="31" name="グループ化 30"/>
          <p:cNvGrpSpPr>
            <a:grpSpLocks/>
          </p:cNvGrpSpPr>
          <p:nvPr/>
        </p:nvGrpSpPr>
        <p:grpSpPr bwMode="auto">
          <a:xfrm>
            <a:off x="7216920" y="2987262"/>
            <a:ext cx="1976240" cy="789955"/>
            <a:chOff x="243904" y="4254969"/>
            <a:chExt cx="2319889" cy="926439"/>
          </a:xfrm>
        </p:grpSpPr>
        <p:sp>
          <p:nvSpPr>
            <p:cNvPr id="17" name="円/楕円 16"/>
            <p:cNvSpPr/>
            <p:nvPr/>
          </p:nvSpPr>
          <p:spPr>
            <a:xfrm>
              <a:off x="243904" y="4254969"/>
              <a:ext cx="2319889" cy="92643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19"/>
            </a:p>
          </p:txBody>
        </p:sp>
        <p:sp>
          <p:nvSpPr>
            <p:cNvPr id="37912" name="テキスト ボックス 4"/>
            <p:cNvSpPr txBox="1">
              <a:spLocks noChangeArrowheads="1"/>
            </p:cNvSpPr>
            <p:nvPr/>
          </p:nvSpPr>
          <p:spPr bwMode="auto">
            <a:xfrm>
              <a:off x="553472" y="4325708"/>
              <a:ext cx="1915998" cy="78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3750" b="1" dirty="0"/>
                <a:t>少子化</a:t>
              </a:r>
            </a:p>
          </p:txBody>
        </p:sp>
      </p:grpSp>
      <p:grpSp>
        <p:nvGrpSpPr>
          <p:cNvPr id="27" name="グループ化 26"/>
          <p:cNvGrpSpPr>
            <a:grpSpLocks/>
          </p:cNvGrpSpPr>
          <p:nvPr/>
        </p:nvGrpSpPr>
        <p:grpSpPr bwMode="auto">
          <a:xfrm>
            <a:off x="2637567" y="5090575"/>
            <a:ext cx="2333127" cy="922516"/>
            <a:chOff x="7583801" y="1986456"/>
            <a:chExt cx="1982940" cy="1082504"/>
          </a:xfrm>
        </p:grpSpPr>
        <p:sp>
          <p:nvSpPr>
            <p:cNvPr id="15" name="円/楕円 14"/>
            <p:cNvSpPr/>
            <p:nvPr/>
          </p:nvSpPr>
          <p:spPr>
            <a:xfrm>
              <a:off x="7583801" y="1986456"/>
              <a:ext cx="1982940" cy="108250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19"/>
            </a:p>
          </p:txBody>
        </p:sp>
        <p:sp>
          <p:nvSpPr>
            <p:cNvPr id="37910" name="テキスト ボックス 5"/>
            <p:cNvSpPr txBox="1">
              <a:spLocks noChangeArrowheads="1"/>
            </p:cNvSpPr>
            <p:nvPr/>
          </p:nvSpPr>
          <p:spPr bwMode="auto">
            <a:xfrm>
              <a:off x="7798258" y="2200921"/>
              <a:ext cx="1383112" cy="78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3750" b="1" dirty="0"/>
                <a:t>感染症</a:t>
              </a:r>
            </a:p>
          </p:txBody>
        </p:sp>
      </p:grpSp>
      <p:grpSp>
        <p:nvGrpSpPr>
          <p:cNvPr id="28" name="グループ化 27"/>
          <p:cNvGrpSpPr>
            <a:grpSpLocks/>
          </p:cNvGrpSpPr>
          <p:nvPr/>
        </p:nvGrpSpPr>
        <p:grpSpPr bwMode="auto">
          <a:xfrm>
            <a:off x="3436032" y="5996363"/>
            <a:ext cx="1471697" cy="789955"/>
            <a:chOff x="7689304" y="4086737"/>
            <a:chExt cx="1728192" cy="926439"/>
          </a:xfrm>
        </p:grpSpPr>
        <p:sp>
          <p:nvSpPr>
            <p:cNvPr id="14" name="円/楕円 13"/>
            <p:cNvSpPr/>
            <p:nvPr/>
          </p:nvSpPr>
          <p:spPr>
            <a:xfrm>
              <a:off x="7689304" y="4086737"/>
              <a:ext cx="1728192" cy="92643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19"/>
            </a:p>
          </p:txBody>
        </p:sp>
        <p:sp>
          <p:nvSpPr>
            <p:cNvPr id="37908" name="テキスト ボックス 6"/>
            <p:cNvSpPr txBox="1">
              <a:spLocks noChangeArrowheads="1"/>
            </p:cNvSpPr>
            <p:nvPr/>
          </p:nvSpPr>
          <p:spPr bwMode="auto">
            <a:xfrm>
              <a:off x="7943075" y="4165237"/>
              <a:ext cx="1350045" cy="78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3750" b="1" dirty="0"/>
                <a:t>災害</a:t>
              </a:r>
            </a:p>
          </p:txBody>
        </p:sp>
      </p:grpSp>
      <p:grpSp>
        <p:nvGrpSpPr>
          <p:cNvPr id="29" name="グループ化 28"/>
          <p:cNvGrpSpPr>
            <a:grpSpLocks/>
          </p:cNvGrpSpPr>
          <p:nvPr/>
        </p:nvGrpSpPr>
        <p:grpSpPr bwMode="auto">
          <a:xfrm>
            <a:off x="5893594" y="6006425"/>
            <a:ext cx="2552474" cy="922516"/>
            <a:chOff x="4910119" y="5370832"/>
            <a:chExt cx="2995209" cy="1082504"/>
          </a:xfrm>
        </p:grpSpPr>
        <p:sp>
          <p:nvSpPr>
            <p:cNvPr id="13" name="円/楕円 12"/>
            <p:cNvSpPr/>
            <p:nvPr/>
          </p:nvSpPr>
          <p:spPr>
            <a:xfrm>
              <a:off x="4910119" y="5370832"/>
              <a:ext cx="2995209" cy="108250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19"/>
            </a:p>
          </p:txBody>
        </p:sp>
        <p:sp>
          <p:nvSpPr>
            <p:cNvPr id="37906" name="テキスト ボックス 7"/>
            <p:cNvSpPr txBox="1">
              <a:spLocks noChangeArrowheads="1"/>
            </p:cNvSpPr>
            <p:nvPr/>
          </p:nvSpPr>
          <p:spPr bwMode="auto">
            <a:xfrm>
              <a:off x="5223791" y="5517232"/>
              <a:ext cx="2473955" cy="78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3750" b="1" dirty="0"/>
                <a:t>侵略戦争</a:t>
              </a:r>
            </a:p>
          </p:txBody>
        </p:sp>
      </p:grpSp>
      <p:grpSp>
        <p:nvGrpSpPr>
          <p:cNvPr id="26" name="グループ化 25"/>
          <p:cNvGrpSpPr>
            <a:grpSpLocks/>
          </p:cNvGrpSpPr>
          <p:nvPr/>
        </p:nvGrpSpPr>
        <p:grpSpPr bwMode="auto">
          <a:xfrm>
            <a:off x="7809990" y="2105081"/>
            <a:ext cx="1473050" cy="789955"/>
            <a:chOff x="6544291" y="717708"/>
            <a:chExt cx="1728192" cy="926439"/>
          </a:xfrm>
        </p:grpSpPr>
        <p:sp>
          <p:nvSpPr>
            <p:cNvPr id="16" name="円/楕円 15"/>
            <p:cNvSpPr/>
            <p:nvPr/>
          </p:nvSpPr>
          <p:spPr>
            <a:xfrm>
              <a:off x="6544291" y="717708"/>
              <a:ext cx="1728192" cy="92643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19"/>
            </a:p>
          </p:txBody>
        </p:sp>
        <p:sp>
          <p:nvSpPr>
            <p:cNvPr id="37904" name="テキスト ボックス 8"/>
            <p:cNvSpPr txBox="1">
              <a:spLocks noChangeArrowheads="1"/>
            </p:cNvSpPr>
            <p:nvPr/>
          </p:nvSpPr>
          <p:spPr bwMode="auto">
            <a:xfrm>
              <a:off x="6772261" y="850189"/>
              <a:ext cx="1345044" cy="78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3750" b="1" dirty="0"/>
                <a:t>教育</a:t>
              </a:r>
            </a:p>
          </p:txBody>
        </p:sp>
      </p:grpSp>
      <p:grpSp>
        <p:nvGrpSpPr>
          <p:cNvPr id="30" name="グループ化 29"/>
          <p:cNvGrpSpPr>
            <a:grpSpLocks/>
          </p:cNvGrpSpPr>
          <p:nvPr/>
        </p:nvGrpSpPr>
        <p:grpSpPr bwMode="auto">
          <a:xfrm>
            <a:off x="1587379" y="4476256"/>
            <a:ext cx="1473049" cy="788603"/>
            <a:chOff x="2576736" y="5511584"/>
            <a:chExt cx="1728192" cy="926439"/>
          </a:xfrm>
        </p:grpSpPr>
        <p:sp>
          <p:nvSpPr>
            <p:cNvPr id="21" name="円/楕円 20"/>
            <p:cNvSpPr/>
            <p:nvPr/>
          </p:nvSpPr>
          <p:spPr>
            <a:xfrm>
              <a:off x="2576736" y="5511584"/>
              <a:ext cx="1728192" cy="92643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19"/>
            </a:p>
          </p:txBody>
        </p:sp>
        <p:sp>
          <p:nvSpPr>
            <p:cNvPr id="37902" name="テキスト ボックス 21"/>
            <p:cNvSpPr txBox="1">
              <a:spLocks noChangeArrowheads="1"/>
            </p:cNvSpPr>
            <p:nvPr/>
          </p:nvSpPr>
          <p:spPr bwMode="auto">
            <a:xfrm>
              <a:off x="2780927" y="5629680"/>
              <a:ext cx="1348806" cy="78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3750" b="1" dirty="0"/>
                <a:t>気候</a:t>
              </a:r>
            </a:p>
          </p:txBody>
        </p:sp>
      </p:grpSp>
      <p:sp>
        <p:nvSpPr>
          <p:cNvPr id="20" name="テキスト ボックス 19"/>
          <p:cNvSpPr txBox="1">
            <a:spLocks noChangeArrowheads="1"/>
          </p:cNvSpPr>
          <p:nvPr/>
        </p:nvSpPr>
        <p:spPr bwMode="auto">
          <a:xfrm>
            <a:off x="2816929" y="2709951"/>
            <a:ext cx="3746538" cy="200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ja-JP" altLang="en-US" sz="3750" dirty="0">
                <a:solidFill>
                  <a:schemeClr val="bg1"/>
                </a:solidFill>
                <a:latin typeface="HGP創英角ﾎﾟｯﾌﾟ体" panose="040B0A00000000000000" pitchFamily="50" charset="-128"/>
                <a:ea typeface="HGP創英角ﾎﾟｯﾌﾟ体" panose="040B0A00000000000000" pitchFamily="50" charset="-128"/>
              </a:rPr>
              <a:t>　</a:t>
            </a:r>
            <a:r>
              <a:rPr lang="ja-JP" altLang="en-US" sz="3600" dirty="0">
                <a:solidFill>
                  <a:srgbClr val="FFFF00"/>
                </a:solidFill>
                <a:latin typeface="HGP創英角ﾎﾟｯﾌﾟ体" panose="040B0A00000000000000" pitchFamily="50" charset="-128"/>
                <a:ea typeface="HGP創英角ﾎﾟｯﾌﾟ体" panose="040B0A00000000000000" pitchFamily="50" charset="-128"/>
              </a:rPr>
              <a:t>グローバル化し、</a:t>
            </a:r>
            <a:endParaRPr lang="en-US" altLang="ja-JP" sz="3600" dirty="0">
              <a:solidFill>
                <a:srgbClr val="FFFF00"/>
              </a:solidFill>
              <a:latin typeface="HGP創英角ﾎﾟｯﾌﾟ体" panose="040B0A00000000000000" pitchFamily="50" charset="-128"/>
              <a:ea typeface="HGP創英角ﾎﾟｯﾌﾟ体" panose="040B0A00000000000000" pitchFamily="50" charset="-128"/>
            </a:endParaRPr>
          </a:p>
          <a:p>
            <a:pPr algn="ctr"/>
            <a:r>
              <a:rPr lang="ja-JP" altLang="en-US" sz="3750" dirty="0">
                <a:solidFill>
                  <a:srgbClr val="FFFF00"/>
                </a:solidFill>
                <a:latin typeface="HGP創英角ﾎﾟｯﾌﾟ体" panose="040B0A00000000000000" pitchFamily="50" charset="-128"/>
                <a:ea typeface="HGP創英角ﾎﾟｯﾌﾟ体" panose="040B0A00000000000000" pitchFamily="50" charset="-128"/>
              </a:rPr>
              <a:t>激変を続ける</a:t>
            </a:r>
            <a:endParaRPr lang="en-US" altLang="ja-JP" sz="3750" dirty="0">
              <a:solidFill>
                <a:srgbClr val="FFFF00"/>
              </a:solidFill>
              <a:latin typeface="HGP創英角ﾎﾟｯﾌﾟ体" panose="040B0A00000000000000" pitchFamily="50" charset="-128"/>
              <a:ea typeface="HGP創英角ﾎﾟｯﾌﾟ体" panose="040B0A00000000000000" pitchFamily="50" charset="-128"/>
            </a:endParaRPr>
          </a:p>
          <a:p>
            <a:pPr algn="ctr"/>
            <a:r>
              <a:rPr lang="ja-JP" altLang="en-US" sz="3750" dirty="0">
                <a:solidFill>
                  <a:srgbClr val="FFFF00"/>
                </a:solidFill>
                <a:latin typeface="HGP創英角ﾎﾟｯﾌﾟ体" panose="040B0A00000000000000" pitchFamily="50" charset="-128"/>
                <a:ea typeface="HGP創英角ﾎﾟｯﾌﾟ体" panose="040B0A00000000000000" pitchFamily="50" charset="-128"/>
              </a:rPr>
              <a:t>世界</a:t>
            </a:r>
            <a:endParaRPr lang="en-US" altLang="ja-JP" sz="3750" dirty="0">
              <a:solidFill>
                <a:srgbClr val="FFFF00"/>
              </a:solidFill>
              <a:latin typeface="HGP創英角ﾎﾟｯﾌﾟ体" panose="040B0A00000000000000" pitchFamily="50" charset="-128"/>
              <a:ea typeface="HGP創英角ﾎﾟｯﾌﾟ体" panose="040B0A00000000000000" pitchFamily="50" charset="-128"/>
            </a:endParaRPr>
          </a:p>
          <a:p>
            <a:pPr algn="ctr"/>
            <a:endParaRPr lang="en-US" altLang="ja-JP" sz="1193" dirty="0">
              <a:solidFill>
                <a:srgbClr val="FFFF00"/>
              </a:solidFill>
              <a:latin typeface="HGP創英角ﾎﾟｯﾌﾟ体" panose="040B0A00000000000000" pitchFamily="50" charset="-128"/>
              <a:ea typeface="HGP創英角ﾎﾟｯﾌﾟ体" panose="040B0A00000000000000" pitchFamily="50" charset="-128"/>
            </a:endParaRPr>
          </a:p>
        </p:txBody>
      </p:sp>
      <p:grpSp>
        <p:nvGrpSpPr>
          <p:cNvPr id="50" name="グループ化 49">
            <a:extLst>
              <a:ext uri="{FF2B5EF4-FFF2-40B4-BE49-F238E27FC236}">
                <a16:creationId xmlns:a16="http://schemas.microsoft.com/office/drawing/2014/main" id="{F1C19A2F-E491-42DD-B027-B1CB3C828D64}"/>
              </a:ext>
            </a:extLst>
          </p:cNvPr>
          <p:cNvGrpSpPr>
            <a:grpSpLocks/>
          </p:cNvGrpSpPr>
          <p:nvPr/>
        </p:nvGrpSpPr>
        <p:grpSpPr bwMode="auto">
          <a:xfrm>
            <a:off x="282068" y="5003633"/>
            <a:ext cx="1473049" cy="788603"/>
            <a:chOff x="2576736" y="5511584"/>
            <a:chExt cx="1728192" cy="926439"/>
          </a:xfrm>
          <a:solidFill>
            <a:srgbClr val="E9FED2"/>
          </a:solidFill>
        </p:grpSpPr>
        <p:sp>
          <p:nvSpPr>
            <p:cNvPr id="51" name="円/楕円 20">
              <a:extLst>
                <a:ext uri="{FF2B5EF4-FFF2-40B4-BE49-F238E27FC236}">
                  <a16:creationId xmlns:a16="http://schemas.microsoft.com/office/drawing/2014/main" id="{557418F3-2F63-44CF-B10A-3C786C5CD693}"/>
                </a:ext>
              </a:extLst>
            </p:cNvPr>
            <p:cNvSpPr/>
            <p:nvPr/>
          </p:nvSpPr>
          <p:spPr>
            <a:xfrm>
              <a:off x="2576736" y="5511584"/>
              <a:ext cx="1728192" cy="92643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19"/>
            </a:p>
          </p:txBody>
        </p:sp>
        <p:sp>
          <p:nvSpPr>
            <p:cNvPr id="52" name="テキスト ボックス 21">
              <a:extLst>
                <a:ext uri="{FF2B5EF4-FFF2-40B4-BE49-F238E27FC236}">
                  <a16:creationId xmlns:a16="http://schemas.microsoft.com/office/drawing/2014/main" id="{D264B460-B2DD-4D1A-9977-BBA1783F24EC}"/>
                </a:ext>
              </a:extLst>
            </p:cNvPr>
            <p:cNvSpPr txBox="1">
              <a:spLocks noChangeArrowheads="1"/>
            </p:cNvSpPr>
            <p:nvPr/>
          </p:nvSpPr>
          <p:spPr bwMode="auto">
            <a:xfrm>
              <a:off x="2862847" y="5664779"/>
              <a:ext cx="1220922" cy="7092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3323" b="1" dirty="0"/>
                <a:t>台風</a:t>
              </a:r>
            </a:p>
          </p:txBody>
        </p:sp>
      </p:grpSp>
      <p:grpSp>
        <p:nvGrpSpPr>
          <p:cNvPr id="53" name="グループ化 52">
            <a:extLst>
              <a:ext uri="{FF2B5EF4-FFF2-40B4-BE49-F238E27FC236}">
                <a16:creationId xmlns:a16="http://schemas.microsoft.com/office/drawing/2014/main" id="{A3E9003F-836D-4C63-A1C7-A5DDA95894CA}"/>
              </a:ext>
            </a:extLst>
          </p:cNvPr>
          <p:cNvGrpSpPr>
            <a:grpSpLocks/>
          </p:cNvGrpSpPr>
          <p:nvPr/>
        </p:nvGrpSpPr>
        <p:grpSpPr bwMode="auto">
          <a:xfrm>
            <a:off x="1493479" y="5750630"/>
            <a:ext cx="1652709" cy="807294"/>
            <a:chOff x="2576736" y="5511584"/>
            <a:chExt cx="1728192" cy="926439"/>
          </a:xfrm>
          <a:solidFill>
            <a:srgbClr val="E9FED2"/>
          </a:solidFill>
        </p:grpSpPr>
        <p:sp>
          <p:nvSpPr>
            <p:cNvPr id="54" name="円/楕円 20">
              <a:extLst>
                <a:ext uri="{FF2B5EF4-FFF2-40B4-BE49-F238E27FC236}">
                  <a16:creationId xmlns:a16="http://schemas.microsoft.com/office/drawing/2014/main" id="{32033CA0-EE04-4D10-8EA3-D4C4D652050D}"/>
                </a:ext>
              </a:extLst>
            </p:cNvPr>
            <p:cNvSpPr/>
            <p:nvPr/>
          </p:nvSpPr>
          <p:spPr>
            <a:xfrm>
              <a:off x="2576736" y="5511584"/>
              <a:ext cx="1728192" cy="92643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19"/>
            </a:p>
          </p:txBody>
        </p:sp>
        <p:sp>
          <p:nvSpPr>
            <p:cNvPr id="55" name="テキスト ボックス 21">
              <a:extLst>
                <a:ext uri="{FF2B5EF4-FFF2-40B4-BE49-F238E27FC236}">
                  <a16:creationId xmlns:a16="http://schemas.microsoft.com/office/drawing/2014/main" id="{73BD7EB3-A890-4701-A45D-ACB5F662264D}"/>
                </a:ext>
              </a:extLst>
            </p:cNvPr>
            <p:cNvSpPr txBox="1">
              <a:spLocks noChangeArrowheads="1"/>
            </p:cNvSpPr>
            <p:nvPr/>
          </p:nvSpPr>
          <p:spPr bwMode="auto">
            <a:xfrm>
              <a:off x="2907312" y="5674127"/>
              <a:ext cx="1083091" cy="6603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3139" b="1" dirty="0"/>
                <a:t>豪雨</a:t>
              </a:r>
            </a:p>
          </p:txBody>
        </p:sp>
      </p:grpSp>
      <p:grpSp>
        <p:nvGrpSpPr>
          <p:cNvPr id="56" name="グループ化 55">
            <a:extLst>
              <a:ext uri="{FF2B5EF4-FFF2-40B4-BE49-F238E27FC236}">
                <a16:creationId xmlns:a16="http://schemas.microsoft.com/office/drawing/2014/main" id="{1225775B-5210-4AA6-A3A7-57C693F561BA}"/>
              </a:ext>
            </a:extLst>
          </p:cNvPr>
          <p:cNvGrpSpPr>
            <a:grpSpLocks/>
          </p:cNvGrpSpPr>
          <p:nvPr/>
        </p:nvGrpSpPr>
        <p:grpSpPr bwMode="auto">
          <a:xfrm>
            <a:off x="6605905" y="3885023"/>
            <a:ext cx="2342275" cy="989097"/>
            <a:chOff x="113124" y="4331069"/>
            <a:chExt cx="2319889" cy="926439"/>
          </a:xfrm>
          <a:solidFill>
            <a:schemeClr val="accent6">
              <a:lumMod val="40000"/>
              <a:lumOff val="60000"/>
            </a:schemeClr>
          </a:solidFill>
        </p:grpSpPr>
        <p:sp>
          <p:nvSpPr>
            <p:cNvPr id="57" name="円/楕円 16">
              <a:extLst>
                <a:ext uri="{FF2B5EF4-FFF2-40B4-BE49-F238E27FC236}">
                  <a16:creationId xmlns:a16="http://schemas.microsoft.com/office/drawing/2014/main" id="{12F1982C-A606-4273-9FBF-DA51F446383D}"/>
                </a:ext>
              </a:extLst>
            </p:cNvPr>
            <p:cNvSpPr/>
            <p:nvPr/>
          </p:nvSpPr>
          <p:spPr>
            <a:xfrm>
              <a:off x="113124" y="4331069"/>
              <a:ext cx="2319889" cy="926439"/>
            </a:xfrm>
            <a:prstGeom prst="ellipse">
              <a:avLst/>
            </a:prstGeom>
            <a:solidFill>
              <a:srgbClr val="E9FED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19"/>
            </a:p>
          </p:txBody>
        </p:sp>
        <p:sp>
          <p:nvSpPr>
            <p:cNvPr id="58" name="テキスト ボックス 4">
              <a:extLst>
                <a:ext uri="{FF2B5EF4-FFF2-40B4-BE49-F238E27FC236}">
                  <a16:creationId xmlns:a16="http://schemas.microsoft.com/office/drawing/2014/main" id="{5602B5DA-773B-474C-A09D-5805A53EBE91}"/>
                </a:ext>
              </a:extLst>
            </p:cNvPr>
            <p:cNvSpPr txBox="1">
              <a:spLocks noChangeArrowheads="1"/>
            </p:cNvSpPr>
            <p:nvPr/>
          </p:nvSpPr>
          <p:spPr bwMode="auto">
            <a:xfrm>
              <a:off x="259615" y="4514263"/>
              <a:ext cx="1893181" cy="5654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3323" b="1" dirty="0"/>
                <a:t>経済低迷</a:t>
              </a:r>
            </a:p>
          </p:txBody>
        </p:sp>
      </p:grpSp>
      <p:grpSp>
        <p:nvGrpSpPr>
          <p:cNvPr id="59" name="グループ化 58">
            <a:extLst>
              <a:ext uri="{FF2B5EF4-FFF2-40B4-BE49-F238E27FC236}">
                <a16:creationId xmlns:a16="http://schemas.microsoft.com/office/drawing/2014/main" id="{3B7E14B5-EEEC-48EC-8EE2-1F74DA76F449}"/>
              </a:ext>
            </a:extLst>
          </p:cNvPr>
          <p:cNvGrpSpPr>
            <a:grpSpLocks/>
          </p:cNvGrpSpPr>
          <p:nvPr/>
        </p:nvGrpSpPr>
        <p:grpSpPr bwMode="auto">
          <a:xfrm>
            <a:off x="5029709" y="5095527"/>
            <a:ext cx="2723511" cy="922516"/>
            <a:chOff x="7473319" y="1986456"/>
            <a:chExt cx="3196589" cy="1082504"/>
          </a:xfrm>
        </p:grpSpPr>
        <p:sp>
          <p:nvSpPr>
            <p:cNvPr id="60" name="円/楕円 14">
              <a:extLst>
                <a:ext uri="{FF2B5EF4-FFF2-40B4-BE49-F238E27FC236}">
                  <a16:creationId xmlns:a16="http://schemas.microsoft.com/office/drawing/2014/main" id="{966B3655-EFA8-4F5B-A11F-A0B091E8A39C}"/>
                </a:ext>
              </a:extLst>
            </p:cNvPr>
            <p:cNvSpPr/>
            <p:nvPr/>
          </p:nvSpPr>
          <p:spPr>
            <a:xfrm>
              <a:off x="7473319" y="1986456"/>
              <a:ext cx="3196589" cy="1082504"/>
            </a:xfrm>
            <a:prstGeom prst="ellipse">
              <a:avLst/>
            </a:prstGeom>
            <a:solidFill>
              <a:srgbClr val="E9FED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19"/>
            </a:p>
          </p:txBody>
        </p:sp>
        <p:sp>
          <p:nvSpPr>
            <p:cNvPr id="61" name="テキスト ボックス 5">
              <a:extLst>
                <a:ext uri="{FF2B5EF4-FFF2-40B4-BE49-F238E27FC236}">
                  <a16:creationId xmlns:a16="http://schemas.microsoft.com/office/drawing/2014/main" id="{E2CD43A9-68B4-405F-A4CC-84F73A66CE23}"/>
                </a:ext>
              </a:extLst>
            </p:cNvPr>
            <p:cNvSpPr txBox="1">
              <a:spLocks noChangeArrowheads="1"/>
            </p:cNvSpPr>
            <p:nvPr/>
          </p:nvSpPr>
          <p:spPr bwMode="auto">
            <a:xfrm>
              <a:off x="7903669" y="2168561"/>
              <a:ext cx="2474478" cy="78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3750" b="1" dirty="0"/>
                <a:t>食糧不足</a:t>
              </a:r>
            </a:p>
          </p:txBody>
        </p:sp>
      </p:grpSp>
      <p:grpSp>
        <p:nvGrpSpPr>
          <p:cNvPr id="62" name="グループ化 61">
            <a:extLst>
              <a:ext uri="{FF2B5EF4-FFF2-40B4-BE49-F238E27FC236}">
                <a16:creationId xmlns:a16="http://schemas.microsoft.com/office/drawing/2014/main" id="{AED06205-5C55-4AF1-9567-B82E23024D37}"/>
              </a:ext>
            </a:extLst>
          </p:cNvPr>
          <p:cNvGrpSpPr>
            <a:grpSpLocks/>
          </p:cNvGrpSpPr>
          <p:nvPr/>
        </p:nvGrpSpPr>
        <p:grpSpPr bwMode="auto">
          <a:xfrm rot="20753728">
            <a:off x="146004" y="542059"/>
            <a:ext cx="2862052" cy="844033"/>
            <a:chOff x="1362385" y="945550"/>
            <a:chExt cx="3008522" cy="992650"/>
          </a:xfrm>
          <a:solidFill>
            <a:srgbClr val="E9FED2"/>
          </a:solidFill>
        </p:grpSpPr>
        <p:sp>
          <p:nvSpPr>
            <p:cNvPr id="63" name="円/楕円 32">
              <a:extLst>
                <a:ext uri="{FF2B5EF4-FFF2-40B4-BE49-F238E27FC236}">
                  <a16:creationId xmlns:a16="http://schemas.microsoft.com/office/drawing/2014/main" id="{94E7C177-CFAE-441A-BE19-FDACD7A34B30}"/>
                </a:ext>
              </a:extLst>
            </p:cNvPr>
            <p:cNvSpPr/>
            <p:nvPr/>
          </p:nvSpPr>
          <p:spPr>
            <a:xfrm>
              <a:off x="1362385" y="945550"/>
              <a:ext cx="3008522" cy="9926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19"/>
            </a:p>
          </p:txBody>
        </p:sp>
        <p:sp>
          <p:nvSpPr>
            <p:cNvPr id="64" name="テキスト ボックス 1">
              <a:extLst>
                <a:ext uri="{FF2B5EF4-FFF2-40B4-BE49-F238E27FC236}">
                  <a16:creationId xmlns:a16="http://schemas.microsoft.com/office/drawing/2014/main" id="{C2E0CA95-FE88-44E6-9FCD-5F7F8B9F43CF}"/>
                </a:ext>
              </a:extLst>
            </p:cNvPr>
            <p:cNvSpPr txBox="1">
              <a:spLocks noChangeArrowheads="1"/>
            </p:cNvSpPr>
            <p:nvPr/>
          </p:nvSpPr>
          <p:spPr bwMode="auto">
            <a:xfrm>
              <a:off x="1713042" y="1142129"/>
              <a:ext cx="2132977" cy="5418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3323" b="1" dirty="0"/>
                <a:t>Society5.0</a:t>
              </a:r>
            </a:p>
          </p:txBody>
        </p:sp>
      </p:grpSp>
      <p:grpSp>
        <p:nvGrpSpPr>
          <p:cNvPr id="32" name="グループ化 31"/>
          <p:cNvGrpSpPr>
            <a:grpSpLocks/>
          </p:cNvGrpSpPr>
          <p:nvPr/>
        </p:nvGrpSpPr>
        <p:grpSpPr bwMode="auto">
          <a:xfrm rot="21088061">
            <a:off x="1907704" y="1054012"/>
            <a:ext cx="1471697" cy="789955"/>
            <a:chOff x="1448798" y="1011761"/>
            <a:chExt cx="1728192" cy="926439"/>
          </a:xfrm>
        </p:grpSpPr>
        <p:sp>
          <p:nvSpPr>
            <p:cNvPr id="33" name="円/楕円 32"/>
            <p:cNvSpPr/>
            <p:nvPr/>
          </p:nvSpPr>
          <p:spPr>
            <a:xfrm>
              <a:off x="1448798" y="1011761"/>
              <a:ext cx="1728192" cy="92643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19"/>
            </a:p>
          </p:txBody>
        </p:sp>
        <p:sp>
          <p:nvSpPr>
            <p:cNvPr id="34" name="テキスト ボックス 1"/>
            <p:cNvSpPr txBox="1">
              <a:spLocks noChangeArrowheads="1"/>
            </p:cNvSpPr>
            <p:nvPr/>
          </p:nvSpPr>
          <p:spPr bwMode="auto">
            <a:xfrm>
              <a:off x="1693827" y="1102012"/>
              <a:ext cx="935921" cy="78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3750" b="1" dirty="0"/>
                <a:t>Ａ Ｉ</a:t>
              </a:r>
            </a:p>
          </p:txBody>
        </p:sp>
      </p:grpSp>
      <p:sp>
        <p:nvSpPr>
          <p:cNvPr id="2" name="楕円 1">
            <a:extLst>
              <a:ext uri="{FF2B5EF4-FFF2-40B4-BE49-F238E27FC236}">
                <a16:creationId xmlns:a16="http://schemas.microsoft.com/office/drawing/2014/main" id="{670636AE-58CE-4747-A358-DBD511C79C41}"/>
              </a:ext>
            </a:extLst>
          </p:cNvPr>
          <p:cNvSpPr/>
          <p:nvPr/>
        </p:nvSpPr>
        <p:spPr>
          <a:xfrm rot="1453367">
            <a:off x="-196732" y="4066486"/>
            <a:ext cx="5234865" cy="26975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楕円 67">
            <a:extLst>
              <a:ext uri="{FF2B5EF4-FFF2-40B4-BE49-F238E27FC236}">
                <a16:creationId xmlns:a16="http://schemas.microsoft.com/office/drawing/2014/main" id="{CB6F5B78-7636-46A9-B28B-A6164DEE8731}"/>
              </a:ext>
            </a:extLst>
          </p:cNvPr>
          <p:cNvSpPr/>
          <p:nvPr/>
        </p:nvSpPr>
        <p:spPr>
          <a:xfrm rot="20686046">
            <a:off x="-1155538" y="252986"/>
            <a:ext cx="8579500" cy="24721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楕円 68">
            <a:extLst>
              <a:ext uri="{FF2B5EF4-FFF2-40B4-BE49-F238E27FC236}">
                <a16:creationId xmlns:a16="http://schemas.microsoft.com/office/drawing/2014/main" id="{F2650924-9924-4AE4-A39D-6118EF0CB8EC}"/>
              </a:ext>
            </a:extLst>
          </p:cNvPr>
          <p:cNvSpPr/>
          <p:nvPr/>
        </p:nvSpPr>
        <p:spPr>
          <a:xfrm rot="5400000">
            <a:off x="5791728" y="515313"/>
            <a:ext cx="4153758" cy="30740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楕円 69">
            <a:extLst>
              <a:ext uri="{FF2B5EF4-FFF2-40B4-BE49-F238E27FC236}">
                <a16:creationId xmlns:a16="http://schemas.microsoft.com/office/drawing/2014/main" id="{4A70A7AC-7A83-4F03-8E59-92DB8AD18E30}"/>
              </a:ext>
            </a:extLst>
          </p:cNvPr>
          <p:cNvSpPr/>
          <p:nvPr/>
        </p:nvSpPr>
        <p:spPr>
          <a:xfrm rot="7768887">
            <a:off x="4736432" y="3360865"/>
            <a:ext cx="4866799" cy="31542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 name="グループ化 70">
            <a:extLst>
              <a:ext uri="{FF2B5EF4-FFF2-40B4-BE49-F238E27FC236}">
                <a16:creationId xmlns:a16="http://schemas.microsoft.com/office/drawing/2014/main" id="{53CDD18B-BBE9-4E5F-BEF6-1B6E76381336}"/>
              </a:ext>
            </a:extLst>
          </p:cNvPr>
          <p:cNvGrpSpPr>
            <a:grpSpLocks/>
          </p:cNvGrpSpPr>
          <p:nvPr/>
        </p:nvGrpSpPr>
        <p:grpSpPr bwMode="auto">
          <a:xfrm rot="342148">
            <a:off x="6387995" y="1096413"/>
            <a:ext cx="1726972" cy="977994"/>
            <a:chOff x="430777" y="2564904"/>
            <a:chExt cx="1873001" cy="926439"/>
          </a:xfrm>
        </p:grpSpPr>
        <p:sp>
          <p:nvSpPr>
            <p:cNvPr id="72" name="円/楕円 17">
              <a:extLst>
                <a:ext uri="{FF2B5EF4-FFF2-40B4-BE49-F238E27FC236}">
                  <a16:creationId xmlns:a16="http://schemas.microsoft.com/office/drawing/2014/main" id="{593D2C70-9655-419C-96DA-81BA101A1A75}"/>
                </a:ext>
              </a:extLst>
            </p:cNvPr>
            <p:cNvSpPr/>
            <p:nvPr/>
          </p:nvSpPr>
          <p:spPr>
            <a:xfrm>
              <a:off x="430777" y="2564904"/>
              <a:ext cx="1727962" cy="92643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19"/>
            </a:p>
          </p:txBody>
        </p:sp>
        <p:sp>
          <p:nvSpPr>
            <p:cNvPr id="73" name="テキスト ボックス 3">
              <a:extLst>
                <a:ext uri="{FF2B5EF4-FFF2-40B4-BE49-F238E27FC236}">
                  <a16:creationId xmlns:a16="http://schemas.microsoft.com/office/drawing/2014/main" id="{E93CCDE2-8C8E-4C92-A863-0187EA339B03}"/>
                </a:ext>
              </a:extLst>
            </p:cNvPr>
            <p:cNvSpPr txBox="1">
              <a:spLocks noChangeArrowheads="1"/>
            </p:cNvSpPr>
            <p:nvPr/>
          </p:nvSpPr>
          <p:spPr bwMode="auto">
            <a:xfrm>
              <a:off x="439919" y="2765341"/>
              <a:ext cx="1863859" cy="61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2800" b="1" dirty="0"/>
                <a:t>Web</a:t>
              </a:r>
              <a:r>
                <a:rPr lang="ja-JP" altLang="en-US" sz="2800" b="1" dirty="0"/>
                <a:t>会議</a:t>
              </a:r>
            </a:p>
          </p:txBody>
        </p:sp>
      </p:grpSp>
      <p:grpSp>
        <p:nvGrpSpPr>
          <p:cNvPr id="74" name="グループ化 73">
            <a:extLst>
              <a:ext uri="{FF2B5EF4-FFF2-40B4-BE49-F238E27FC236}">
                <a16:creationId xmlns:a16="http://schemas.microsoft.com/office/drawing/2014/main" id="{5F76D2DE-6A6E-445B-9A14-46BC40B7EE1D}"/>
              </a:ext>
            </a:extLst>
          </p:cNvPr>
          <p:cNvGrpSpPr>
            <a:grpSpLocks/>
          </p:cNvGrpSpPr>
          <p:nvPr/>
        </p:nvGrpSpPr>
        <p:grpSpPr bwMode="auto">
          <a:xfrm rot="21104244">
            <a:off x="1841165" y="1626478"/>
            <a:ext cx="2834277" cy="794130"/>
            <a:chOff x="1448797" y="1011761"/>
            <a:chExt cx="3639254" cy="926439"/>
          </a:xfrm>
        </p:grpSpPr>
        <p:sp>
          <p:nvSpPr>
            <p:cNvPr id="75" name="円/楕円 32">
              <a:extLst>
                <a:ext uri="{FF2B5EF4-FFF2-40B4-BE49-F238E27FC236}">
                  <a16:creationId xmlns:a16="http://schemas.microsoft.com/office/drawing/2014/main" id="{CDD77AA4-2EDA-40C8-B666-9CE688A9E252}"/>
                </a:ext>
              </a:extLst>
            </p:cNvPr>
            <p:cNvSpPr/>
            <p:nvPr/>
          </p:nvSpPr>
          <p:spPr>
            <a:xfrm>
              <a:off x="1448797" y="1011761"/>
              <a:ext cx="3639254" cy="92643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19"/>
            </a:p>
          </p:txBody>
        </p:sp>
        <p:sp>
          <p:nvSpPr>
            <p:cNvPr id="76" name="テキスト ボックス 1">
              <a:extLst>
                <a:ext uri="{FF2B5EF4-FFF2-40B4-BE49-F238E27FC236}">
                  <a16:creationId xmlns:a16="http://schemas.microsoft.com/office/drawing/2014/main" id="{0D0029AE-A3B6-4ACE-A425-54B911D7FFAD}"/>
                </a:ext>
              </a:extLst>
            </p:cNvPr>
            <p:cNvSpPr txBox="1">
              <a:spLocks noChangeArrowheads="1"/>
            </p:cNvSpPr>
            <p:nvPr/>
          </p:nvSpPr>
          <p:spPr bwMode="auto">
            <a:xfrm>
              <a:off x="1731397" y="1102012"/>
              <a:ext cx="2714707" cy="78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3750" b="1" dirty="0"/>
                <a:t> </a:t>
              </a:r>
              <a:r>
                <a:rPr lang="en-US" altLang="ja-JP" sz="3750" b="1" dirty="0"/>
                <a:t>Chat GTP</a:t>
              </a:r>
              <a:endParaRPr lang="ja-JP" altLang="en-US" sz="3750" b="1" dirty="0"/>
            </a:p>
          </p:txBody>
        </p:sp>
      </p:grpSp>
      <p:grpSp>
        <p:nvGrpSpPr>
          <p:cNvPr id="77" name="グループ化 76">
            <a:extLst>
              <a:ext uri="{FF2B5EF4-FFF2-40B4-BE49-F238E27FC236}">
                <a16:creationId xmlns:a16="http://schemas.microsoft.com/office/drawing/2014/main" id="{13A18137-9D22-4724-BB7B-76C6F2654453}"/>
              </a:ext>
            </a:extLst>
          </p:cNvPr>
          <p:cNvGrpSpPr>
            <a:grpSpLocks/>
          </p:cNvGrpSpPr>
          <p:nvPr/>
        </p:nvGrpSpPr>
        <p:grpSpPr bwMode="auto">
          <a:xfrm>
            <a:off x="195112" y="6050706"/>
            <a:ext cx="1896941" cy="807294"/>
            <a:chOff x="1059709" y="5681055"/>
            <a:chExt cx="1983579" cy="926439"/>
          </a:xfrm>
          <a:solidFill>
            <a:srgbClr val="E9FED2"/>
          </a:solidFill>
        </p:grpSpPr>
        <p:sp>
          <p:nvSpPr>
            <p:cNvPr id="78" name="円/楕円 20">
              <a:extLst>
                <a:ext uri="{FF2B5EF4-FFF2-40B4-BE49-F238E27FC236}">
                  <a16:creationId xmlns:a16="http://schemas.microsoft.com/office/drawing/2014/main" id="{EA006F59-A54E-4220-B3E8-4CBB1F44D075}"/>
                </a:ext>
              </a:extLst>
            </p:cNvPr>
            <p:cNvSpPr/>
            <p:nvPr/>
          </p:nvSpPr>
          <p:spPr>
            <a:xfrm>
              <a:off x="1059709" y="5681055"/>
              <a:ext cx="1983579" cy="92643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19"/>
            </a:p>
          </p:txBody>
        </p:sp>
        <p:sp>
          <p:nvSpPr>
            <p:cNvPr id="79" name="テキスト ボックス 21">
              <a:extLst>
                <a:ext uri="{FF2B5EF4-FFF2-40B4-BE49-F238E27FC236}">
                  <a16:creationId xmlns:a16="http://schemas.microsoft.com/office/drawing/2014/main" id="{49FA60C8-31A9-4BF9-AB8B-D243CFD16A45}"/>
                </a:ext>
              </a:extLst>
            </p:cNvPr>
            <p:cNvSpPr txBox="1">
              <a:spLocks noChangeArrowheads="1"/>
            </p:cNvSpPr>
            <p:nvPr/>
          </p:nvSpPr>
          <p:spPr bwMode="auto">
            <a:xfrm>
              <a:off x="1105626" y="5886577"/>
              <a:ext cx="1786804" cy="5298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2400" b="1" dirty="0"/>
                <a:t>線状降水帯</a:t>
              </a:r>
            </a:p>
          </p:txBody>
        </p:sp>
      </p:grpSp>
      <p:grpSp>
        <p:nvGrpSpPr>
          <p:cNvPr id="3" name="グループ化 2">
            <a:extLst>
              <a:ext uri="{FF2B5EF4-FFF2-40B4-BE49-F238E27FC236}">
                <a16:creationId xmlns:a16="http://schemas.microsoft.com/office/drawing/2014/main" id="{02E2873F-CACF-9721-81DA-0B44CB9E8F91}"/>
              </a:ext>
            </a:extLst>
          </p:cNvPr>
          <p:cNvGrpSpPr>
            <a:grpSpLocks/>
          </p:cNvGrpSpPr>
          <p:nvPr/>
        </p:nvGrpSpPr>
        <p:grpSpPr bwMode="auto">
          <a:xfrm>
            <a:off x="7072384" y="4627932"/>
            <a:ext cx="2342275" cy="989097"/>
            <a:chOff x="113124" y="4331069"/>
            <a:chExt cx="2319889" cy="926439"/>
          </a:xfrm>
          <a:solidFill>
            <a:schemeClr val="accent6">
              <a:lumMod val="40000"/>
              <a:lumOff val="60000"/>
            </a:schemeClr>
          </a:solidFill>
        </p:grpSpPr>
        <p:sp>
          <p:nvSpPr>
            <p:cNvPr id="5" name="円/楕円 16">
              <a:extLst>
                <a:ext uri="{FF2B5EF4-FFF2-40B4-BE49-F238E27FC236}">
                  <a16:creationId xmlns:a16="http://schemas.microsoft.com/office/drawing/2014/main" id="{2407EAAC-6B9D-2DC1-F560-863860CD43E2}"/>
                </a:ext>
              </a:extLst>
            </p:cNvPr>
            <p:cNvSpPr/>
            <p:nvPr/>
          </p:nvSpPr>
          <p:spPr>
            <a:xfrm>
              <a:off x="113124" y="4331069"/>
              <a:ext cx="2319889" cy="926439"/>
            </a:xfrm>
            <a:prstGeom prst="ellipse">
              <a:avLst/>
            </a:prstGeom>
            <a:solidFill>
              <a:srgbClr val="E9FED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19"/>
            </a:p>
          </p:txBody>
        </p:sp>
        <p:sp>
          <p:nvSpPr>
            <p:cNvPr id="6" name="テキスト ボックス 4">
              <a:extLst>
                <a:ext uri="{FF2B5EF4-FFF2-40B4-BE49-F238E27FC236}">
                  <a16:creationId xmlns:a16="http://schemas.microsoft.com/office/drawing/2014/main" id="{4B8633B5-F353-72BD-411A-F609BD77F96B}"/>
                </a:ext>
              </a:extLst>
            </p:cNvPr>
            <p:cNvSpPr txBox="1">
              <a:spLocks noChangeArrowheads="1"/>
            </p:cNvSpPr>
            <p:nvPr/>
          </p:nvSpPr>
          <p:spPr bwMode="auto">
            <a:xfrm>
              <a:off x="259615" y="4514263"/>
              <a:ext cx="1893181" cy="5654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3323" b="1" dirty="0"/>
                <a:t>物価高騰</a:t>
              </a:r>
            </a:p>
          </p:txBody>
        </p:sp>
      </p:grpSp>
      <p:grpSp>
        <p:nvGrpSpPr>
          <p:cNvPr id="7" name="グループ化 6">
            <a:extLst>
              <a:ext uri="{FF2B5EF4-FFF2-40B4-BE49-F238E27FC236}">
                <a16:creationId xmlns:a16="http://schemas.microsoft.com/office/drawing/2014/main" id="{A4B56A4F-F47F-8BFF-FCC2-217F508B9F55}"/>
              </a:ext>
            </a:extLst>
          </p:cNvPr>
          <p:cNvGrpSpPr>
            <a:grpSpLocks/>
          </p:cNvGrpSpPr>
          <p:nvPr/>
        </p:nvGrpSpPr>
        <p:grpSpPr bwMode="auto">
          <a:xfrm>
            <a:off x="6441466" y="1908530"/>
            <a:ext cx="1502096" cy="789955"/>
            <a:chOff x="6544291" y="717708"/>
            <a:chExt cx="1762268" cy="926439"/>
          </a:xfrm>
        </p:grpSpPr>
        <p:sp>
          <p:nvSpPr>
            <p:cNvPr id="8" name="円/楕円 15">
              <a:extLst>
                <a:ext uri="{FF2B5EF4-FFF2-40B4-BE49-F238E27FC236}">
                  <a16:creationId xmlns:a16="http://schemas.microsoft.com/office/drawing/2014/main" id="{8CEE194A-3A89-A366-1917-3CB96EAA8D05}"/>
                </a:ext>
              </a:extLst>
            </p:cNvPr>
            <p:cNvSpPr/>
            <p:nvPr/>
          </p:nvSpPr>
          <p:spPr>
            <a:xfrm>
              <a:off x="6544291" y="717708"/>
              <a:ext cx="1728192" cy="92643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19"/>
            </a:p>
          </p:txBody>
        </p:sp>
        <p:sp>
          <p:nvSpPr>
            <p:cNvPr id="9" name="テキスト ボックス 8">
              <a:extLst>
                <a:ext uri="{FF2B5EF4-FFF2-40B4-BE49-F238E27FC236}">
                  <a16:creationId xmlns:a16="http://schemas.microsoft.com/office/drawing/2014/main" id="{82D850E8-E7DF-83C3-9DC0-2C908597F2FC}"/>
                </a:ext>
              </a:extLst>
            </p:cNvPr>
            <p:cNvSpPr txBox="1">
              <a:spLocks noChangeArrowheads="1"/>
            </p:cNvSpPr>
            <p:nvPr/>
          </p:nvSpPr>
          <p:spPr bwMode="auto">
            <a:xfrm>
              <a:off x="6645566" y="880885"/>
              <a:ext cx="1660993" cy="68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3200" b="1" dirty="0"/>
                <a:t>コロナ</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74"/>
                                        </p:tgtEl>
                                        <p:attrNameLst>
                                          <p:attrName>style.visibility</p:attrName>
                                        </p:attrNameLst>
                                      </p:cBhvr>
                                      <p:to>
                                        <p:strVal val="visible"/>
                                      </p:to>
                                    </p:set>
                                    <p:anim calcmode="lin" valueType="num">
                                      <p:cBhvr additive="base">
                                        <p:cTn id="22" dur="500" fill="hold"/>
                                        <p:tgtEl>
                                          <p:spTgt spid="74"/>
                                        </p:tgtEl>
                                        <p:attrNameLst>
                                          <p:attrName>ppt_x</p:attrName>
                                        </p:attrNameLst>
                                      </p:cBhvr>
                                      <p:tavLst>
                                        <p:tav tm="0">
                                          <p:val>
                                            <p:strVal val="#ppt_x"/>
                                          </p:val>
                                        </p:tav>
                                        <p:tav tm="100000">
                                          <p:val>
                                            <p:strVal val="#ppt_x"/>
                                          </p:val>
                                        </p:tav>
                                      </p:tavLst>
                                    </p:anim>
                                    <p:anim calcmode="lin" valueType="num">
                                      <p:cBhvr additive="base">
                                        <p:cTn id="23" dur="500" fill="hold"/>
                                        <p:tgtEl>
                                          <p:spTgt spid="74"/>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ppt_x"/>
                                          </p:val>
                                        </p:tav>
                                        <p:tav tm="100000">
                                          <p:val>
                                            <p:strVal val="#ppt_x"/>
                                          </p:val>
                                        </p:tav>
                                      </p:tavLst>
                                    </p:anim>
                                    <p:anim calcmode="lin" valueType="num">
                                      <p:cBhvr additive="base">
                                        <p:cTn id="33" dur="500" fill="hold"/>
                                        <p:tgtEl>
                                          <p:spTgt spid="44"/>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additive="base">
                                        <p:cTn id="37" dur="500" fill="hold"/>
                                        <p:tgtEl>
                                          <p:spTgt spid="65"/>
                                        </p:tgtEl>
                                        <p:attrNameLst>
                                          <p:attrName>ppt_x</p:attrName>
                                        </p:attrNameLst>
                                      </p:cBhvr>
                                      <p:tavLst>
                                        <p:tav tm="0">
                                          <p:val>
                                            <p:strVal val="#ppt_x"/>
                                          </p:val>
                                        </p:tav>
                                        <p:tav tm="100000">
                                          <p:val>
                                            <p:strVal val="#ppt_x"/>
                                          </p:val>
                                        </p:tav>
                                      </p:tavLst>
                                    </p:anim>
                                    <p:anim calcmode="lin" valueType="num">
                                      <p:cBhvr additive="base">
                                        <p:cTn id="38" dur="500" fill="hold"/>
                                        <p:tgtEl>
                                          <p:spTgt spid="65"/>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2" presetClass="entr" presetSubtype="4" fill="hold" nodeType="after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 presetClass="entr" presetSubtype="4"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fill="hold"/>
                                        <p:tgtEl>
                                          <p:spTgt spid="26"/>
                                        </p:tgtEl>
                                        <p:attrNameLst>
                                          <p:attrName>ppt_x</p:attrName>
                                        </p:attrNameLst>
                                      </p:cBhvr>
                                      <p:tavLst>
                                        <p:tav tm="0">
                                          <p:val>
                                            <p:strVal val="#ppt_x"/>
                                          </p:val>
                                        </p:tav>
                                        <p:tav tm="100000">
                                          <p:val>
                                            <p:strVal val="#ppt_x"/>
                                          </p:val>
                                        </p:tav>
                                      </p:tavLst>
                                    </p:anim>
                                    <p:anim calcmode="lin" valueType="num">
                                      <p:cBhvr additive="base">
                                        <p:cTn id="61" dur="500" fill="hold"/>
                                        <p:tgtEl>
                                          <p:spTgt spid="26"/>
                                        </p:tgtEl>
                                        <p:attrNameLst>
                                          <p:attrName>ppt_y</p:attrName>
                                        </p:attrNameLst>
                                      </p:cBhvr>
                                      <p:tavLst>
                                        <p:tav tm="0">
                                          <p:val>
                                            <p:strVal val="1+#ppt_h/2"/>
                                          </p:val>
                                        </p:tav>
                                        <p:tav tm="100000">
                                          <p:val>
                                            <p:strVal val="#ppt_y"/>
                                          </p:val>
                                        </p:tav>
                                      </p:tavLst>
                                    </p:anim>
                                  </p:childTnLst>
                                </p:cTn>
                              </p:par>
                            </p:childTnLst>
                          </p:cTn>
                        </p:par>
                        <p:par>
                          <p:cTn id="62" fill="hold">
                            <p:stCondLst>
                              <p:cond delay="1000"/>
                            </p:stCondLst>
                            <p:childTnLst>
                              <p:par>
                                <p:cTn id="63" presetID="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500" fill="hold"/>
                                        <p:tgtEl>
                                          <p:spTgt spid="35"/>
                                        </p:tgtEl>
                                        <p:attrNameLst>
                                          <p:attrName>ppt_x</p:attrName>
                                        </p:attrNameLst>
                                      </p:cBhvr>
                                      <p:tavLst>
                                        <p:tav tm="0">
                                          <p:val>
                                            <p:strVal val="#ppt_x"/>
                                          </p:val>
                                        </p:tav>
                                        <p:tav tm="100000">
                                          <p:val>
                                            <p:strVal val="#ppt_x"/>
                                          </p:val>
                                        </p:tav>
                                      </p:tavLst>
                                    </p:anim>
                                    <p:anim calcmode="lin" valueType="num">
                                      <p:cBhvr additive="base">
                                        <p:cTn id="66" dur="500" fill="hold"/>
                                        <p:tgtEl>
                                          <p:spTgt spid="35"/>
                                        </p:tgtEl>
                                        <p:attrNameLst>
                                          <p:attrName>ppt_y</p:attrName>
                                        </p:attrNameLst>
                                      </p:cBhvr>
                                      <p:tavLst>
                                        <p:tav tm="0">
                                          <p:val>
                                            <p:strVal val="1+#ppt_h/2"/>
                                          </p:val>
                                        </p:tav>
                                        <p:tav tm="100000">
                                          <p:val>
                                            <p:strVal val="#ppt_y"/>
                                          </p:val>
                                        </p:tav>
                                      </p:tavLst>
                                    </p:anim>
                                  </p:childTnLst>
                                </p:cTn>
                              </p:par>
                            </p:childTnLst>
                          </p:cTn>
                        </p:par>
                        <p:par>
                          <p:cTn id="67" fill="hold">
                            <p:stCondLst>
                              <p:cond delay="1500"/>
                            </p:stCondLst>
                            <p:childTnLst>
                              <p:par>
                                <p:cTn id="68" presetID="2" presetClass="entr" presetSubtype="4" fill="hold" nodeType="afterEffect">
                                  <p:stCondLst>
                                    <p:cond delay="0"/>
                                  </p:stCondLst>
                                  <p:childTnLst>
                                    <p:set>
                                      <p:cBhvr>
                                        <p:cTn id="69" dur="1" fill="hold">
                                          <p:stCondLst>
                                            <p:cond delay="0"/>
                                          </p:stCondLst>
                                        </p:cTn>
                                        <p:tgtEl>
                                          <p:spTgt spid="71"/>
                                        </p:tgtEl>
                                        <p:attrNameLst>
                                          <p:attrName>style.visibility</p:attrName>
                                        </p:attrNameLst>
                                      </p:cBhvr>
                                      <p:to>
                                        <p:strVal val="visible"/>
                                      </p:to>
                                    </p:set>
                                    <p:anim calcmode="lin" valueType="num">
                                      <p:cBhvr additive="base">
                                        <p:cTn id="70" dur="500" fill="hold"/>
                                        <p:tgtEl>
                                          <p:spTgt spid="71"/>
                                        </p:tgtEl>
                                        <p:attrNameLst>
                                          <p:attrName>ppt_x</p:attrName>
                                        </p:attrNameLst>
                                      </p:cBhvr>
                                      <p:tavLst>
                                        <p:tav tm="0">
                                          <p:val>
                                            <p:strVal val="#ppt_x"/>
                                          </p:val>
                                        </p:tav>
                                        <p:tav tm="100000">
                                          <p:val>
                                            <p:strVal val="#ppt_x"/>
                                          </p:val>
                                        </p:tav>
                                      </p:tavLst>
                                    </p:anim>
                                    <p:anim calcmode="lin" valueType="num">
                                      <p:cBhvr additive="base">
                                        <p:cTn id="71" dur="500" fill="hold"/>
                                        <p:tgtEl>
                                          <p:spTgt spid="71"/>
                                        </p:tgtEl>
                                        <p:attrNameLst>
                                          <p:attrName>ppt_y</p:attrName>
                                        </p:attrNameLst>
                                      </p:cBhvr>
                                      <p:tavLst>
                                        <p:tav tm="0">
                                          <p:val>
                                            <p:strVal val="1+#ppt_h/2"/>
                                          </p:val>
                                        </p:tav>
                                        <p:tav tm="100000">
                                          <p:val>
                                            <p:strVal val="#ppt_y"/>
                                          </p:val>
                                        </p:tav>
                                      </p:tavLst>
                                    </p:anim>
                                  </p:childTnLst>
                                </p:cTn>
                              </p:par>
                            </p:childTnLst>
                          </p:cTn>
                        </p:par>
                        <p:par>
                          <p:cTn id="72" fill="hold">
                            <p:stCondLst>
                              <p:cond delay="2000"/>
                            </p:stCondLst>
                            <p:childTnLst>
                              <p:par>
                                <p:cTn id="73" presetID="2" presetClass="entr" presetSubtype="4" fill="hold" nodeType="after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childTnLst>
                          </p:cTn>
                        </p:par>
                        <p:par>
                          <p:cTn id="77" fill="hold">
                            <p:stCondLst>
                              <p:cond delay="2500"/>
                            </p:stCondLst>
                            <p:childTnLst>
                              <p:par>
                                <p:cTn id="78" presetID="2" presetClass="entr" presetSubtype="4"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additive="base">
                                        <p:cTn id="80" dur="500" fill="hold"/>
                                        <p:tgtEl>
                                          <p:spTgt spid="11"/>
                                        </p:tgtEl>
                                        <p:attrNameLst>
                                          <p:attrName>ppt_x</p:attrName>
                                        </p:attrNameLst>
                                      </p:cBhvr>
                                      <p:tavLst>
                                        <p:tav tm="0">
                                          <p:val>
                                            <p:strVal val="#ppt_x"/>
                                          </p:val>
                                        </p:tav>
                                        <p:tav tm="100000">
                                          <p:val>
                                            <p:strVal val="#ppt_x"/>
                                          </p:val>
                                        </p:tav>
                                      </p:tavLst>
                                    </p:anim>
                                    <p:anim calcmode="lin" valueType="num">
                                      <p:cBhvr additive="base">
                                        <p:cTn id="81" dur="500" fill="hold"/>
                                        <p:tgtEl>
                                          <p:spTgt spid="11"/>
                                        </p:tgtEl>
                                        <p:attrNameLst>
                                          <p:attrName>ppt_y</p:attrName>
                                        </p:attrNameLst>
                                      </p:cBhvr>
                                      <p:tavLst>
                                        <p:tav tm="0">
                                          <p:val>
                                            <p:strVal val="1+#ppt_h/2"/>
                                          </p:val>
                                        </p:tav>
                                        <p:tav tm="100000">
                                          <p:val>
                                            <p:strVal val="#ppt_y"/>
                                          </p:val>
                                        </p:tav>
                                      </p:tavLst>
                                    </p:anim>
                                  </p:childTnLst>
                                </p:cTn>
                              </p:par>
                            </p:childTnLst>
                          </p:cTn>
                        </p:par>
                        <p:par>
                          <p:cTn id="82" fill="hold">
                            <p:stCondLst>
                              <p:cond delay="3000"/>
                            </p:stCondLst>
                            <p:childTnLst>
                              <p:par>
                                <p:cTn id="83" presetID="2" presetClass="entr" presetSubtype="4"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500" fill="hold"/>
                                        <p:tgtEl>
                                          <p:spTgt spid="38"/>
                                        </p:tgtEl>
                                        <p:attrNameLst>
                                          <p:attrName>ppt_x</p:attrName>
                                        </p:attrNameLst>
                                      </p:cBhvr>
                                      <p:tavLst>
                                        <p:tav tm="0">
                                          <p:val>
                                            <p:strVal val="#ppt_x"/>
                                          </p:val>
                                        </p:tav>
                                        <p:tav tm="100000">
                                          <p:val>
                                            <p:strVal val="#ppt_x"/>
                                          </p:val>
                                        </p:tav>
                                      </p:tavLst>
                                    </p:anim>
                                    <p:anim calcmode="lin" valueType="num">
                                      <p:cBhvr additive="base">
                                        <p:cTn id="8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fade">
                                      <p:cBhvr>
                                        <p:cTn id="91" dur="1000"/>
                                        <p:tgtEl>
                                          <p:spTgt spid="69"/>
                                        </p:tgtEl>
                                      </p:cBhvr>
                                    </p:animEffect>
                                    <p:anim calcmode="lin" valueType="num">
                                      <p:cBhvr>
                                        <p:cTn id="92" dur="1000" fill="hold"/>
                                        <p:tgtEl>
                                          <p:spTgt spid="69"/>
                                        </p:tgtEl>
                                        <p:attrNameLst>
                                          <p:attrName>ppt_x</p:attrName>
                                        </p:attrNameLst>
                                      </p:cBhvr>
                                      <p:tavLst>
                                        <p:tav tm="0">
                                          <p:val>
                                            <p:strVal val="#ppt_x"/>
                                          </p:val>
                                        </p:tav>
                                        <p:tav tm="100000">
                                          <p:val>
                                            <p:strVal val="#ppt_x"/>
                                          </p:val>
                                        </p:tav>
                                      </p:tavLst>
                                    </p:anim>
                                    <p:anim calcmode="lin" valueType="num">
                                      <p:cBhvr>
                                        <p:cTn id="93"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 calcmode="lin" valueType="num">
                                      <p:cBhvr additive="base">
                                        <p:cTn id="98" dur="500" fill="hold"/>
                                        <p:tgtEl>
                                          <p:spTgt spid="30"/>
                                        </p:tgtEl>
                                        <p:attrNameLst>
                                          <p:attrName>ppt_x</p:attrName>
                                        </p:attrNameLst>
                                      </p:cBhvr>
                                      <p:tavLst>
                                        <p:tav tm="0">
                                          <p:val>
                                            <p:strVal val="#ppt_x"/>
                                          </p:val>
                                        </p:tav>
                                        <p:tav tm="100000">
                                          <p:val>
                                            <p:strVal val="#ppt_x"/>
                                          </p:val>
                                        </p:tav>
                                      </p:tavLst>
                                    </p:anim>
                                    <p:anim calcmode="lin" valueType="num">
                                      <p:cBhvr additive="base">
                                        <p:cTn id="99" dur="500" fill="hold"/>
                                        <p:tgtEl>
                                          <p:spTgt spid="30"/>
                                        </p:tgtEl>
                                        <p:attrNameLst>
                                          <p:attrName>ppt_y</p:attrName>
                                        </p:attrNameLst>
                                      </p:cBhvr>
                                      <p:tavLst>
                                        <p:tav tm="0">
                                          <p:val>
                                            <p:strVal val="1+#ppt_h/2"/>
                                          </p:val>
                                        </p:tav>
                                        <p:tav tm="100000">
                                          <p:val>
                                            <p:strVal val="#ppt_y"/>
                                          </p:val>
                                        </p:tav>
                                      </p:tavLst>
                                    </p:anim>
                                  </p:childTnLst>
                                </p:cTn>
                              </p:par>
                            </p:childTnLst>
                          </p:cTn>
                        </p:par>
                        <p:par>
                          <p:cTn id="100" fill="hold" nodeType="withGroup">
                            <p:stCondLst>
                              <p:cond delay="500"/>
                            </p:stCondLst>
                            <p:childTnLst>
                              <p:par>
                                <p:cTn id="101" presetID="2" presetClass="entr" presetSubtype="4" fill="hold" nodeType="afterEffect">
                                  <p:stCondLst>
                                    <p:cond delay="0"/>
                                  </p:stCondLst>
                                  <p:childTnLst>
                                    <p:set>
                                      <p:cBhvr>
                                        <p:cTn id="102" dur="1" fill="hold">
                                          <p:stCondLst>
                                            <p:cond delay="0"/>
                                          </p:stCondLst>
                                        </p:cTn>
                                        <p:tgtEl>
                                          <p:spTgt spid="47"/>
                                        </p:tgtEl>
                                        <p:attrNameLst>
                                          <p:attrName>style.visibility</p:attrName>
                                        </p:attrNameLst>
                                      </p:cBhvr>
                                      <p:to>
                                        <p:strVal val="visible"/>
                                      </p:to>
                                    </p:set>
                                    <p:anim calcmode="lin" valueType="num">
                                      <p:cBhvr additive="base">
                                        <p:cTn id="103" dur="500" fill="hold"/>
                                        <p:tgtEl>
                                          <p:spTgt spid="47"/>
                                        </p:tgtEl>
                                        <p:attrNameLst>
                                          <p:attrName>ppt_x</p:attrName>
                                        </p:attrNameLst>
                                      </p:cBhvr>
                                      <p:tavLst>
                                        <p:tav tm="0">
                                          <p:val>
                                            <p:strVal val="#ppt_x"/>
                                          </p:val>
                                        </p:tav>
                                        <p:tav tm="100000">
                                          <p:val>
                                            <p:strVal val="#ppt_x"/>
                                          </p:val>
                                        </p:tav>
                                      </p:tavLst>
                                    </p:anim>
                                    <p:anim calcmode="lin" valueType="num">
                                      <p:cBhvr additive="base">
                                        <p:cTn id="104" dur="500" fill="hold"/>
                                        <p:tgtEl>
                                          <p:spTgt spid="47"/>
                                        </p:tgtEl>
                                        <p:attrNameLst>
                                          <p:attrName>ppt_y</p:attrName>
                                        </p:attrNameLst>
                                      </p:cBhvr>
                                      <p:tavLst>
                                        <p:tav tm="0">
                                          <p:val>
                                            <p:strVal val="1+#ppt_h/2"/>
                                          </p:val>
                                        </p:tav>
                                        <p:tav tm="100000">
                                          <p:val>
                                            <p:strVal val="#ppt_y"/>
                                          </p:val>
                                        </p:tav>
                                      </p:tavLst>
                                    </p:anim>
                                  </p:childTnLst>
                                </p:cTn>
                              </p:par>
                            </p:childTnLst>
                          </p:cTn>
                        </p:par>
                        <p:par>
                          <p:cTn id="105" fill="hold">
                            <p:stCondLst>
                              <p:cond delay="1000"/>
                            </p:stCondLst>
                            <p:childTnLst>
                              <p:par>
                                <p:cTn id="106" presetID="2" presetClass="entr" presetSubtype="4" fill="hold" nodeType="afterEffect">
                                  <p:stCondLst>
                                    <p:cond delay="0"/>
                                  </p:stCondLst>
                                  <p:childTnLst>
                                    <p:set>
                                      <p:cBhvr>
                                        <p:cTn id="107" dur="1" fill="hold">
                                          <p:stCondLst>
                                            <p:cond delay="0"/>
                                          </p:stCondLst>
                                        </p:cTn>
                                        <p:tgtEl>
                                          <p:spTgt spid="28"/>
                                        </p:tgtEl>
                                        <p:attrNameLst>
                                          <p:attrName>style.visibility</p:attrName>
                                        </p:attrNameLst>
                                      </p:cBhvr>
                                      <p:to>
                                        <p:strVal val="visible"/>
                                      </p:to>
                                    </p:set>
                                    <p:anim calcmode="lin" valueType="num">
                                      <p:cBhvr additive="base">
                                        <p:cTn id="108" dur="500" fill="hold"/>
                                        <p:tgtEl>
                                          <p:spTgt spid="28"/>
                                        </p:tgtEl>
                                        <p:attrNameLst>
                                          <p:attrName>ppt_x</p:attrName>
                                        </p:attrNameLst>
                                      </p:cBhvr>
                                      <p:tavLst>
                                        <p:tav tm="0">
                                          <p:val>
                                            <p:strVal val="#ppt_x"/>
                                          </p:val>
                                        </p:tav>
                                        <p:tav tm="100000">
                                          <p:val>
                                            <p:strVal val="#ppt_x"/>
                                          </p:val>
                                        </p:tav>
                                      </p:tavLst>
                                    </p:anim>
                                    <p:anim calcmode="lin" valueType="num">
                                      <p:cBhvr additive="base">
                                        <p:cTn id="109" dur="500" fill="hold"/>
                                        <p:tgtEl>
                                          <p:spTgt spid="28"/>
                                        </p:tgtEl>
                                        <p:attrNameLst>
                                          <p:attrName>ppt_y</p:attrName>
                                        </p:attrNameLst>
                                      </p:cBhvr>
                                      <p:tavLst>
                                        <p:tav tm="0">
                                          <p:val>
                                            <p:strVal val="1+#ppt_h/2"/>
                                          </p:val>
                                        </p:tav>
                                        <p:tav tm="100000">
                                          <p:val>
                                            <p:strVal val="#ppt_y"/>
                                          </p:val>
                                        </p:tav>
                                      </p:tavLst>
                                    </p:anim>
                                  </p:childTnLst>
                                </p:cTn>
                              </p:par>
                            </p:childTnLst>
                          </p:cTn>
                        </p:par>
                        <p:par>
                          <p:cTn id="110" fill="hold">
                            <p:stCondLst>
                              <p:cond delay="1500"/>
                            </p:stCondLst>
                            <p:childTnLst>
                              <p:par>
                                <p:cTn id="111" presetID="2" presetClass="entr" presetSubtype="4" fill="hold" nodeType="afterEffect">
                                  <p:stCondLst>
                                    <p:cond delay="0"/>
                                  </p:stCondLst>
                                  <p:childTnLst>
                                    <p:set>
                                      <p:cBhvr>
                                        <p:cTn id="112" dur="1" fill="hold">
                                          <p:stCondLst>
                                            <p:cond delay="0"/>
                                          </p:stCondLst>
                                        </p:cTn>
                                        <p:tgtEl>
                                          <p:spTgt spid="50"/>
                                        </p:tgtEl>
                                        <p:attrNameLst>
                                          <p:attrName>style.visibility</p:attrName>
                                        </p:attrNameLst>
                                      </p:cBhvr>
                                      <p:to>
                                        <p:strVal val="visible"/>
                                      </p:to>
                                    </p:set>
                                    <p:anim calcmode="lin" valueType="num">
                                      <p:cBhvr additive="base">
                                        <p:cTn id="113" dur="500" fill="hold"/>
                                        <p:tgtEl>
                                          <p:spTgt spid="50"/>
                                        </p:tgtEl>
                                        <p:attrNameLst>
                                          <p:attrName>ppt_x</p:attrName>
                                        </p:attrNameLst>
                                      </p:cBhvr>
                                      <p:tavLst>
                                        <p:tav tm="0">
                                          <p:val>
                                            <p:strVal val="#ppt_x"/>
                                          </p:val>
                                        </p:tav>
                                        <p:tav tm="100000">
                                          <p:val>
                                            <p:strVal val="#ppt_x"/>
                                          </p:val>
                                        </p:tav>
                                      </p:tavLst>
                                    </p:anim>
                                    <p:anim calcmode="lin" valueType="num">
                                      <p:cBhvr additive="base">
                                        <p:cTn id="114" dur="500" fill="hold"/>
                                        <p:tgtEl>
                                          <p:spTgt spid="50"/>
                                        </p:tgtEl>
                                        <p:attrNameLst>
                                          <p:attrName>ppt_y</p:attrName>
                                        </p:attrNameLst>
                                      </p:cBhvr>
                                      <p:tavLst>
                                        <p:tav tm="0">
                                          <p:val>
                                            <p:strVal val="1+#ppt_h/2"/>
                                          </p:val>
                                        </p:tav>
                                        <p:tav tm="100000">
                                          <p:val>
                                            <p:strVal val="#ppt_y"/>
                                          </p:val>
                                        </p:tav>
                                      </p:tavLst>
                                    </p:anim>
                                  </p:childTnLst>
                                </p:cTn>
                              </p:par>
                            </p:childTnLst>
                          </p:cTn>
                        </p:par>
                        <p:par>
                          <p:cTn id="115" fill="hold">
                            <p:stCondLst>
                              <p:cond delay="2000"/>
                            </p:stCondLst>
                            <p:childTnLst>
                              <p:par>
                                <p:cTn id="116" presetID="2" presetClass="entr" presetSubtype="4" fill="hold" nodeType="afterEffect">
                                  <p:stCondLst>
                                    <p:cond delay="0"/>
                                  </p:stCondLst>
                                  <p:childTnLst>
                                    <p:set>
                                      <p:cBhvr>
                                        <p:cTn id="117" dur="1" fill="hold">
                                          <p:stCondLst>
                                            <p:cond delay="0"/>
                                          </p:stCondLst>
                                        </p:cTn>
                                        <p:tgtEl>
                                          <p:spTgt spid="53"/>
                                        </p:tgtEl>
                                        <p:attrNameLst>
                                          <p:attrName>style.visibility</p:attrName>
                                        </p:attrNameLst>
                                      </p:cBhvr>
                                      <p:to>
                                        <p:strVal val="visible"/>
                                      </p:to>
                                    </p:set>
                                    <p:anim calcmode="lin" valueType="num">
                                      <p:cBhvr additive="base">
                                        <p:cTn id="118" dur="500" fill="hold"/>
                                        <p:tgtEl>
                                          <p:spTgt spid="53"/>
                                        </p:tgtEl>
                                        <p:attrNameLst>
                                          <p:attrName>ppt_x</p:attrName>
                                        </p:attrNameLst>
                                      </p:cBhvr>
                                      <p:tavLst>
                                        <p:tav tm="0">
                                          <p:val>
                                            <p:strVal val="#ppt_x"/>
                                          </p:val>
                                        </p:tav>
                                        <p:tav tm="100000">
                                          <p:val>
                                            <p:strVal val="#ppt_x"/>
                                          </p:val>
                                        </p:tav>
                                      </p:tavLst>
                                    </p:anim>
                                    <p:anim calcmode="lin" valueType="num">
                                      <p:cBhvr additive="base">
                                        <p:cTn id="119" dur="500" fill="hold"/>
                                        <p:tgtEl>
                                          <p:spTgt spid="53"/>
                                        </p:tgtEl>
                                        <p:attrNameLst>
                                          <p:attrName>ppt_y</p:attrName>
                                        </p:attrNameLst>
                                      </p:cBhvr>
                                      <p:tavLst>
                                        <p:tav tm="0">
                                          <p:val>
                                            <p:strVal val="1+#ppt_h/2"/>
                                          </p:val>
                                        </p:tav>
                                        <p:tav tm="100000">
                                          <p:val>
                                            <p:strVal val="#ppt_y"/>
                                          </p:val>
                                        </p:tav>
                                      </p:tavLst>
                                    </p:anim>
                                  </p:childTnLst>
                                </p:cTn>
                              </p:par>
                            </p:childTnLst>
                          </p:cTn>
                        </p:par>
                        <p:par>
                          <p:cTn id="120" fill="hold" nodeType="withGroup">
                            <p:stCondLst>
                              <p:cond delay="2500"/>
                            </p:stCondLst>
                            <p:childTnLst>
                              <p:par>
                                <p:cTn id="121" presetID="2" presetClass="entr" presetSubtype="4" fill="hold" nodeType="afterEffect">
                                  <p:stCondLst>
                                    <p:cond delay="0"/>
                                  </p:stCondLst>
                                  <p:childTnLst>
                                    <p:set>
                                      <p:cBhvr>
                                        <p:cTn id="122" dur="1" fill="hold">
                                          <p:stCondLst>
                                            <p:cond delay="0"/>
                                          </p:stCondLst>
                                        </p:cTn>
                                        <p:tgtEl>
                                          <p:spTgt spid="27"/>
                                        </p:tgtEl>
                                        <p:attrNameLst>
                                          <p:attrName>style.visibility</p:attrName>
                                        </p:attrNameLst>
                                      </p:cBhvr>
                                      <p:to>
                                        <p:strVal val="visible"/>
                                      </p:to>
                                    </p:set>
                                    <p:anim calcmode="lin" valueType="num">
                                      <p:cBhvr additive="base">
                                        <p:cTn id="123" dur="500" fill="hold"/>
                                        <p:tgtEl>
                                          <p:spTgt spid="27"/>
                                        </p:tgtEl>
                                        <p:attrNameLst>
                                          <p:attrName>ppt_x</p:attrName>
                                        </p:attrNameLst>
                                      </p:cBhvr>
                                      <p:tavLst>
                                        <p:tav tm="0">
                                          <p:val>
                                            <p:strVal val="#ppt_x"/>
                                          </p:val>
                                        </p:tav>
                                        <p:tav tm="100000">
                                          <p:val>
                                            <p:strVal val="#ppt_x"/>
                                          </p:val>
                                        </p:tav>
                                      </p:tavLst>
                                    </p:anim>
                                    <p:anim calcmode="lin" valueType="num">
                                      <p:cBhvr additive="base">
                                        <p:cTn id="124" dur="500" fill="hold"/>
                                        <p:tgtEl>
                                          <p:spTgt spid="27"/>
                                        </p:tgtEl>
                                        <p:attrNameLst>
                                          <p:attrName>ppt_y</p:attrName>
                                        </p:attrNameLst>
                                      </p:cBhvr>
                                      <p:tavLst>
                                        <p:tav tm="0">
                                          <p:val>
                                            <p:strVal val="1+#ppt_h/2"/>
                                          </p:val>
                                        </p:tav>
                                        <p:tav tm="100000">
                                          <p:val>
                                            <p:strVal val="#ppt_y"/>
                                          </p:val>
                                        </p:tav>
                                      </p:tavLst>
                                    </p:anim>
                                  </p:childTnLst>
                                </p:cTn>
                              </p:par>
                            </p:childTnLst>
                          </p:cTn>
                        </p:par>
                        <p:par>
                          <p:cTn id="125" fill="hold">
                            <p:stCondLst>
                              <p:cond delay="3000"/>
                            </p:stCondLst>
                            <p:childTnLst>
                              <p:par>
                                <p:cTn id="126" presetID="2" presetClass="entr" presetSubtype="4" fill="hold" nodeType="afterEffect">
                                  <p:stCondLst>
                                    <p:cond delay="0"/>
                                  </p:stCondLst>
                                  <p:childTnLst>
                                    <p:set>
                                      <p:cBhvr>
                                        <p:cTn id="127" dur="1" fill="hold">
                                          <p:stCondLst>
                                            <p:cond delay="0"/>
                                          </p:stCondLst>
                                        </p:cTn>
                                        <p:tgtEl>
                                          <p:spTgt spid="77"/>
                                        </p:tgtEl>
                                        <p:attrNameLst>
                                          <p:attrName>style.visibility</p:attrName>
                                        </p:attrNameLst>
                                      </p:cBhvr>
                                      <p:to>
                                        <p:strVal val="visible"/>
                                      </p:to>
                                    </p:set>
                                    <p:anim calcmode="lin" valueType="num">
                                      <p:cBhvr additive="base">
                                        <p:cTn id="128" dur="500" fill="hold"/>
                                        <p:tgtEl>
                                          <p:spTgt spid="77"/>
                                        </p:tgtEl>
                                        <p:attrNameLst>
                                          <p:attrName>ppt_x</p:attrName>
                                        </p:attrNameLst>
                                      </p:cBhvr>
                                      <p:tavLst>
                                        <p:tav tm="0">
                                          <p:val>
                                            <p:strVal val="#ppt_x"/>
                                          </p:val>
                                        </p:tav>
                                        <p:tav tm="100000">
                                          <p:val>
                                            <p:strVal val="#ppt_x"/>
                                          </p:val>
                                        </p:tav>
                                      </p:tavLst>
                                    </p:anim>
                                    <p:anim calcmode="lin" valueType="num">
                                      <p:cBhvr additive="base">
                                        <p:cTn id="129"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2"/>
                                        </p:tgtEl>
                                        <p:attrNameLst>
                                          <p:attrName>style.visibility</p:attrName>
                                        </p:attrNameLst>
                                      </p:cBhvr>
                                      <p:to>
                                        <p:strVal val="visible"/>
                                      </p:to>
                                    </p:set>
                                    <p:animEffect transition="in" filter="fade">
                                      <p:cBhvr>
                                        <p:cTn id="134" dur="1000"/>
                                        <p:tgtEl>
                                          <p:spTgt spid="2"/>
                                        </p:tgtEl>
                                      </p:cBhvr>
                                    </p:animEffect>
                                    <p:anim calcmode="lin" valueType="num">
                                      <p:cBhvr>
                                        <p:cTn id="135" dur="1000" fill="hold"/>
                                        <p:tgtEl>
                                          <p:spTgt spid="2"/>
                                        </p:tgtEl>
                                        <p:attrNameLst>
                                          <p:attrName>ppt_x</p:attrName>
                                        </p:attrNameLst>
                                      </p:cBhvr>
                                      <p:tavLst>
                                        <p:tav tm="0">
                                          <p:val>
                                            <p:strVal val="#ppt_x"/>
                                          </p:val>
                                        </p:tav>
                                        <p:tav tm="100000">
                                          <p:val>
                                            <p:strVal val="#ppt_x"/>
                                          </p:val>
                                        </p:tav>
                                      </p:tavLst>
                                    </p:anim>
                                    <p:anim calcmode="lin" valueType="num">
                                      <p:cBhvr>
                                        <p:cTn id="1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ppt_x"/>
                                          </p:val>
                                        </p:tav>
                                        <p:tav tm="100000">
                                          <p:val>
                                            <p:strVal val="#ppt_x"/>
                                          </p:val>
                                        </p:tav>
                                      </p:tavLst>
                                    </p:anim>
                                    <p:anim calcmode="lin" valueType="num">
                                      <p:cBhvr additive="base">
                                        <p:cTn id="142" dur="500" fill="hold"/>
                                        <p:tgtEl>
                                          <p:spTgt spid="29"/>
                                        </p:tgtEl>
                                        <p:attrNameLst>
                                          <p:attrName>ppt_y</p:attrName>
                                        </p:attrNameLst>
                                      </p:cBhvr>
                                      <p:tavLst>
                                        <p:tav tm="0">
                                          <p:val>
                                            <p:strVal val="1+#ppt_h/2"/>
                                          </p:val>
                                        </p:tav>
                                        <p:tav tm="100000">
                                          <p:val>
                                            <p:strVal val="#ppt_y"/>
                                          </p:val>
                                        </p:tav>
                                      </p:tavLst>
                                    </p:anim>
                                  </p:childTnLst>
                                </p:cTn>
                              </p:par>
                            </p:childTnLst>
                          </p:cTn>
                        </p:par>
                        <p:par>
                          <p:cTn id="143" fill="hold">
                            <p:stCondLst>
                              <p:cond delay="500"/>
                            </p:stCondLst>
                            <p:childTnLst>
                              <p:par>
                                <p:cTn id="144" presetID="2" presetClass="entr" presetSubtype="4" fill="hold" nodeType="afterEffect">
                                  <p:stCondLst>
                                    <p:cond delay="0"/>
                                  </p:stCondLst>
                                  <p:childTnLst>
                                    <p:set>
                                      <p:cBhvr>
                                        <p:cTn id="145" dur="1" fill="hold">
                                          <p:stCondLst>
                                            <p:cond delay="0"/>
                                          </p:stCondLst>
                                        </p:cTn>
                                        <p:tgtEl>
                                          <p:spTgt spid="59"/>
                                        </p:tgtEl>
                                        <p:attrNameLst>
                                          <p:attrName>style.visibility</p:attrName>
                                        </p:attrNameLst>
                                      </p:cBhvr>
                                      <p:to>
                                        <p:strVal val="visible"/>
                                      </p:to>
                                    </p:set>
                                    <p:anim calcmode="lin" valueType="num">
                                      <p:cBhvr additive="base">
                                        <p:cTn id="146" dur="500" fill="hold"/>
                                        <p:tgtEl>
                                          <p:spTgt spid="59"/>
                                        </p:tgtEl>
                                        <p:attrNameLst>
                                          <p:attrName>ppt_x</p:attrName>
                                        </p:attrNameLst>
                                      </p:cBhvr>
                                      <p:tavLst>
                                        <p:tav tm="0">
                                          <p:val>
                                            <p:strVal val="#ppt_x"/>
                                          </p:val>
                                        </p:tav>
                                        <p:tav tm="100000">
                                          <p:val>
                                            <p:strVal val="#ppt_x"/>
                                          </p:val>
                                        </p:tav>
                                      </p:tavLst>
                                    </p:anim>
                                    <p:anim calcmode="lin" valueType="num">
                                      <p:cBhvr additive="base">
                                        <p:cTn id="147" dur="500" fill="hold"/>
                                        <p:tgtEl>
                                          <p:spTgt spid="59"/>
                                        </p:tgtEl>
                                        <p:attrNameLst>
                                          <p:attrName>ppt_y</p:attrName>
                                        </p:attrNameLst>
                                      </p:cBhvr>
                                      <p:tavLst>
                                        <p:tav tm="0">
                                          <p:val>
                                            <p:strVal val="1+#ppt_h/2"/>
                                          </p:val>
                                        </p:tav>
                                        <p:tav tm="100000">
                                          <p:val>
                                            <p:strVal val="#ppt_y"/>
                                          </p:val>
                                        </p:tav>
                                      </p:tavLst>
                                    </p:anim>
                                  </p:childTnLst>
                                </p:cTn>
                              </p:par>
                            </p:childTnLst>
                          </p:cTn>
                        </p:par>
                        <p:par>
                          <p:cTn id="148" fill="hold">
                            <p:stCondLst>
                              <p:cond delay="1000"/>
                            </p:stCondLst>
                            <p:childTnLst>
                              <p:par>
                                <p:cTn id="149" presetID="2" presetClass="entr" presetSubtype="4" fill="hold"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500" fill="hold"/>
                                        <p:tgtEl>
                                          <p:spTgt spid="56"/>
                                        </p:tgtEl>
                                        <p:attrNameLst>
                                          <p:attrName>ppt_x</p:attrName>
                                        </p:attrNameLst>
                                      </p:cBhvr>
                                      <p:tavLst>
                                        <p:tav tm="0">
                                          <p:val>
                                            <p:strVal val="#ppt_x"/>
                                          </p:val>
                                        </p:tav>
                                        <p:tav tm="100000">
                                          <p:val>
                                            <p:strVal val="#ppt_x"/>
                                          </p:val>
                                        </p:tav>
                                      </p:tavLst>
                                    </p:anim>
                                    <p:anim calcmode="lin" valueType="num">
                                      <p:cBhvr additive="base">
                                        <p:cTn id="152" dur="500" fill="hold"/>
                                        <p:tgtEl>
                                          <p:spTgt spid="56"/>
                                        </p:tgtEl>
                                        <p:attrNameLst>
                                          <p:attrName>ppt_y</p:attrName>
                                        </p:attrNameLst>
                                      </p:cBhvr>
                                      <p:tavLst>
                                        <p:tav tm="0">
                                          <p:val>
                                            <p:strVal val="1+#ppt_h/2"/>
                                          </p:val>
                                        </p:tav>
                                        <p:tav tm="100000">
                                          <p:val>
                                            <p:strVal val="#ppt_y"/>
                                          </p:val>
                                        </p:tav>
                                      </p:tavLst>
                                    </p:anim>
                                  </p:childTnLst>
                                </p:cTn>
                              </p:par>
                            </p:childTnLst>
                          </p:cTn>
                        </p:par>
                        <p:par>
                          <p:cTn id="153" fill="hold">
                            <p:stCondLst>
                              <p:cond delay="1500"/>
                            </p:stCondLst>
                            <p:childTnLst>
                              <p:par>
                                <p:cTn id="154" presetID="2" presetClass="entr" presetSubtype="4" fill="hold" nodeType="afterEffect">
                                  <p:stCondLst>
                                    <p:cond delay="0"/>
                                  </p:stCondLst>
                                  <p:childTnLst>
                                    <p:set>
                                      <p:cBhvr>
                                        <p:cTn id="155" dur="1" fill="hold">
                                          <p:stCondLst>
                                            <p:cond delay="0"/>
                                          </p:stCondLst>
                                        </p:cTn>
                                        <p:tgtEl>
                                          <p:spTgt spid="3"/>
                                        </p:tgtEl>
                                        <p:attrNameLst>
                                          <p:attrName>style.visibility</p:attrName>
                                        </p:attrNameLst>
                                      </p:cBhvr>
                                      <p:to>
                                        <p:strVal val="visible"/>
                                      </p:to>
                                    </p:set>
                                    <p:anim calcmode="lin" valueType="num">
                                      <p:cBhvr additive="base">
                                        <p:cTn id="156" dur="500" fill="hold"/>
                                        <p:tgtEl>
                                          <p:spTgt spid="3"/>
                                        </p:tgtEl>
                                        <p:attrNameLst>
                                          <p:attrName>ppt_x</p:attrName>
                                        </p:attrNameLst>
                                      </p:cBhvr>
                                      <p:tavLst>
                                        <p:tav tm="0">
                                          <p:val>
                                            <p:strVal val="#ppt_x"/>
                                          </p:val>
                                        </p:tav>
                                        <p:tav tm="100000">
                                          <p:val>
                                            <p:strVal val="#ppt_x"/>
                                          </p:val>
                                        </p:tav>
                                      </p:tavLst>
                                    </p:anim>
                                    <p:anim calcmode="lin" valueType="num">
                                      <p:cBhvr additive="base">
                                        <p:cTn id="15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2" presetClass="entr" presetSubtype="0" fill="hold" grpId="0" nodeType="clickEffect">
                                  <p:stCondLst>
                                    <p:cond delay="0"/>
                                  </p:stCondLst>
                                  <p:childTnLst>
                                    <p:set>
                                      <p:cBhvr>
                                        <p:cTn id="161" dur="1" fill="hold">
                                          <p:stCondLst>
                                            <p:cond delay="0"/>
                                          </p:stCondLst>
                                        </p:cTn>
                                        <p:tgtEl>
                                          <p:spTgt spid="70"/>
                                        </p:tgtEl>
                                        <p:attrNameLst>
                                          <p:attrName>style.visibility</p:attrName>
                                        </p:attrNameLst>
                                      </p:cBhvr>
                                      <p:to>
                                        <p:strVal val="visible"/>
                                      </p:to>
                                    </p:set>
                                    <p:animEffect transition="in" filter="fade">
                                      <p:cBhvr>
                                        <p:cTn id="162" dur="1000"/>
                                        <p:tgtEl>
                                          <p:spTgt spid="70"/>
                                        </p:tgtEl>
                                      </p:cBhvr>
                                    </p:animEffect>
                                    <p:anim calcmode="lin" valueType="num">
                                      <p:cBhvr>
                                        <p:cTn id="163" dur="1000" fill="hold"/>
                                        <p:tgtEl>
                                          <p:spTgt spid="70"/>
                                        </p:tgtEl>
                                        <p:attrNameLst>
                                          <p:attrName>ppt_x</p:attrName>
                                        </p:attrNameLst>
                                      </p:cBhvr>
                                      <p:tavLst>
                                        <p:tav tm="0">
                                          <p:val>
                                            <p:strVal val="#ppt_x"/>
                                          </p:val>
                                        </p:tav>
                                        <p:tav tm="100000">
                                          <p:val>
                                            <p:strVal val="#ppt_x"/>
                                          </p:val>
                                        </p:tav>
                                      </p:tavLst>
                                    </p:anim>
                                    <p:anim calcmode="lin" valueType="num">
                                      <p:cBhvr>
                                        <p:cTn id="164" dur="1000" fill="hold"/>
                                        <p:tgtEl>
                                          <p:spTgt spid="70"/>
                                        </p:tgtEl>
                                        <p:attrNameLst>
                                          <p:attrName>ppt_y</p:attrName>
                                        </p:attrNameLst>
                                      </p:cBhvr>
                                      <p:tavLst>
                                        <p:tav tm="0">
                                          <p:val>
                                            <p:strVal val="#ppt_y+.1"/>
                                          </p:val>
                                        </p:tav>
                                        <p:tav tm="100000">
                                          <p:val>
                                            <p:strVal val="#ppt_y"/>
                                          </p:val>
                                        </p:tav>
                                      </p:tavLst>
                                    </p:anim>
                                  </p:childTnLst>
                                </p:cTn>
                              </p:par>
                            </p:childTnLst>
                          </p:cTn>
                        </p:par>
                        <p:par>
                          <p:cTn id="165" fill="hold">
                            <p:stCondLst>
                              <p:cond delay="1000"/>
                            </p:stCondLst>
                            <p:childTnLst>
                              <p:par>
                                <p:cTn id="166" presetID="9" presetClass="exit" presetSubtype="0" fill="hold" nodeType="afterEffect">
                                  <p:stCondLst>
                                    <p:cond delay="0"/>
                                  </p:stCondLst>
                                  <p:childTnLst>
                                    <p:animEffect transition="out" filter="dissolve">
                                      <p:cBhvr>
                                        <p:cTn id="167" dur="3000"/>
                                        <p:tgtEl>
                                          <p:spTgt spid="4"/>
                                        </p:tgtEl>
                                      </p:cBhvr>
                                    </p:animEffect>
                                    <p:set>
                                      <p:cBhvr>
                                        <p:cTn id="168" dur="1" fill="hold">
                                          <p:stCondLst>
                                            <p:cond delay="2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8" grpId="0" animBg="1"/>
      <p:bldP spid="69" grpId="0" animBg="1"/>
      <p:bldP spid="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45855" y="507249"/>
            <a:ext cx="7791337" cy="5843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19" dirty="0"/>
          </a:p>
        </p:txBody>
      </p:sp>
      <p:sp>
        <p:nvSpPr>
          <p:cNvPr id="5" name="正方形/長方形 4"/>
          <p:cNvSpPr/>
          <p:nvPr/>
        </p:nvSpPr>
        <p:spPr>
          <a:xfrm>
            <a:off x="115223" y="464904"/>
            <a:ext cx="8852600" cy="5928192"/>
          </a:xfrm>
          <a:prstGeom prst="rect">
            <a:avLst/>
          </a:prstGeom>
          <a:solidFill>
            <a:srgbClr val="FEFD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19"/>
          </a:p>
        </p:txBody>
      </p:sp>
      <p:sp>
        <p:nvSpPr>
          <p:cNvPr id="4" name="テキスト ボックス 3"/>
          <p:cNvSpPr txBox="1">
            <a:spLocks noChangeArrowheads="1"/>
          </p:cNvSpPr>
          <p:nvPr/>
        </p:nvSpPr>
        <p:spPr bwMode="auto">
          <a:xfrm>
            <a:off x="439194" y="755462"/>
            <a:ext cx="8804013" cy="525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defRPr/>
            </a:pPr>
            <a:r>
              <a:rPr lang="ja-JP" altLang="en-US" sz="3067" dirty="0">
                <a:solidFill>
                  <a:schemeClr val="accent1">
                    <a:lumMod val="50000"/>
                  </a:schemeClr>
                </a:solidFill>
                <a:latin typeface="AR P丸ゴシック体E" panose="020F0900000000000000" pitchFamily="50" charset="-128"/>
                <a:ea typeface="AR P丸ゴシック体E" panose="020F0900000000000000" pitchFamily="50" charset="-128"/>
              </a:rPr>
              <a:t>ー　世界の現実や変化から未来を考える　ー</a:t>
            </a:r>
            <a:endParaRPr lang="en-US" altLang="ja-JP" sz="3067" dirty="0">
              <a:solidFill>
                <a:schemeClr val="accent1">
                  <a:lumMod val="50000"/>
                </a:schemeClr>
              </a:solidFill>
              <a:latin typeface="AR P丸ゴシック体E" panose="020F0900000000000000" pitchFamily="50" charset="-128"/>
              <a:ea typeface="AR P丸ゴシック体E" panose="020F0900000000000000" pitchFamily="50" charset="-128"/>
            </a:endParaRPr>
          </a:p>
          <a:p>
            <a:pPr>
              <a:spcBef>
                <a:spcPct val="0"/>
              </a:spcBef>
              <a:buClrTx/>
              <a:buSzTx/>
              <a:buFontTx/>
              <a:buNone/>
              <a:defRPr/>
            </a:pPr>
            <a:endParaRPr lang="en-US" altLang="ja-JP" sz="3067" dirty="0">
              <a:solidFill>
                <a:schemeClr val="accent1">
                  <a:lumMod val="50000"/>
                </a:schemeClr>
              </a:solidFill>
              <a:latin typeface="AR P丸ゴシック体E" panose="020F0900000000000000" pitchFamily="50" charset="-128"/>
              <a:ea typeface="AR P丸ゴシック体E" panose="020F0900000000000000" pitchFamily="50" charset="-128"/>
            </a:endParaRPr>
          </a:p>
          <a:p>
            <a:pPr>
              <a:spcBef>
                <a:spcPct val="0"/>
              </a:spcBef>
              <a:buClrTx/>
              <a:buSzTx/>
              <a:buFontTx/>
              <a:buNone/>
              <a:defRPr/>
            </a:pPr>
            <a:r>
              <a:rPr lang="ja-JP" altLang="en-US" sz="3067" dirty="0">
                <a:latin typeface="AR P丸ゴシック体E" panose="020F0900000000000000" pitchFamily="50" charset="-128"/>
                <a:ea typeface="AR P丸ゴシック体E" panose="020F0900000000000000" pitchFamily="50" charset="-128"/>
              </a:rPr>
              <a:t>１． 情報機器の発達により、</a:t>
            </a:r>
            <a:r>
              <a:rPr lang="ja-JP" altLang="en-US" sz="3067" dirty="0">
                <a:solidFill>
                  <a:srgbClr val="C00000"/>
                </a:solidFill>
                <a:latin typeface="AR P丸ゴシック体E" panose="020F0900000000000000" pitchFamily="50" charset="-128"/>
                <a:ea typeface="AR P丸ゴシック体E" panose="020F0900000000000000" pitchFamily="50" charset="-128"/>
              </a:rPr>
              <a:t>人類とＡＩ とがつながり</a:t>
            </a:r>
            <a:r>
              <a:rPr lang="ja-JP" altLang="en-US" sz="3067" dirty="0">
                <a:latin typeface="AR P丸ゴシック体E" panose="020F0900000000000000" pitchFamily="50" charset="-128"/>
                <a:ea typeface="AR P丸ゴシック体E" panose="020F0900000000000000" pitchFamily="50" charset="-128"/>
              </a:rPr>
              <a:t>、</a:t>
            </a:r>
            <a:endParaRPr lang="en-US" altLang="ja-JP" sz="3067" dirty="0">
              <a:latin typeface="AR P丸ゴシック体E" panose="020F0900000000000000" pitchFamily="50" charset="-128"/>
              <a:ea typeface="AR P丸ゴシック体E" panose="020F0900000000000000" pitchFamily="50" charset="-128"/>
            </a:endParaRPr>
          </a:p>
          <a:p>
            <a:pPr>
              <a:spcBef>
                <a:spcPct val="0"/>
              </a:spcBef>
              <a:buClrTx/>
              <a:buSzTx/>
              <a:buFontTx/>
              <a:buNone/>
              <a:defRPr/>
            </a:pPr>
            <a:endParaRPr lang="en-US" altLang="ja-JP" sz="1193" dirty="0">
              <a:latin typeface="AR P丸ゴシック体E" panose="020F0900000000000000" pitchFamily="50" charset="-128"/>
              <a:ea typeface="AR P丸ゴシック体E" panose="020F0900000000000000" pitchFamily="50" charset="-128"/>
            </a:endParaRPr>
          </a:p>
          <a:p>
            <a:pPr>
              <a:spcBef>
                <a:spcPct val="0"/>
              </a:spcBef>
              <a:buClrTx/>
              <a:buSzTx/>
              <a:buFontTx/>
              <a:buNone/>
              <a:defRPr/>
            </a:pPr>
            <a:r>
              <a:rPr lang="ja-JP" altLang="en-US" sz="3067" dirty="0">
                <a:latin typeface="AR P丸ゴシック体E" panose="020F0900000000000000" pitchFamily="50" charset="-128"/>
                <a:ea typeface="AR P丸ゴシック体E" panose="020F0900000000000000" pitchFamily="50" charset="-128"/>
              </a:rPr>
              <a:t>２．私たちの世界は</a:t>
            </a:r>
            <a:r>
              <a:rPr lang="ja-JP" altLang="en-US" sz="3067" dirty="0">
                <a:solidFill>
                  <a:srgbClr val="C00000"/>
                </a:solidFill>
                <a:latin typeface="AR P丸ゴシック体E" panose="020F0900000000000000" pitchFamily="50" charset="-128"/>
                <a:ea typeface="AR P丸ゴシック体E" panose="020F0900000000000000" pitchFamily="50" charset="-128"/>
              </a:rPr>
              <a:t>激しく変化</a:t>
            </a:r>
            <a:r>
              <a:rPr lang="ja-JP" altLang="en-US" sz="3067" dirty="0">
                <a:latin typeface="AR P丸ゴシック体E" panose="020F0900000000000000" pitchFamily="50" charset="-128"/>
                <a:ea typeface="AR P丸ゴシック体E" panose="020F0900000000000000" pitchFamily="50" charset="-128"/>
              </a:rPr>
              <a:t>している。</a:t>
            </a:r>
            <a:endParaRPr lang="en-US" altLang="ja-JP" sz="3067" dirty="0">
              <a:latin typeface="AR P丸ゴシック体E" panose="020F0900000000000000" pitchFamily="50" charset="-128"/>
              <a:ea typeface="AR P丸ゴシック体E" panose="020F0900000000000000" pitchFamily="50" charset="-128"/>
            </a:endParaRPr>
          </a:p>
          <a:p>
            <a:pPr>
              <a:spcBef>
                <a:spcPct val="0"/>
              </a:spcBef>
              <a:buClrTx/>
              <a:buSzTx/>
              <a:buFontTx/>
              <a:buNone/>
              <a:defRPr/>
            </a:pPr>
            <a:endParaRPr lang="en-US" altLang="ja-JP" sz="1193" dirty="0">
              <a:latin typeface="AR P丸ゴシック体E" panose="020F0900000000000000" pitchFamily="50" charset="-128"/>
              <a:ea typeface="AR P丸ゴシック体E" panose="020F0900000000000000" pitchFamily="50" charset="-128"/>
            </a:endParaRPr>
          </a:p>
          <a:p>
            <a:pPr>
              <a:spcBef>
                <a:spcPct val="0"/>
              </a:spcBef>
              <a:buClrTx/>
              <a:buSzTx/>
              <a:buNone/>
              <a:defRPr/>
            </a:pPr>
            <a:r>
              <a:rPr lang="ja-JP" altLang="en-US" sz="3067" dirty="0">
                <a:latin typeface="AR P丸ゴシック体E" panose="020F0900000000000000" pitchFamily="50" charset="-128"/>
                <a:ea typeface="AR P丸ゴシック体E" panose="020F0900000000000000" pitchFamily="50" charset="-128"/>
              </a:rPr>
              <a:t>３．地球の</a:t>
            </a:r>
            <a:r>
              <a:rPr lang="ja-JP" altLang="en-US" sz="3067" dirty="0">
                <a:solidFill>
                  <a:srgbClr val="C00000"/>
                </a:solidFill>
                <a:latin typeface="AR P丸ゴシック体E" panose="020F0900000000000000" pitchFamily="50" charset="-128"/>
                <a:ea typeface="AR P丸ゴシック体E" panose="020F0900000000000000" pitchFamily="50" charset="-128"/>
              </a:rPr>
              <a:t>温暖化 </a:t>
            </a:r>
            <a:r>
              <a:rPr lang="ja-JP" altLang="en-US" sz="3067" dirty="0">
                <a:latin typeface="AR P丸ゴシック体E" panose="020F0900000000000000" pitchFamily="50" charset="-128"/>
                <a:ea typeface="AR P丸ゴシック体E" panose="020F0900000000000000" pitchFamily="50" charset="-128"/>
              </a:rPr>
              <a:t>は確実に進行している。</a:t>
            </a:r>
            <a:endParaRPr lang="en-US" altLang="ja-JP" sz="3067" dirty="0">
              <a:latin typeface="AR P丸ゴシック体E" panose="020F0900000000000000" pitchFamily="50" charset="-128"/>
              <a:ea typeface="AR P丸ゴシック体E" panose="020F0900000000000000" pitchFamily="50" charset="-128"/>
            </a:endParaRPr>
          </a:p>
          <a:p>
            <a:pPr>
              <a:spcBef>
                <a:spcPct val="0"/>
              </a:spcBef>
              <a:buClrTx/>
              <a:buSzTx/>
              <a:buFontTx/>
              <a:buNone/>
              <a:defRPr/>
            </a:pPr>
            <a:endParaRPr lang="en-US" altLang="ja-JP" sz="1193" dirty="0">
              <a:latin typeface="AR P丸ゴシック体E" panose="020F0900000000000000" pitchFamily="50" charset="-128"/>
              <a:ea typeface="AR P丸ゴシック体E" panose="020F0900000000000000" pitchFamily="50" charset="-128"/>
            </a:endParaRPr>
          </a:p>
          <a:p>
            <a:pPr>
              <a:spcBef>
                <a:spcPct val="0"/>
              </a:spcBef>
              <a:buClrTx/>
              <a:buSzTx/>
              <a:buFontTx/>
              <a:buNone/>
              <a:defRPr/>
            </a:pPr>
            <a:r>
              <a:rPr lang="ja-JP" altLang="en-US" sz="3067" dirty="0">
                <a:latin typeface="AR P丸ゴシック体E" panose="020F0900000000000000" pitchFamily="50" charset="-128"/>
                <a:ea typeface="AR P丸ゴシック体E" panose="020F0900000000000000" pitchFamily="50" charset="-128"/>
              </a:rPr>
              <a:t>４．変化は、加速度的に</a:t>
            </a:r>
            <a:r>
              <a:rPr lang="ja-JP" altLang="en-US" sz="3067" dirty="0">
                <a:solidFill>
                  <a:srgbClr val="C00000"/>
                </a:solidFill>
                <a:latin typeface="AR P丸ゴシック体E" panose="020F0900000000000000" pitchFamily="50" charset="-128"/>
                <a:ea typeface="AR P丸ゴシック体E" panose="020F0900000000000000" pitchFamily="50" charset="-128"/>
              </a:rPr>
              <a:t>速く なりそうだ</a:t>
            </a:r>
            <a:r>
              <a:rPr lang="ja-JP" altLang="en-US" sz="3067" dirty="0">
                <a:latin typeface="AR P丸ゴシック体E" panose="020F0900000000000000" pitchFamily="50" charset="-128"/>
                <a:ea typeface="AR P丸ゴシック体E" panose="020F0900000000000000" pitchFamily="50" charset="-128"/>
              </a:rPr>
              <a:t>。</a:t>
            </a:r>
            <a:endParaRPr lang="en-US" altLang="ja-JP" sz="3067" dirty="0">
              <a:latin typeface="AR P丸ゴシック体E" panose="020F0900000000000000" pitchFamily="50" charset="-128"/>
              <a:ea typeface="AR P丸ゴシック体E" panose="020F0900000000000000" pitchFamily="50" charset="-128"/>
            </a:endParaRPr>
          </a:p>
          <a:p>
            <a:pPr>
              <a:spcBef>
                <a:spcPct val="0"/>
              </a:spcBef>
              <a:buClrTx/>
              <a:buSzTx/>
              <a:buFontTx/>
              <a:buNone/>
              <a:defRPr/>
            </a:pPr>
            <a:endParaRPr lang="en-US" altLang="ja-JP" sz="1193" dirty="0">
              <a:latin typeface="AR P丸ゴシック体E" panose="020F0900000000000000" pitchFamily="50" charset="-128"/>
              <a:ea typeface="AR P丸ゴシック体E" panose="020F0900000000000000" pitchFamily="50" charset="-128"/>
            </a:endParaRPr>
          </a:p>
          <a:p>
            <a:pPr>
              <a:spcBef>
                <a:spcPct val="0"/>
              </a:spcBef>
              <a:buClrTx/>
              <a:buSzTx/>
              <a:buFontTx/>
              <a:buNone/>
              <a:defRPr/>
            </a:pPr>
            <a:r>
              <a:rPr lang="ja-JP" altLang="en-US" sz="3067" dirty="0">
                <a:latin typeface="AR P丸ゴシック体E" panose="020F0900000000000000" pitchFamily="50" charset="-128"/>
                <a:ea typeface="AR P丸ゴシック体E" panose="020F0900000000000000" pitchFamily="50" charset="-128"/>
              </a:rPr>
              <a:t>５．社会の</a:t>
            </a:r>
            <a:r>
              <a:rPr lang="ja-JP" altLang="en-US" sz="3067" dirty="0">
                <a:solidFill>
                  <a:srgbClr val="C00000"/>
                </a:solidFill>
                <a:latin typeface="AR P丸ゴシック体E" panose="020F0900000000000000" pitchFamily="50" charset="-128"/>
                <a:ea typeface="AR P丸ゴシック体E" panose="020F0900000000000000" pitchFamily="50" charset="-128"/>
              </a:rPr>
              <a:t>持続可能性 が危うく</a:t>
            </a:r>
            <a:r>
              <a:rPr lang="ja-JP" altLang="en-US" sz="3067" dirty="0">
                <a:latin typeface="AR P丸ゴシック体E" panose="020F0900000000000000" pitchFamily="50" charset="-128"/>
                <a:ea typeface="AR P丸ゴシック体E" panose="020F0900000000000000" pitchFamily="50" charset="-128"/>
              </a:rPr>
              <a:t>なっている。</a:t>
            </a:r>
            <a:endParaRPr lang="en-US" altLang="ja-JP" sz="3067" dirty="0">
              <a:latin typeface="AR P丸ゴシック体E" panose="020F0900000000000000" pitchFamily="50" charset="-128"/>
              <a:ea typeface="AR P丸ゴシック体E" panose="020F0900000000000000" pitchFamily="50" charset="-128"/>
            </a:endParaRPr>
          </a:p>
          <a:p>
            <a:pPr>
              <a:spcBef>
                <a:spcPct val="0"/>
              </a:spcBef>
              <a:buClrTx/>
              <a:buSzTx/>
              <a:buFontTx/>
              <a:buNone/>
              <a:defRPr/>
            </a:pPr>
            <a:endParaRPr lang="en-US" altLang="ja-JP" sz="1193" dirty="0">
              <a:latin typeface="AR P丸ゴシック体E" panose="020F0900000000000000" pitchFamily="50" charset="-128"/>
              <a:ea typeface="AR P丸ゴシック体E" panose="020F0900000000000000" pitchFamily="50" charset="-128"/>
            </a:endParaRPr>
          </a:p>
          <a:p>
            <a:pPr>
              <a:spcBef>
                <a:spcPct val="0"/>
              </a:spcBef>
              <a:buClrTx/>
              <a:buSzTx/>
              <a:buFontTx/>
              <a:buNone/>
              <a:defRPr/>
            </a:pPr>
            <a:r>
              <a:rPr lang="ja-JP" altLang="en-US" sz="3067" dirty="0">
                <a:latin typeface="AR P丸ゴシック体E" panose="020F0900000000000000" pitchFamily="50" charset="-128"/>
                <a:ea typeface="AR P丸ゴシック体E" panose="020F0900000000000000" pitchFamily="50" charset="-128"/>
              </a:rPr>
              <a:t>６．日本だけではうまくやっていけない。</a:t>
            </a:r>
            <a:endParaRPr lang="en-US" altLang="ja-JP" sz="3067" dirty="0">
              <a:latin typeface="AR P丸ゴシック体E" panose="020F0900000000000000" pitchFamily="50" charset="-128"/>
              <a:ea typeface="AR P丸ゴシック体E" panose="020F0900000000000000" pitchFamily="50" charset="-128"/>
            </a:endParaRPr>
          </a:p>
          <a:p>
            <a:pPr>
              <a:spcBef>
                <a:spcPct val="0"/>
              </a:spcBef>
              <a:buClrTx/>
              <a:buSzTx/>
              <a:buFontTx/>
              <a:buNone/>
              <a:defRPr/>
            </a:pPr>
            <a:r>
              <a:rPr lang="ja-JP" altLang="en-US" sz="1200" dirty="0">
                <a:latin typeface="AR P丸ゴシック体E" panose="020F0900000000000000" pitchFamily="50" charset="-128"/>
                <a:ea typeface="AR P丸ゴシック体E" panose="020F0900000000000000" pitchFamily="50" charset="-128"/>
              </a:rPr>
              <a:t>　　</a:t>
            </a:r>
            <a:r>
              <a:rPr lang="ja-JP" altLang="en-US" sz="3067" dirty="0">
                <a:latin typeface="AR P丸ゴシック体E" panose="020F0900000000000000" pitchFamily="50" charset="-128"/>
                <a:ea typeface="AR P丸ゴシック体E" panose="020F0900000000000000" pitchFamily="50" charset="-128"/>
              </a:rPr>
              <a:t>　</a:t>
            </a:r>
            <a:r>
              <a:rPr lang="ja-JP" altLang="en-US" sz="3067" dirty="0">
                <a:solidFill>
                  <a:srgbClr val="C00000"/>
                </a:solidFill>
                <a:latin typeface="AR P丸ゴシック体E" panose="020F0900000000000000" pitchFamily="50" charset="-128"/>
                <a:ea typeface="AR P丸ゴシック体E" panose="020F0900000000000000" pitchFamily="50" charset="-128"/>
              </a:rPr>
              <a:t>（私、自校、日本、人間）</a:t>
            </a:r>
            <a:endParaRPr lang="en-US" altLang="ja-JP" sz="1200" dirty="0">
              <a:solidFill>
                <a:srgbClr val="C00000"/>
              </a:solidFill>
              <a:latin typeface="AR P丸ゴシック体E" panose="020F0900000000000000" pitchFamily="50" charset="-128"/>
              <a:ea typeface="AR P丸ゴシック体E" panose="020F0900000000000000" pitchFamily="50" charset="-128"/>
            </a:endParaRPr>
          </a:p>
        </p:txBody>
      </p:sp>
      <p:sp>
        <p:nvSpPr>
          <p:cNvPr id="3" name="四角形: 角を丸くする 2">
            <a:extLst>
              <a:ext uri="{FF2B5EF4-FFF2-40B4-BE49-F238E27FC236}">
                <a16:creationId xmlns:a16="http://schemas.microsoft.com/office/drawing/2014/main" id="{D18C5084-C5B7-445E-9FC7-24DA66A3D4BD}"/>
              </a:ext>
            </a:extLst>
          </p:cNvPr>
          <p:cNvSpPr/>
          <p:nvPr/>
        </p:nvSpPr>
        <p:spPr>
          <a:xfrm>
            <a:off x="4929004" y="1727801"/>
            <a:ext cx="1746116" cy="4908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a:p>
        </p:txBody>
      </p:sp>
      <p:sp>
        <p:nvSpPr>
          <p:cNvPr id="6" name="四角形: 角を丸くする 5">
            <a:extLst>
              <a:ext uri="{FF2B5EF4-FFF2-40B4-BE49-F238E27FC236}">
                <a16:creationId xmlns:a16="http://schemas.microsoft.com/office/drawing/2014/main" id="{60EFF48D-110E-42DF-A846-23F90EF03F70}"/>
              </a:ext>
            </a:extLst>
          </p:cNvPr>
          <p:cNvSpPr/>
          <p:nvPr/>
        </p:nvSpPr>
        <p:spPr>
          <a:xfrm>
            <a:off x="4699476" y="2387013"/>
            <a:ext cx="2104736" cy="4908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a:p>
        </p:txBody>
      </p:sp>
      <p:sp>
        <p:nvSpPr>
          <p:cNvPr id="7" name="四角形: 角を丸くする 6">
            <a:extLst>
              <a:ext uri="{FF2B5EF4-FFF2-40B4-BE49-F238E27FC236}">
                <a16:creationId xmlns:a16="http://schemas.microsoft.com/office/drawing/2014/main" id="{02E7E7C5-8DAC-43FA-B572-555F5D97F740}"/>
              </a:ext>
            </a:extLst>
          </p:cNvPr>
          <p:cNvSpPr/>
          <p:nvPr/>
        </p:nvSpPr>
        <p:spPr>
          <a:xfrm>
            <a:off x="2175985" y="3085263"/>
            <a:ext cx="1159644" cy="4908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a:p>
        </p:txBody>
      </p:sp>
      <p:sp>
        <p:nvSpPr>
          <p:cNvPr id="9" name="四角形: 角を丸くする 8">
            <a:extLst>
              <a:ext uri="{FF2B5EF4-FFF2-40B4-BE49-F238E27FC236}">
                <a16:creationId xmlns:a16="http://schemas.microsoft.com/office/drawing/2014/main" id="{70E61F7B-57F6-46A6-8DF2-3E4D8B558776}"/>
              </a:ext>
            </a:extLst>
          </p:cNvPr>
          <p:cNvSpPr/>
          <p:nvPr/>
        </p:nvSpPr>
        <p:spPr>
          <a:xfrm>
            <a:off x="4398805" y="3692079"/>
            <a:ext cx="736271" cy="4908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a:p>
        </p:txBody>
      </p:sp>
      <p:sp>
        <p:nvSpPr>
          <p:cNvPr id="10" name="四角形: 角を丸くする 9">
            <a:extLst>
              <a:ext uri="{FF2B5EF4-FFF2-40B4-BE49-F238E27FC236}">
                <a16:creationId xmlns:a16="http://schemas.microsoft.com/office/drawing/2014/main" id="{26B9B0C5-34D5-4115-BB3A-851E1ED38736}"/>
              </a:ext>
            </a:extLst>
          </p:cNvPr>
          <p:cNvSpPr/>
          <p:nvPr/>
        </p:nvSpPr>
        <p:spPr>
          <a:xfrm>
            <a:off x="2179773" y="4347982"/>
            <a:ext cx="1949476" cy="4908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a:p>
        </p:txBody>
      </p:sp>
      <p:sp>
        <p:nvSpPr>
          <p:cNvPr id="11" name="四角形: 角を丸くする 10">
            <a:extLst>
              <a:ext uri="{FF2B5EF4-FFF2-40B4-BE49-F238E27FC236}">
                <a16:creationId xmlns:a16="http://schemas.microsoft.com/office/drawing/2014/main" id="{656038ED-D3A4-48ED-8F50-3EF1532FF26F}"/>
              </a:ext>
            </a:extLst>
          </p:cNvPr>
          <p:cNvSpPr/>
          <p:nvPr/>
        </p:nvSpPr>
        <p:spPr>
          <a:xfrm>
            <a:off x="1019979" y="4980553"/>
            <a:ext cx="736271" cy="4908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a:p>
        </p:txBody>
      </p:sp>
      <p:sp>
        <p:nvSpPr>
          <p:cNvPr id="12" name="テキスト ボックス 11">
            <a:extLst>
              <a:ext uri="{FF2B5EF4-FFF2-40B4-BE49-F238E27FC236}">
                <a16:creationId xmlns:a16="http://schemas.microsoft.com/office/drawing/2014/main" id="{1A703CDF-9360-7A7F-5D5A-FC8E441D700A}"/>
              </a:ext>
            </a:extLst>
          </p:cNvPr>
          <p:cNvSpPr txBox="1"/>
          <p:nvPr/>
        </p:nvSpPr>
        <p:spPr>
          <a:xfrm>
            <a:off x="3808731" y="3015342"/>
            <a:ext cx="4067343" cy="584775"/>
          </a:xfrm>
          <a:prstGeom prst="rect">
            <a:avLst/>
          </a:prstGeom>
          <a:solidFill>
            <a:srgbClr val="FEFDD3"/>
          </a:solidFill>
          <a:ln>
            <a:noFill/>
          </a:ln>
        </p:spPr>
        <p:txBody>
          <a:bodyPr wrap="square">
            <a:spAutoFit/>
          </a:bodyPr>
          <a:lstStyle/>
          <a:p>
            <a:r>
              <a:rPr lang="ja-JP" altLang="en-US" sz="3070" dirty="0">
                <a:solidFill>
                  <a:srgbClr val="C00000"/>
                </a:solidFill>
                <a:latin typeface="AR P丸ゴシック体E" panose="020F0900000000000000" pitchFamily="50" charset="-128"/>
                <a:ea typeface="AR P丸ゴシック体E" panose="020F0900000000000000" pitchFamily="50" charset="-128"/>
              </a:rPr>
              <a:t>灼熱化</a:t>
            </a:r>
            <a:r>
              <a:rPr lang="ja-JP" altLang="en-US" sz="3070" dirty="0">
                <a:latin typeface="AR P丸ゴシック体E" panose="020F0900000000000000" pitchFamily="50" charset="-128"/>
                <a:ea typeface="AR P丸ゴシック体E" panose="020F0900000000000000" pitchFamily="50" charset="-128"/>
              </a:rPr>
              <a:t>に進行している。</a:t>
            </a:r>
            <a:endParaRPr lang="ja-JP" altLang="en-US" sz="307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42" presetClass="entr" presetSubtype="0" fill="hold" grpId="0" nodeType="with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0" nodeType="clickEffect">
                                  <p:stCondLst>
                                    <p:cond delay="0"/>
                                  </p:stCondLst>
                                  <p:childTnLst>
                                    <p:animEffect transition="out" filter="randombar(horizontal)">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grpId="0" nodeType="clickEffect">
                                  <p:stCondLst>
                                    <p:cond delay="0"/>
                                  </p:stCondLst>
                                  <p:childTnLst>
                                    <p:animEffect transition="out" filter="randombar(horizontal)">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par>
                          <p:cTn id="38" fill="hold">
                            <p:stCondLst>
                              <p:cond delay="500"/>
                            </p:stCondLst>
                            <p:childTnLst>
                              <p:par>
                                <p:cTn id="39" presetID="42" presetClass="entr" presetSubtype="0" fill="hold" nodeType="afterEffect">
                                  <p:stCondLst>
                                    <p:cond delay="0"/>
                                  </p:stCondLst>
                                  <p:childTnLst>
                                    <p:set>
                                      <p:cBhvr>
                                        <p:cTn id="40" dur="1" fill="hold">
                                          <p:stCondLst>
                                            <p:cond delay="0"/>
                                          </p:stCondLst>
                                        </p:cTn>
                                        <p:tgtEl>
                                          <p:spTgt spid="4">
                                            <p:txEl>
                                              <p:pRg st="13" end="13"/>
                                            </p:txEl>
                                          </p:spTgt>
                                        </p:tgtEl>
                                        <p:attrNameLst>
                                          <p:attrName>style.visibility</p:attrName>
                                        </p:attrNameLst>
                                      </p:cBhvr>
                                      <p:to>
                                        <p:strVal val="visible"/>
                                      </p:to>
                                    </p:set>
                                    <p:animEffect transition="in" filter="fade">
                                      <p:cBhvr>
                                        <p:cTn id="41" dur="2000"/>
                                        <p:tgtEl>
                                          <p:spTgt spid="4">
                                            <p:txEl>
                                              <p:pRg st="13" end="13"/>
                                            </p:txEl>
                                          </p:spTgt>
                                        </p:tgtEl>
                                      </p:cBhvr>
                                    </p:animEffect>
                                    <p:anim calcmode="lin" valueType="num">
                                      <p:cBhvr>
                                        <p:cTn id="42" dur="2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43" dur="2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6877050"/>
          </a:xfrm>
          <a:prstGeom prst="rect">
            <a:avLst/>
          </a:prstGeom>
          <a:blipFill>
            <a:blip r:embed="rId3" cstate="print"/>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754"/>
          </a:p>
        </p:txBody>
      </p:sp>
      <p:sp>
        <p:nvSpPr>
          <p:cNvPr id="2" name="テキスト ボックス 1"/>
          <p:cNvSpPr txBox="1">
            <a:spLocks noChangeArrowheads="1"/>
          </p:cNvSpPr>
          <p:nvPr/>
        </p:nvSpPr>
        <p:spPr bwMode="auto">
          <a:xfrm>
            <a:off x="1102144" y="143829"/>
            <a:ext cx="7947727" cy="668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latinLnBrk="1">
              <a:spcBef>
                <a:spcPct val="0"/>
              </a:spcBef>
              <a:buClrTx/>
              <a:buSzTx/>
              <a:buFontTx/>
              <a:buNone/>
            </a:pPr>
            <a:endParaRPr lang="en-US" altLang="ja-JP" sz="3323" dirty="0">
              <a:latin typeface="HGPｺﾞｼｯｸE" panose="020B0900000000000000" pitchFamily="50" charset="-128"/>
              <a:ea typeface="HGPｺﾞｼｯｸE" panose="020B0900000000000000" pitchFamily="50" charset="-128"/>
            </a:endParaRPr>
          </a:p>
          <a:p>
            <a:pPr latinLnBrk="1">
              <a:spcBef>
                <a:spcPct val="0"/>
              </a:spcBef>
              <a:buClrTx/>
              <a:buSzTx/>
              <a:buFontTx/>
              <a:buNone/>
            </a:pPr>
            <a:r>
              <a:rPr lang="ja-JP" altLang="ja-JP" sz="4400" dirty="0">
                <a:latin typeface="AR丸ゴシック体E" panose="020F0909000000000000" pitchFamily="49" charset="-128"/>
                <a:ea typeface="AR丸ゴシック体E" panose="020F0909000000000000" pitchFamily="49" charset="-128"/>
              </a:rPr>
              <a:t>世界が変われば、</a:t>
            </a:r>
            <a:endParaRPr lang="en-US" altLang="ja-JP" sz="4400" dirty="0">
              <a:latin typeface="AR丸ゴシック体E" panose="020F0909000000000000" pitchFamily="49" charset="-128"/>
              <a:ea typeface="AR丸ゴシック体E" panose="020F0909000000000000" pitchFamily="49" charset="-128"/>
            </a:endParaRPr>
          </a:p>
          <a:p>
            <a:pPr latinLnBrk="1">
              <a:spcBef>
                <a:spcPct val="0"/>
              </a:spcBef>
              <a:buClrTx/>
              <a:buSzTx/>
              <a:buFontTx/>
              <a:buNone/>
            </a:pPr>
            <a:endParaRPr lang="en-US" altLang="ja-JP" sz="1800" u="sng" dirty="0">
              <a:latin typeface="AR丸ゴシック体E" panose="020F0909000000000000" pitchFamily="49" charset="-128"/>
              <a:ea typeface="AR丸ゴシック体E" panose="020F0909000000000000" pitchFamily="49" charset="-128"/>
            </a:endParaRPr>
          </a:p>
          <a:p>
            <a:pPr latinLnBrk="1">
              <a:spcBef>
                <a:spcPct val="0"/>
              </a:spcBef>
              <a:buClrTx/>
              <a:buSzTx/>
              <a:buFontTx/>
              <a:buNone/>
            </a:pPr>
            <a:r>
              <a:rPr lang="ja-JP" altLang="ja-JP" sz="4400" u="sng" dirty="0">
                <a:latin typeface="AR丸ゴシック体E" panose="020F0909000000000000" pitchFamily="49" charset="-128"/>
                <a:ea typeface="AR丸ゴシック体E" panose="020F0909000000000000" pitchFamily="49" charset="-128"/>
              </a:rPr>
              <a:t>物</a:t>
            </a:r>
            <a:r>
              <a:rPr lang="ja-JP" altLang="en-US" sz="4400" u="sng" dirty="0">
                <a:latin typeface="AR丸ゴシック体E" panose="020F0909000000000000" pitchFamily="49" charset="-128"/>
                <a:ea typeface="AR丸ゴシック体E" panose="020F0909000000000000" pitchFamily="49" charset="-128"/>
              </a:rPr>
              <a:t>ごと</a:t>
            </a:r>
            <a:r>
              <a:rPr lang="ja-JP" altLang="ja-JP" sz="4400" u="sng" dirty="0">
                <a:latin typeface="AR丸ゴシック体E" panose="020F0909000000000000" pitchFamily="49" charset="-128"/>
                <a:ea typeface="AR丸ゴシック体E" panose="020F0909000000000000" pitchFamily="49" charset="-128"/>
              </a:rPr>
              <a:t>の</a:t>
            </a:r>
            <a:r>
              <a:rPr lang="ja-JP" altLang="ja-JP" sz="4400" b="1" u="sng" dirty="0">
                <a:solidFill>
                  <a:srgbClr val="FF0000"/>
                </a:solidFill>
                <a:latin typeface="AR丸ゴシック体E" panose="020F0909000000000000" pitchFamily="49" charset="-128"/>
                <a:ea typeface="AR丸ゴシック体E" panose="020F0909000000000000" pitchFamily="49" charset="-128"/>
              </a:rPr>
              <a:t>正解も</a:t>
            </a:r>
            <a:r>
              <a:rPr lang="ja-JP" altLang="ja-JP" sz="4400" u="sng" dirty="0">
                <a:solidFill>
                  <a:srgbClr val="FF0000"/>
                </a:solidFill>
                <a:latin typeface="AR丸ゴシック体E" panose="020F0909000000000000" pitchFamily="49" charset="-128"/>
                <a:ea typeface="AR丸ゴシック体E" panose="020F0909000000000000" pitchFamily="49" charset="-128"/>
              </a:rPr>
              <a:t>変わ</a:t>
            </a:r>
            <a:r>
              <a:rPr lang="ja-JP" altLang="en-US" sz="4400" u="sng" dirty="0">
                <a:solidFill>
                  <a:srgbClr val="FF0000"/>
                </a:solidFill>
                <a:latin typeface="AR丸ゴシック体E" panose="020F0909000000000000" pitchFamily="49" charset="-128"/>
                <a:ea typeface="AR丸ゴシック体E" panose="020F0909000000000000" pitchFamily="49" charset="-128"/>
              </a:rPr>
              <a:t>る</a:t>
            </a:r>
            <a:endParaRPr lang="en-US" altLang="ja-JP" sz="4400" u="sng" dirty="0">
              <a:solidFill>
                <a:srgbClr val="FF0000"/>
              </a:solidFill>
              <a:latin typeface="AR丸ゴシック体E" panose="020F0909000000000000" pitchFamily="49" charset="-128"/>
              <a:ea typeface="AR丸ゴシック体E" panose="020F0909000000000000" pitchFamily="49" charset="-128"/>
            </a:endParaRPr>
          </a:p>
          <a:p>
            <a:pPr latinLnBrk="1">
              <a:spcBef>
                <a:spcPct val="0"/>
              </a:spcBef>
              <a:buClrTx/>
              <a:buSzTx/>
              <a:buFontTx/>
              <a:buNone/>
            </a:pPr>
            <a:endParaRPr lang="en-US" altLang="ja-JP" sz="4400" dirty="0">
              <a:solidFill>
                <a:schemeClr val="accent1">
                  <a:lumMod val="75000"/>
                </a:schemeClr>
              </a:solidFill>
              <a:latin typeface="AR丸ゴシック体E" panose="020F0909000000000000" pitchFamily="49" charset="-128"/>
              <a:ea typeface="AR丸ゴシック体E" panose="020F0909000000000000" pitchFamily="49" charset="-128"/>
            </a:endParaRPr>
          </a:p>
          <a:p>
            <a:pPr latinLnBrk="1">
              <a:spcBef>
                <a:spcPct val="0"/>
              </a:spcBef>
              <a:buClrTx/>
              <a:buSzTx/>
              <a:buFontTx/>
              <a:buNone/>
            </a:pPr>
            <a:r>
              <a:rPr lang="ja-JP" altLang="en-US" sz="4400" dirty="0">
                <a:solidFill>
                  <a:schemeClr val="accent1">
                    <a:lumMod val="75000"/>
                  </a:schemeClr>
                </a:solidFill>
                <a:latin typeface="AR丸ゴシック体E" panose="020F0909000000000000" pitchFamily="49" charset="-128"/>
                <a:ea typeface="AR丸ゴシック体E" panose="020F0909000000000000" pitchFamily="49" charset="-128"/>
              </a:rPr>
              <a:t>これからは、正解のない社会</a:t>
            </a:r>
            <a:endParaRPr lang="en-US" altLang="ja-JP" sz="4400" dirty="0">
              <a:solidFill>
                <a:schemeClr val="accent1">
                  <a:lumMod val="75000"/>
                </a:schemeClr>
              </a:solidFill>
              <a:latin typeface="AR丸ゴシック体E" panose="020F0909000000000000" pitchFamily="49" charset="-128"/>
              <a:ea typeface="AR丸ゴシック体E" panose="020F0909000000000000" pitchFamily="49" charset="-128"/>
            </a:endParaRPr>
          </a:p>
          <a:p>
            <a:pPr latinLnBrk="1">
              <a:spcBef>
                <a:spcPct val="0"/>
              </a:spcBef>
              <a:buClrTx/>
              <a:buSzTx/>
              <a:buFontTx/>
              <a:buNone/>
            </a:pPr>
            <a:r>
              <a:rPr lang="ja-JP" altLang="en-US" sz="4400" dirty="0">
                <a:solidFill>
                  <a:schemeClr val="accent1">
                    <a:lumMod val="75000"/>
                  </a:schemeClr>
                </a:solidFill>
                <a:latin typeface="AR丸ゴシック体E" panose="020F0909000000000000" pitchFamily="49" charset="-128"/>
                <a:ea typeface="AR丸ゴシック体E" panose="020F0909000000000000" pitchFamily="49" charset="-128"/>
              </a:rPr>
              <a:t>　</a:t>
            </a:r>
            <a:r>
              <a:rPr lang="ja-JP" altLang="en-US" dirty="0">
                <a:solidFill>
                  <a:schemeClr val="accent1">
                    <a:lumMod val="75000"/>
                  </a:schemeClr>
                </a:solidFill>
                <a:latin typeface="AR丸ゴシック体E" panose="020F0909000000000000" pitchFamily="49" charset="-128"/>
                <a:ea typeface="AR丸ゴシック体E" panose="020F0909000000000000" pitchFamily="49" charset="-128"/>
              </a:rPr>
              <a:t>（今までの常識が通用しない社会）</a:t>
            </a:r>
            <a:endParaRPr lang="en-US" altLang="ja-JP" dirty="0">
              <a:latin typeface="AR丸ゴシック体E" panose="020F0909000000000000" pitchFamily="49" charset="-128"/>
              <a:ea typeface="AR丸ゴシック体E" panose="020F0909000000000000" pitchFamily="49" charset="-128"/>
            </a:endParaRPr>
          </a:p>
          <a:p>
            <a:pPr algn="r" latinLnBrk="1">
              <a:spcBef>
                <a:spcPct val="0"/>
              </a:spcBef>
              <a:buClrTx/>
              <a:buSzTx/>
              <a:buFontTx/>
              <a:buNone/>
            </a:pPr>
            <a:endParaRPr lang="en-US" altLang="ja-JP" sz="3600" dirty="0">
              <a:latin typeface="AR丸ゴシック体E" panose="020F0909000000000000" pitchFamily="49" charset="-128"/>
              <a:ea typeface="AR丸ゴシック体E" panose="020F0909000000000000" pitchFamily="49" charset="-128"/>
            </a:endParaRPr>
          </a:p>
          <a:p>
            <a:pPr latinLnBrk="1">
              <a:spcBef>
                <a:spcPct val="0"/>
              </a:spcBef>
              <a:buClrTx/>
              <a:buSzTx/>
              <a:buFontTx/>
              <a:buNone/>
            </a:pPr>
            <a:r>
              <a:rPr lang="ja-JP" altLang="en-US" sz="4400" dirty="0">
                <a:solidFill>
                  <a:srgbClr val="FF0000"/>
                </a:solidFill>
                <a:highlight>
                  <a:srgbClr val="FFFF00"/>
                </a:highlight>
                <a:latin typeface="AR丸ゴシック体E" panose="020F0909000000000000" pitchFamily="49" charset="-128"/>
                <a:ea typeface="AR丸ゴシック体E" panose="020F0909000000000000" pitchFamily="49" charset="-128"/>
              </a:rPr>
              <a:t>求められる</a:t>
            </a:r>
            <a:r>
              <a:rPr lang="ja-JP" altLang="ja-JP" sz="4400" dirty="0">
                <a:solidFill>
                  <a:srgbClr val="FF0000"/>
                </a:solidFill>
                <a:highlight>
                  <a:srgbClr val="FFFF00"/>
                </a:highlight>
                <a:latin typeface="AR丸ゴシック体E" panose="020F0909000000000000" pitchFamily="49" charset="-128"/>
                <a:ea typeface="AR丸ゴシック体E" panose="020F0909000000000000" pitchFamily="49" charset="-128"/>
              </a:rPr>
              <a:t>人間像</a:t>
            </a:r>
            <a:r>
              <a:rPr lang="ja-JP" altLang="en-US" sz="4400" dirty="0">
                <a:solidFill>
                  <a:srgbClr val="FF0000"/>
                </a:solidFill>
                <a:highlight>
                  <a:srgbClr val="FFFF00"/>
                </a:highlight>
                <a:latin typeface="AR丸ゴシック体E" panose="020F0909000000000000" pitchFamily="49" charset="-128"/>
                <a:ea typeface="AR丸ゴシック体E" panose="020F0909000000000000" pitchFamily="49" charset="-128"/>
              </a:rPr>
              <a:t>も</a:t>
            </a:r>
            <a:endParaRPr lang="en-US" altLang="ja-JP" sz="4400" dirty="0">
              <a:solidFill>
                <a:srgbClr val="FF0000"/>
              </a:solidFill>
              <a:highlight>
                <a:srgbClr val="FFFF00"/>
              </a:highlight>
              <a:latin typeface="AR丸ゴシック体E" panose="020F0909000000000000" pitchFamily="49" charset="-128"/>
              <a:ea typeface="AR丸ゴシック体E" panose="020F0909000000000000" pitchFamily="49" charset="-128"/>
            </a:endParaRPr>
          </a:p>
          <a:p>
            <a:pPr latinLnBrk="1">
              <a:spcBef>
                <a:spcPct val="0"/>
              </a:spcBef>
              <a:buClrTx/>
              <a:buSzTx/>
              <a:buFontTx/>
              <a:buNone/>
            </a:pPr>
            <a:r>
              <a:rPr lang="ja-JP" altLang="en-US" sz="4400" dirty="0">
                <a:solidFill>
                  <a:srgbClr val="FF0000"/>
                </a:solidFill>
                <a:highlight>
                  <a:srgbClr val="FFFF00"/>
                </a:highlight>
                <a:latin typeface="AR丸ゴシック体E" panose="020F0909000000000000" pitchFamily="49" charset="-128"/>
                <a:ea typeface="AR丸ゴシック体E" panose="020F0909000000000000" pitchFamily="49" charset="-128"/>
              </a:rPr>
              <a:t>求められる学力観も変わった</a:t>
            </a:r>
            <a:endParaRPr lang="en-US" altLang="ja-JP" sz="4400" dirty="0">
              <a:solidFill>
                <a:srgbClr val="FF0000"/>
              </a:solidFill>
              <a:highlight>
                <a:srgbClr val="FFFF00"/>
              </a:highlight>
              <a:latin typeface="AR丸ゴシック体E" panose="020F0909000000000000" pitchFamily="49" charset="-128"/>
              <a:ea typeface="AR丸ゴシック体E" panose="020F0909000000000000" pitchFamily="49" charset="-128"/>
            </a:endParaRPr>
          </a:p>
          <a:p>
            <a:pPr latinLnBrk="1">
              <a:spcBef>
                <a:spcPct val="0"/>
              </a:spcBef>
              <a:buClrTx/>
              <a:buSzTx/>
              <a:buFontTx/>
              <a:buNone/>
            </a:pPr>
            <a:endParaRPr lang="en-US" altLang="ja-JP" sz="3323" dirty="0">
              <a:latin typeface="HGPｺﾞｼｯｸE" panose="020B0900000000000000" pitchFamily="50" charset="-128"/>
              <a:ea typeface="HGPｺﾞｼｯｸE" panose="020B0900000000000000"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additive="base">
                                        <p:cTn id="1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 calcmode="lin" valueType="num">
                                      <p:cBhvr additive="base">
                                        <p:cTn id="1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 calcmode="lin" valueType="num">
                                      <p:cBhvr additive="base">
                                        <p:cTn id="2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 calcmode="lin" valueType="num">
                                      <p:cBhvr additive="base">
                                        <p:cTn id="34"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1DFE5656-01B1-4682-8EC7-DEB8B1889D7F}"/>
              </a:ext>
            </a:extLst>
          </p:cNvPr>
          <p:cNvSpPr/>
          <p:nvPr/>
        </p:nvSpPr>
        <p:spPr>
          <a:xfrm>
            <a:off x="356347" y="2993586"/>
            <a:ext cx="8431306" cy="237178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630720" y="4155141"/>
            <a:ext cx="2650853" cy="80804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754"/>
          </a:p>
        </p:txBody>
      </p:sp>
      <p:sp>
        <p:nvSpPr>
          <p:cNvPr id="35850" name="テキスト ボックス 10"/>
          <p:cNvSpPr txBox="1">
            <a:spLocks noChangeArrowheads="1"/>
          </p:cNvSpPr>
          <p:nvPr/>
        </p:nvSpPr>
        <p:spPr bwMode="auto">
          <a:xfrm>
            <a:off x="727811" y="3170328"/>
            <a:ext cx="7883890" cy="311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3600" dirty="0">
                <a:latin typeface="AR P丸ゴシック体E" panose="020F0900000000000000" pitchFamily="50" charset="-128"/>
                <a:ea typeface="AR P丸ゴシック体E" panose="020F0900000000000000" pitchFamily="50" charset="-128"/>
              </a:rPr>
              <a:t>日本の「教育」は、そして「学力」は、</a:t>
            </a:r>
            <a:endParaRPr lang="en-US" altLang="ja-JP" sz="3600" dirty="0">
              <a:latin typeface="AR P丸ゴシック体E" panose="020F0900000000000000" pitchFamily="50" charset="-128"/>
              <a:ea typeface="AR P丸ゴシック体E" panose="020F0900000000000000" pitchFamily="50" charset="-128"/>
            </a:endParaRPr>
          </a:p>
          <a:p>
            <a:endParaRPr lang="en-US" altLang="ja-JP" sz="3600" dirty="0">
              <a:latin typeface="AR P丸ゴシック体E" panose="020F0900000000000000" pitchFamily="50" charset="-128"/>
              <a:ea typeface="AR P丸ゴシック体E" panose="020F0900000000000000" pitchFamily="50" charset="-128"/>
            </a:endParaRPr>
          </a:p>
          <a:p>
            <a:r>
              <a:rPr lang="ja-JP" altLang="en-US" sz="3600" dirty="0">
                <a:solidFill>
                  <a:srgbClr val="C00000"/>
                </a:solidFill>
                <a:latin typeface="AR P丸ゴシック体E" panose="020F0900000000000000" pitchFamily="50" charset="-128"/>
                <a:ea typeface="AR P丸ゴシック体E" panose="020F0900000000000000" pitchFamily="50" charset="-128"/>
              </a:rPr>
              <a:t>今の世界で</a:t>
            </a:r>
            <a:r>
              <a:rPr lang="ja-JP" altLang="en-US" sz="3600" dirty="0">
                <a:latin typeface="AR P丸ゴシック体E" panose="020F0900000000000000" pitchFamily="50" charset="-128"/>
                <a:ea typeface="AR P丸ゴシック体E" panose="020F0900000000000000" pitchFamily="50" charset="-128"/>
              </a:rPr>
              <a:t>　価値があるのでしょうか。</a:t>
            </a:r>
            <a:endParaRPr lang="en-US" altLang="ja-JP" sz="3600" dirty="0">
              <a:latin typeface="AR P丸ゴシック体E" panose="020F0900000000000000" pitchFamily="50" charset="-128"/>
              <a:ea typeface="AR P丸ゴシック体E" panose="020F0900000000000000" pitchFamily="50" charset="-128"/>
            </a:endParaRPr>
          </a:p>
          <a:p>
            <a:endParaRPr lang="en-US" altLang="ja-JP" sz="2954" dirty="0">
              <a:latin typeface="AR P丸ゴシック体E" panose="020F0900000000000000" pitchFamily="50" charset="-128"/>
              <a:ea typeface="AR P丸ゴシック体E" panose="020F0900000000000000" pitchFamily="50" charset="-128"/>
            </a:endParaRPr>
          </a:p>
          <a:p>
            <a:endParaRPr lang="en-US" altLang="ja-JP" sz="2954" dirty="0">
              <a:latin typeface="AR P丸ゴシック体E" panose="020F0900000000000000" pitchFamily="50" charset="-128"/>
              <a:ea typeface="AR P丸ゴシック体E" panose="020F0900000000000000" pitchFamily="50" charset="-128"/>
            </a:endParaRPr>
          </a:p>
          <a:p>
            <a:endParaRPr lang="ja-JP" altLang="en-US" sz="2954" dirty="0">
              <a:latin typeface="AR P丸ゴシック体E" panose="020F0900000000000000" pitchFamily="50" charset="-128"/>
              <a:ea typeface="AR P丸ゴシック体E" panose="020F0900000000000000" pitchFamily="50" charset="-128"/>
            </a:endParaRPr>
          </a:p>
        </p:txBody>
      </p:sp>
      <p:sp>
        <p:nvSpPr>
          <p:cNvPr id="4" name="テキスト ボックス 3">
            <a:extLst>
              <a:ext uri="{FF2B5EF4-FFF2-40B4-BE49-F238E27FC236}">
                <a16:creationId xmlns:a16="http://schemas.microsoft.com/office/drawing/2014/main" id="{32EF2B52-0965-4AE7-8E09-B209D46608D6}"/>
              </a:ext>
            </a:extLst>
          </p:cNvPr>
          <p:cNvSpPr txBox="1"/>
          <p:nvPr/>
        </p:nvSpPr>
        <p:spPr>
          <a:xfrm>
            <a:off x="496250" y="806550"/>
            <a:ext cx="7160935" cy="1631216"/>
          </a:xfrm>
          <a:prstGeom prst="rect">
            <a:avLst/>
          </a:prstGeom>
          <a:noFill/>
        </p:spPr>
        <p:txBody>
          <a:bodyPr wrap="none" rtlCol="0">
            <a:spAutoFit/>
          </a:bodyPr>
          <a:lstStyle/>
          <a:p>
            <a:r>
              <a:rPr kumimoji="1" lang="ja-JP" altLang="en-US" sz="3600" b="1" dirty="0"/>
              <a:t>「日本の教育は優れている」</a:t>
            </a:r>
            <a:endParaRPr kumimoji="1" lang="en-US" altLang="ja-JP" sz="3600" b="1" dirty="0"/>
          </a:p>
          <a:p>
            <a:r>
              <a:rPr kumimoji="1" lang="ja-JP" altLang="en-US" sz="3200" b="1" dirty="0"/>
              <a:t>　</a:t>
            </a:r>
            <a:endParaRPr kumimoji="1" lang="en-US" altLang="ja-JP" sz="3200" b="1" dirty="0"/>
          </a:p>
          <a:p>
            <a:r>
              <a:rPr kumimoji="1" lang="ja-JP" altLang="en-US" sz="3200" b="1" dirty="0"/>
              <a:t>　　　　　　　と言われてきましたが</a:t>
            </a:r>
          </a:p>
        </p:txBody>
      </p:sp>
    </p:spTree>
    <p:extLst>
      <p:ext uri="{BB962C8B-B14F-4D97-AF65-F5344CB8AC3E}">
        <p14:creationId xmlns:p14="http://schemas.microsoft.com/office/powerpoint/2010/main" val="54464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5850">
                                            <p:txEl>
                                              <p:pRg st="2" end="2"/>
                                            </p:txEl>
                                          </p:spTgt>
                                        </p:tgtEl>
                                        <p:attrNameLst>
                                          <p:attrName>style.visibility</p:attrName>
                                        </p:attrNameLst>
                                      </p:cBhvr>
                                      <p:to>
                                        <p:strVal val="visible"/>
                                      </p:to>
                                    </p:set>
                                    <p:animEffect transition="in" filter="fade">
                                      <p:cBhvr>
                                        <p:cTn id="12" dur="1000"/>
                                        <p:tgtEl>
                                          <p:spTgt spid="35850">
                                            <p:txEl>
                                              <p:pRg st="2" end="2"/>
                                            </p:txEl>
                                          </p:spTgt>
                                        </p:tgtEl>
                                      </p:cBhvr>
                                    </p:animEffect>
                                    <p:anim calcmode="lin" valueType="num">
                                      <p:cBhvr>
                                        <p:cTn id="13" dur="1000" fill="hold"/>
                                        <p:tgtEl>
                                          <p:spTgt spid="35850">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585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A9B0DD95-BC7B-4621-B830-B3C4C1F33C09}"/>
              </a:ext>
            </a:extLst>
          </p:cNvPr>
          <p:cNvSpPr txBox="1"/>
          <p:nvPr/>
        </p:nvSpPr>
        <p:spPr>
          <a:xfrm>
            <a:off x="164953" y="856191"/>
            <a:ext cx="3412124" cy="362279"/>
          </a:xfrm>
          <a:prstGeom prst="rect">
            <a:avLst/>
          </a:prstGeom>
          <a:noFill/>
        </p:spPr>
        <p:txBody>
          <a:bodyPr wrap="square" rtlCol="0">
            <a:spAutoFit/>
          </a:bodyPr>
          <a:lstStyle/>
          <a:p>
            <a:r>
              <a:rPr lang="ja-JP" altLang="en-US" sz="1754" dirty="0">
                <a:latin typeface="AR P丸ゴシック体E" panose="020F0900000000000000" pitchFamily="50" charset="-128"/>
                <a:ea typeface="AR P丸ゴシック体E" panose="020F0900000000000000" pitchFamily="50" charset="-128"/>
              </a:rPr>
              <a:t>２０１３、２０１４，２０１５、</a:t>
            </a:r>
            <a:r>
              <a:rPr lang="en-US" altLang="ja-JP" sz="1754" dirty="0">
                <a:solidFill>
                  <a:srgbClr val="FF0000"/>
                </a:solidFill>
                <a:latin typeface="AR P丸ゴシック体E" panose="020F0900000000000000" pitchFamily="50" charset="-128"/>
                <a:ea typeface="AR P丸ゴシック体E" panose="020F0900000000000000" pitchFamily="50" charset="-128"/>
              </a:rPr>
              <a:t>3</a:t>
            </a:r>
            <a:r>
              <a:rPr lang="ja-JP" altLang="en-US" sz="1754" dirty="0">
                <a:solidFill>
                  <a:srgbClr val="FF0000"/>
                </a:solidFill>
                <a:latin typeface="AR P丸ゴシック体E" panose="020F0900000000000000" pitchFamily="50" charset="-128"/>
                <a:ea typeface="AR P丸ゴシック体E" panose="020F0900000000000000" pitchFamily="50" charset="-128"/>
              </a:rPr>
              <a:t>年連続</a:t>
            </a:r>
            <a:r>
              <a:rPr lang="en-US" altLang="ja-JP" sz="1754" dirty="0">
                <a:solidFill>
                  <a:srgbClr val="FF0000"/>
                </a:solidFill>
                <a:latin typeface="AR P丸ゴシック体E" panose="020F0900000000000000" pitchFamily="50" charset="-128"/>
                <a:ea typeface="AR P丸ゴシック体E" panose="020F0900000000000000" pitchFamily="50" charset="-128"/>
              </a:rPr>
              <a:t>1</a:t>
            </a:r>
            <a:r>
              <a:rPr lang="ja-JP" altLang="en-US" sz="1754" dirty="0">
                <a:solidFill>
                  <a:srgbClr val="FF0000"/>
                </a:solidFill>
                <a:latin typeface="AR P丸ゴシック体E" panose="020F0900000000000000" pitchFamily="50" charset="-128"/>
                <a:ea typeface="AR P丸ゴシック体E" panose="020F0900000000000000" pitchFamily="50" charset="-128"/>
              </a:rPr>
              <a:t>位</a:t>
            </a:r>
          </a:p>
        </p:txBody>
      </p:sp>
      <p:sp>
        <p:nvSpPr>
          <p:cNvPr id="16" name="テキスト ボックス 15">
            <a:extLst>
              <a:ext uri="{FF2B5EF4-FFF2-40B4-BE49-F238E27FC236}">
                <a16:creationId xmlns:a16="http://schemas.microsoft.com/office/drawing/2014/main" id="{50C618E1-00BF-4CED-AC0C-66BFF14171CB}"/>
              </a:ext>
            </a:extLst>
          </p:cNvPr>
          <p:cNvSpPr txBox="1"/>
          <p:nvPr/>
        </p:nvSpPr>
        <p:spPr>
          <a:xfrm>
            <a:off x="5704085" y="860701"/>
            <a:ext cx="1574833" cy="461665"/>
          </a:xfrm>
          <a:prstGeom prst="rect">
            <a:avLst/>
          </a:prstGeom>
          <a:solidFill>
            <a:schemeClr val="bg1"/>
          </a:solidFill>
        </p:spPr>
        <p:txBody>
          <a:bodyPr wrap="square" rtlCol="0">
            <a:spAutoFit/>
          </a:bodyPr>
          <a:lstStyle/>
          <a:p>
            <a:r>
              <a:rPr lang="ja-JP" altLang="en-US" sz="2400" dirty="0">
                <a:latin typeface="AR P丸ゴシック体E" panose="020F0900000000000000" pitchFamily="50" charset="-128"/>
                <a:ea typeface="AR P丸ゴシック体E" panose="020F0900000000000000" pitchFamily="50" charset="-128"/>
              </a:rPr>
              <a:t>２０</a:t>
            </a:r>
            <a:r>
              <a:rPr lang="en-US" altLang="ja-JP" sz="2400" dirty="0">
                <a:latin typeface="AR P丸ゴシック体E" panose="020F0900000000000000" pitchFamily="50" charset="-128"/>
                <a:ea typeface="AR P丸ゴシック体E" panose="020F0900000000000000" pitchFamily="50" charset="-128"/>
              </a:rPr>
              <a:t>21</a:t>
            </a:r>
            <a:r>
              <a:rPr lang="ja-JP" altLang="en-US" sz="2400" dirty="0">
                <a:latin typeface="AR P丸ゴシック体E" panose="020F0900000000000000" pitchFamily="50" charset="-128"/>
                <a:ea typeface="AR P丸ゴシック体E" panose="020F0900000000000000" pitchFamily="50" charset="-128"/>
              </a:rPr>
              <a:t>年</a:t>
            </a:r>
            <a:r>
              <a:rPr lang="ja-JP" altLang="en-US" sz="1846" dirty="0">
                <a:latin typeface="AR P丸ゴシック体E" panose="020F0900000000000000" pitchFamily="50" charset="-128"/>
                <a:ea typeface="AR P丸ゴシック体E" panose="020F0900000000000000" pitchFamily="50" charset="-128"/>
              </a:rPr>
              <a:t>　</a:t>
            </a:r>
            <a:endParaRPr lang="ja-JP" altLang="en-US" sz="554" dirty="0">
              <a:latin typeface="AR P丸ゴシック体E" panose="020F0900000000000000" pitchFamily="50" charset="-128"/>
              <a:ea typeface="AR P丸ゴシック体E" panose="020F0900000000000000" pitchFamily="50" charset="-128"/>
            </a:endParaRPr>
          </a:p>
        </p:txBody>
      </p:sp>
      <p:sp>
        <p:nvSpPr>
          <p:cNvPr id="17" name="テキスト ボックス 16">
            <a:extLst>
              <a:ext uri="{FF2B5EF4-FFF2-40B4-BE49-F238E27FC236}">
                <a16:creationId xmlns:a16="http://schemas.microsoft.com/office/drawing/2014/main" id="{2792D070-782B-48CE-B7AF-061E011F5F1F}"/>
              </a:ext>
            </a:extLst>
          </p:cNvPr>
          <p:cNvSpPr txBox="1"/>
          <p:nvPr/>
        </p:nvSpPr>
        <p:spPr>
          <a:xfrm>
            <a:off x="164954" y="91168"/>
            <a:ext cx="8979046" cy="660437"/>
          </a:xfrm>
          <a:prstGeom prst="rect">
            <a:avLst/>
          </a:prstGeom>
          <a:solidFill>
            <a:schemeClr val="bg1"/>
          </a:solidFill>
        </p:spPr>
        <p:txBody>
          <a:bodyPr wrap="square" rtlCol="0">
            <a:spAutoFit/>
          </a:bodyPr>
          <a:lstStyle/>
          <a:p>
            <a:r>
              <a:rPr lang="ja-JP" altLang="en-US" sz="1846" dirty="0">
                <a:latin typeface="AR P丸ゴシック体E" panose="020F0900000000000000" pitchFamily="50" charset="-128"/>
                <a:ea typeface="AR P丸ゴシック体E" panose="020F0900000000000000" pitchFamily="50" charset="-128"/>
              </a:rPr>
              <a:t>イギリスの教育専門誌タイムズ・ハイヤー・エデュケーションによるアジア大学ランキング</a:t>
            </a:r>
            <a:endParaRPr lang="en-US" altLang="ja-JP" sz="1846" dirty="0">
              <a:latin typeface="AR P丸ゴシック体E" panose="020F0900000000000000" pitchFamily="50" charset="-128"/>
              <a:ea typeface="AR P丸ゴシック体E" panose="020F0900000000000000" pitchFamily="50" charset="-128"/>
            </a:endParaRPr>
          </a:p>
          <a:p>
            <a:r>
              <a:rPr lang="ja-JP" altLang="en-US" sz="1846" dirty="0">
                <a:latin typeface="AR P丸ゴシック体E" panose="020F0900000000000000" pitchFamily="50" charset="-128"/>
                <a:ea typeface="AR P丸ゴシック体E" panose="020F0900000000000000" pitchFamily="50" charset="-128"/>
              </a:rPr>
              <a:t>　　　　　　　　　　　</a:t>
            </a:r>
            <a:r>
              <a:rPr lang="en-US" altLang="ja-JP" sz="1846" dirty="0">
                <a:latin typeface="AR P丸ゴシック体E" panose="020F0900000000000000" pitchFamily="50" charset="-128"/>
                <a:ea typeface="AR P丸ゴシック体E" panose="020F0900000000000000" pitchFamily="50" charset="-128"/>
              </a:rPr>
              <a:t>T</a:t>
            </a:r>
            <a:r>
              <a:rPr lang="ja-JP" altLang="en-US" sz="1846" dirty="0">
                <a:latin typeface="AR P丸ゴシック体E" panose="020F0900000000000000" pitchFamily="50" charset="-128"/>
                <a:ea typeface="AR P丸ゴシック体E" panose="020F0900000000000000" pitchFamily="50" charset="-128"/>
              </a:rPr>
              <a:t>　　　</a:t>
            </a:r>
            <a:r>
              <a:rPr lang="en-US" altLang="ja-JP" sz="1846" dirty="0">
                <a:latin typeface="AR P丸ゴシック体E" panose="020F0900000000000000" pitchFamily="50" charset="-128"/>
                <a:ea typeface="AR P丸ゴシック体E" panose="020F0900000000000000" pitchFamily="50" charset="-128"/>
              </a:rPr>
              <a:t>H</a:t>
            </a:r>
            <a:r>
              <a:rPr lang="ja-JP" altLang="en-US" sz="1846" dirty="0">
                <a:latin typeface="AR P丸ゴシック体E" panose="020F0900000000000000" pitchFamily="50" charset="-128"/>
                <a:ea typeface="AR P丸ゴシック体E" panose="020F0900000000000000" pitchFamily="50" charset="-128"/>
              </a:rPr>
              <a:t>　　　</a:t>
            </a:r>
            <a:r>
              <a:rPr lang="en-US" altLang="ja-JP" sz="1846" dirty="0">
                <a:latin typeface="AR P丸ゴシック体E" panose="020F0900000000000000" pitchFamily="50" charset="-128"/>
                <a:ea typeface="AR P丸ゴシック体E" panose="020F0900000000000000" pitchFamily="50" charset="-128"/>
              </a:rPr>
              <a:t>E</a:t>
            </a:r>
            <a:endParaRPr lang="ja-JP" altLang="en-US" sz="1846" dirty="0">
              <a:latin typeface="AR P丸ゴシック体E" panose="020F0900000000000000" pitchFamily="50" charset="-128"/>
              <a:ea typeface="AR P丸ゴシック体E" panose="020F0900000000000000" pitchFamily="50" charset="-128"/>
            </a:endParaRPr>
          </a:p>
        </p:txBody>
      </p:sp>
      <p:sp>
        <p:nvSpPr>
          <p:cNvPr id="18" name="矢印: 下 17">
            <a:extLst>
              <a:ext uri="{FF2B5EF4-FFF2-40B4-BE49-F238E27FC236}">
                <a16:creationId xmlns:a16="http://schemas.microsoft.com/office/drawing/2014/main" id="{FAD0E4DD-AA7F-4532-9900-8FC476A0A634}"/>
              </a:ext>
            </a:extLst>
          </p:cNvPr>
          <p:cNvSpPr/>
          <p:nvPr/>
        </p:nvSpPr>
        <p:spPr>
          <a:xfrm rot="16200000">
            <a:off x="4401520" y="519889"/>
            <a:ext cx="373879" cy="1060514"/>
          </a:xfrm>
          <a:prstGeom prst="downArrow">
            <a:avLst>
              <a:gd name="adj1" fmla="val 50000"/>
              <a:gd name="adj2" fmla="val 12717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a:p>
        </p:txBody>
      </p:sp>
      <p:sp>
        <p:nvSpPr>
          <p:cNvPr id="20" name="楕円 19">
            <a:extLst>
              <a:ext uri="{FF2B5EF4-FFF2-40B4-BE49-F238E27FC236}">
                <a16:creationId xmlns:a16="http://schemas.microsoft.com/office/drawing/2014/main" id="{29BECB3F-514A-43FA-911A-155C9A118928}"/>
              </a:ext>
            </a:extLst>
          </p:cNvPr>
          <p:cNvSpPr/>
          <p:nvPr/>
        </p:nvSpPr>
        <p:spPr>
          <a:xfrm>
            <a:off x="129352" y="749341"/>
            <a:ext cx="3412124" cy="5876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9" name="表 5">
            <a:extLst>
              <a:ext uri="{FF2B5EF4-FFF2-40B4-BE49-F238E27FC236}">
                <a16:creationId xmlns:a16="http://schemas.microsoft.com/office/drawing/2014/main" id="{C4708650-9A25-40C9-957B-F35F29D457DB}"/>
              </a:ext>
            </a:extLst>
          </p:cNvPr>
          <p:cNvGraphicFramePr>
            <a:graphicFrameLocks noGrp="1"/>
          </p:cNvGraphicFramePr>
          <p:nvPr>
            <p:extLst>
              <p:ext uri="{D42A27DB-BD31-4B8C-83A1-F6EECF244321}">
                <p14:modId xmlns:p14="http://schemas.microsoft.com/office/powerpoint/2010/main" val="1752699449"/>
              </p:ext>
            </p:extLst>
          </p:nvPr>
        </p:nvGraphicFramePr>
        <p:xfrm>
          <a:off x="4318034" y="1549404"/>
          <a:ext cx="4355320" cy="518160"/>
        </p:xfrm>
        <a:graphic>
          <a:graphicData uri="http://schemas.openxmlformats.org/drawingml/2006/table">
            <a:tbl>
              <a:tblPr firstRow="1" bandRow="1">
                <a:tableStyleId>{5C22544A-7EE6-4342-B048-85BDC9FD1C3A}</a:tableStyleId>
              </a:tblPr>
              <a:tblGrid>
                <a:gridCol w="4355320">
                  <a:extLst>
                    <a:ext uri="{9D8B030D-6E8A-4147-A177-3AD203B41FA5}">
                      <a16:colId xmlns:a16="http://schemas.microsoft.com/office/drawing/2014/main" val="2594740243"/>
                    </a:ext>
                  </a:extLst>
                </a:gridCol>
              </a:tblGrid>
              <a:tr h="518160">
                <a:tc>
                  <a:txBody>
                    <a:bodyPr/>
                    <a:lstStyle/>
                    <a:p>
                      <a:r>
                        <a:rPr kumimoji="1" lang="ja-JP" altLang="en-US" sz="2800" dirty="0">
                          <a:solidFill>
                            <a:sysClr val="windowText" lastClr="000000"/>
                          </a:solidFill>
                        </a:rPr>
                        <a:t>精華大学（中国）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42680117"/>
                  </a:ext>
                </a:extLst>
              </a:tr>
            </a:tbl>
          </a:graphicData>
        </a:graphic>
      </p:graphicFrame>
      <p:graphicFrame>
        <p:nvGraphicFramePr>
          <p:cNvPr id="40" name="表 5">
            <a:extLst>
              <a:ext uri="{FF2B5EF4-FFF2-40B4-BE49-F238E27FC236}">
                <a16:creationId xmlns:a16="http://schemas.microsoft.com/office/drawing/2014/main" id="{F624226D-F827-42CA-B4C0-354A4D03BE0A}"/>
              </a:ext>
            </a:extLst>
          </p:cNvPr>
          <p:cNvGraphicFramePr>
            <a:graphicFrameLocks noGrp="1"/>
          </p:cNvGraphicFramePr>
          <p:nvPr>
            <p:extLst>
              <p:ext uri="{D42A27DB-BD31-4B8C-83A1-F6EECF244321}">
                <p14:modId xmlns:p14="http://schemas.microsoft.com/office/powerpoint/2010/main" val="2206160992"/>
              </p:ext>
            </p:extLst>
          </p:nvPr>
        </p:nvGraphicFramePr>
        <p:xfrm>
          <a:off x="4318000" y="2072640"/>
          <a:ext cx="4355320" cy="518160"/>
        </p:xfrm>
        <a:graphic>
          <a:graphicData uri="http://schemas.openxmlformats.org/drawingml/2006/table">
            <a:tbl>
              <a:tblPr firstRow="1" bandRow="1">
                <a:tableStyleId>{5C22544A-7EE6-4342-B048-85BDC9FD1C3A}</a:tableStyleId>
              </a:tblPr>
              <a:tblGrid>
                <a:gridCol w="4355320">
                  <a:extLst>
                    <a:ext uri="{9D8B030D-6E8A-4147-A177-3AD203B41FA5}">
                      <a16:colId xmlns:a16="http://schemas.microsoft.com/office/drawing/2014/main" val="2594740243"/>
                    </a:ext>
                  </a:extLst>
                </a:gridCol>
              </a:tblGrid>
              <a:tr h="482604">
                <a:tc>
                  <a:txBody>
                    <a:bodyPr/>
                    <a:lstStyle/>
                    <a:p>
                      <a:r>
                        <a:rPr kumimoji="1" lang="ja-JP" altLang="en-US" sz="2800" dirty="0">
                          <a:solidFill>
                            <a:sysClr val="windowText" lastClr="000000"/>
                          </a:solidFill>
                        </a:rPr>
                        <a:t>北京大学（中国）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42680117"/>
                  </a:ext>
                </a:extLst>
              </a:tr>
            </a:tbl>
          </a:graphicData>
        </a:graphic>
      </p:graphicFrame>
      <p:graphicFrame>
        <p:nvGraphicFramePr>
          <p:cNvPr id="41" name="表 5">
            <a:extLst>
              <a:ext uri="{FF2B5EF4-FFF2-40B4-BE49-F238E27FC236}">
                <a16:creationId xmlns:a16="http://schemas.microsoft.com/office/drawing/2014/main" id="{92ACC71D-50CD-4A7D-8129-97DCA1532889}"/>
              </a:ext>
            </a:extLst>
          </p:cNvPr>
          <p:cNvGraphicFramePr>
            <a:graphicFrameLocks noGrp="1"/>
          </p:cNvGraphicFramePr>
          <p:nvPr>
            <p:extLst>
              <p:ext uri="{D42A27DB-BD31-4B8C-83A1-F6EECF244321}">
                <p14:modId xmlns:p14="http://schemas.microsoft.com/office/powerpoint/2010/main" val="3944050206"/>
              </p:ext>
            </p:extLst>
          </p:nvPr>
        </p:nvGraphicFramePr>
        <p:xfrm>
          <a:off x="4313949" y="2509402"/>
          <a:ext cx="4355319" cy="518160"/>
        </p:xfrm>
        <a:graphic>
          <a:graphicData uri="http://schemas.openxmlformats.org/drawingml/2006/table">
            <a:tbl>
              <a:tblPr firstRow="1" bandRow="1">
                <a:tableStyleId>{5C22544A-7EE6-4342-B048-85BDC9FD1C3A}</a:tableStyleId>
              </a:tblPr>
              <a:tblGrid>
                <a:gridCol w="4355319">
                  <a:extLst>
                    <a:ext uri="{9D8B030D-6E8A-4147-A177-3AD203B41FA5}">
                      <a16:colId xmlns:a16="http://schemas.microsoft.com/office/drawing/2014/main" val="2594740243"/>
                    </a:ext>
                  </a:extLst>
                </a:gridCol>
              </a:tblGrid>
              <a:tr h="518160">
                <a:tc>
                  <a:txBody>
                    <a:bodyPr/>
                    <a:lstStyle/>
                    <a:p>
                      <a:pPr algn="l"/>
                      <a:r>
                        <a:rPr kumimoji="1" lang="ja-JP" altLang="en-US" sz="2800" dirty="0">
                          <a:solidFill>
                            <a:sysClr val="windowText" lastClr="000000"/>
                          </a:solidFill>
                        </a:rPr>
                        <a:t>シンガポール国立大学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42680117"/>
                  </a:ext>
                </a:extLst>
              </a:tr>
            </a:tbl>
          </a:graphicData>
        </a:graphic>
      </p:graphicFrame>
      <p:graphicFrame>
        <p:nvGraphicFramePr>
          <p:cNvPr id="42" name="表 5">
            <a:extLst>
              <a:ext uri="{FF2B5EF4-FFF2-40B4-BE49-F238E27FC236}">
                <a16:creationId xmlns:a16="http://schemas.microsoft.com/office/drawing/2014/main" id="{0425CCC1-9146-45C0-9A24-5910A1C670C5}"/>
              </a:ext>
            </a:extLst>
          </p:cNvPr>
          <p:cNvGraphicFramePr>
            <a:graphicFrameLocks noGrp="1"/>
          </p:cNvGraphicFramePr>
          <p:nvPr>
            <p:extLst>
              <p:ext uri="{D42A27DB-BD31-4B8C-83A1-F6EECF244321}">
                <p14:modId xmlns:p14="http://schemas.microsoft.com/office/powerpoint/2010/main" val="588802117"/>
              </p:ext>
            </p:extLst>
          </p:nvPr>
        </p:nvGraphicFramePr>
        <p:xfrm>
          <a:off x="4313949" y="3041967"/>
          <a:ext cx="4355319" cy="518160"/>
        </p:xfrm>
        <a:graphic>
          <a:graphicData uri="http://schemas.openxmlformats.org/drawingml/2006/table">
            <a:tbl>
              <a:tblPr firstRow="1" bandRow="1">
                <a:tableStyleId>{5C22544A-7EE6-4342-B048-85BDC9FD1C3A}</a:tableStyleId>
              </a:tblPr>
              <a:tblGrid>
                <a:gridCol w="4355319">
                  <a:extLst>
                    <a:ext uri="{9D8B030D-6E8A-4147-A177-3AD203B41FA5}">
                      <a16:colId xmlns:a16="http://schemas.microsoft.com/office/drawing/2014/main" val="2594740243"/>
                    </a:ext>
                  </a:extLst>
                </a:gridCol>
              </a:tblGrid>
              <a:tr h="518160">
                <a:tc>
                  <a:txBody>
                    <a:bodyPr/>
                    <a:lstStyle/>
                    <a:p>
                      <a:pPr algn="l"/>
                      <a:r>
                        <a:rPr kumimoji="1" lang="ja-JP" altLang="en-US" sz="2800" dirty="0">
                          <a:solidFill>
                            <a:sysClr val="windowText" lastClr="000000"/>
                          </a:solidFill>
                        </a:rPr>
                        <a:t>香港大学（香港）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42680117"/>
                  </a:ext>
                </a:extLst>
              </a:tr>
            </a:tbl>
          </a:graphicData>
        </a:graphic>
      </p:graphicFrame>
      <p:graphicFrame>
        <p:nvGraphicFramePr>
          <p:cNvPr id="43" name="表 5">
            <a:extLst>
              <a:ext uri="{FF2B5EF4-FFF2-40B4-BE49-F238E27FC236}">
                <a16:creationId xmlns:a16="http://schemas.microsoft.com/office/drawing/2014/main" id="{EE03240A-1157-4BFC-B434-4DB3FA760549}"/>
              </a:ext>
            </a:extLst>
          </p:cNvPr>
          <p:cNvGraphicFramePr>
            <a:graphicFrameLocks noGrp="1"/>
          </p:cNvGraphicFramePr>
          <p:nvPr>
            <p:extLst>
              <p:ext uri="{D42A27DB-BD31-4B8C-83A1-F6EECF244321}">
                <p14:modId xmlns:p14="http://schemas.microsoft.com/office/powerpoint/2010/main" val="3955441900"/>
              </p:ext>
            </p:extLst>
          </p:nvPr>
        </p:nvGraphicFramePr>
        <p:xfrm>
          <a:off x="4313949" y="3569161"/>
          <a:ext cx="4355319" cy="568541"/>
        </p:xfrm>
        <a:graphic>
          <a:graphicData uri="http://schemas.openxmlformats.org/drawingml/2006/table">
            <a:tbl>
              <a:tblPr firstRow="1" bandRow="1">
                <a:tableStyleId>{5C22544A-7EE6-4342-B048-85BDC9FD1C3A}</a:tableStyleId>
              </a:tblPr>
              <a:tblGrid>
                <a:gridCol w="4355319">
                  <a:extLst>
                    <a:ext uri="{9D8B030D-6E8A-4147-A177-3AD203B41FA5}">
                      <a16:colId xmlns:a16="http://schemas.microsoft.com/office/drawing/2014/main" val="2594740243"/>
                    </a:ext>
                  </a:extLst>
                </a:gridCol>
              </a:tblGrid>
              <a:tr h="568541">
                <a:tc>
                  <a:txBody>
                    <a:bodyPr/>
                    <a:lstStyle/>
                    <a:p>
                      <a:pPr algn="l"/>
                      <a:r>
                        <a:rPr kumimoji="1" lang="ja-JP" altLang="en-US" sz="2800" dirty="0">
                          <a:solidFill>
                            <a:sysClr val="windowText" lastClr="000000"/>
                          </a:solidFill>
                        </a:rPr>
                        <a:t>南洋理工大学</a:t>
                      </a:r>
                      <a:r>
                        <a:rPr kumimoji="1" lang="ja-JP" altLang="en-US" sz="2000" dirty="0">
                          <a:solidFill>
                            <a:sysClr val="windowText" lastClr="000000"/>
                          </a:solidFill>
                        </a:rPr>
                        <a:t>（シンガポール）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42680117"/>
                  </a:ext>
                </a:extLst>
              </a:tr>
            </a:tbl>
          </a:graphicData>
        </a:graphic>
      </p:graphicFrame>
      <p:graphicFrame>
        <p:nvGraphicFramePr>
          <p:cNvPr id="44" name="表 5">
            <a:extLst>
              <a:ext uri="{FF2B5EF4-FFF2-40B4-BE49-F238E27FC236}">
                <a16:creationId xmlns:a16="http://schemas.microsoft.com/office/drawing/2014/main" id="{A85EB865-4287-4793-ADD7-1268896245B8}"/>
              </a:ext>
            </a:extLst>
          </p:cNvPr>
          <p:cNvGraphicFramePr>
            <a:graphicFrameLocks noGrp="1"/>
          </p:cNvGraphicFramePr>
          <p:nvPr>
            <p:extLst>
              <p:ext uri="{D42A27DB-BD31-4B8C-83A1-F6EECF244321}">
                <p14:modId xmlns:p14="http://schemas.microsoft.com/office/powerpoint/2010/main" val="3127804535"/>
              </p:ext>
            </p:extLst>
          </p:nvPr>
        </p:nvGraphicFramePr>
        <p:xfrm>
          <a:off x="4313949" y="4139247"/>
          <a:ext cx="4355319" cy="518160"/>
        </p:xfrm>
        <a:graphic>
          <a:graphicData uri="http://schemas.openxmlformats.org/drawingml/2006/table">
            <a:tbl>
              <a:tblPr firstRow="1" bandRow="1">
                <a:tableStyleId>{5C22544A-7EE6-4342-B048-85BDC9FD1C3A}</a:tableStyleId>
              </a:tblPr>
              <a:tblGrid>
                <a:gridCol w="4355319">
                  <a:extLst>
                    <a:ext uri="{9D8B030D-6E8A-4147-A177-3AD203B41FA5}">
                      <a16:colId xmlns:a16="http://schemas.microsoft.com/office/drawing/2014/main" val="2594740243"/>
                    </a:ext>
                  </a:extLst>
                </a:gridCol>
              </a:tblGrid>
              <a:tr h="518160">
                <a:tc>
                  <a:txBody>
                    <a:bodyPr/>
                    <a:lstStyle/>
                    <a:p>
                      <a:pPr algn="l"/>
                      <a:r>
                        <a:rPr kumimoji="1" lang="ja-JP" altLang="en-US" sz="2800" dirty="0">
                          <a:solidFill>
                            <a:sysClr val="windowText" lastClr="000000"/>
                          </a:solidFill>
                        </a:rPr>
                        <a:t>東京大学（日本）　　</a:t>
                      </a:r>
                      <a:r>
                        <a:rPr kumimoji="1" lang="ja-JP" altLang="en-US" sz="1200" dirty="0">
                          <a:solidFill>
                            <a:schemeClr val="bg1">
                              <a:lumMod val="75000"/>
                            </a:schemeClr>
                          </a:solidFill>
                        </a:rPr>
                        <a:t>３５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42680117"/>
                  </a:ext>
                </a:extLst>
              </a:tr>
            </a:tbl>
          </a:graphicData>
        </a:graphic>
      </p:graphicFrame>
      <p:graphicFrame>
        <p:nvGraphicFramePr>
          <p:cNvPr id="45" name="表 5">
            <a:extLst>
              <a:ext uri="{FF2B5EF4-FFF2-40B4-BE49-F238E27FC236}">
                <a16:creationId xmlns:a16="http://schemas.microsoft.com/office/drawing/2014/main" id="{BFE4D350-2D28-4B08-87B0-B8C4D3425BC0}"/>
              </a:ext>
            </a:extLst>
          </p:cNvPr>
          <p:cNvGraphicFramePr>
            <a:graphicFrameLocks noGrp="1"/>
          </p:cNvGraphicFramePr>
          <p:nvPr>
            <p:extLst>
              <p:ext uri="{D42A27DB-BD31-4B8C-83A1-F6EECF244321}">
                <p14:modId xmlns:p14="http://schemas.microsoft.com/office/powerpoint/2010/main" val="2229927056"/>
              </p:ext>
            </p:extLst>
          </p:nvPr>
        </p:nvGraphicFramePr>
        <p:xfrm>
          <a:off x="4313949" y="4671610"/>
          <a:ext cx="4355319" cy="518161"/>
        </p:xfrm>
        <a:graphic>
          <a:graphicData uri="http://schemas.openxmlformats.org/drawingml/2006/table">
            <a:tbl>
              <a:tblPr firstRow="1" bandRow="1">
                <a:tableStyleId>{5C22544A-7EE6-4342-B048-85BDC9FD1C3A}</a:tableStyleId>
              </a:tblPr>
              <a:tblGrid>
                <a:gridCol w="4355319">
                  <a:extLst>
                    <a:ext uri="{9D8B030D-6E8A-4147-A177-3AD203B41FA5}">
                      <a16:colId xmlns:a16="http://schemas.microsoft.com/office/drawing/2014/main" val="2594740243"/>
                    </a:ext>
                  </a:extLst>
                </a:gridCol>
              </a:tblGrid>
              <a:tr h="518161">
                <a:tc>
                  <a:txBody>
                    <a:bodyPr/>
                    <a:lstStyle/>
                    <a:p>
                      <a:pPr algn="l"/>
                      <a:r>
                        <a:rPr kumimoji="1" lang="ja-JP" altLang="en-US" sz="2800" dirty="0">
                          <a:solidFill>
                            <a:sysClr val="windowText" lastClr="000000"/>
                          </a:solidFill>
                        </a:rPr>
                        <a:t>香港中文大学（香港）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42680117"/>
                  </a:ext>
                </a:extLst>
              </a:tr>
            </a:tbl>
          </a:graphicData>
        </a:graphic>
      </p:graphicFrame>
      <p:graphicFrame>
        <p:nvGraphicFramePr>
          <p:cNvPr id="47" name="表 5">
            <a:extLst>
              <a:ext uri="{FF2B5EF4-FFF2-40B4-BE49-F238E27FC236}">
                <a16:creationId xmlns:a16="http://schemas.microsoft.com/office/drawing/2014/main" id="{2DE53CEF-DFBE-4CB3-BEDC-E6BD95628FFF}"/>
              </a:ext>
            </a:extLst>
          </p:cNvPr>
          <p:cNvGraphicFramePr>
            <a:graphicFrameLocks noGrp="1"/>
          </p:cNvGraphicFramePr>
          <p:nvPr>
            <p:extLst>
              <p:ext uri="{D42A27DB-BD31-4B8C-83A1-F6EECF244321}">
                <p14:modId xmlns:p14="http://schemas.microsoft.com/office/powerpoint/2010/main" val="222674712"/>
              </p:ext>
            </p:extLst>
          </p:nvPr>
        </p:nvGraphicFramePr>
        <p:xfrm>
          <a:off x="4313949" y="5733915"/>
          <a:ext cx="4355319" cy="528781"/>
        </p:xfrm>
        <a:graphic>
          <a:graphicData uri="http://schemas.openxmlformats.org/drawingml/2006/table">
            <a:tbl>
              <a:tblPr firstRow="1" bandRow="1">
                <a:tableStyleId>{5C22544A-7EE6-4342-B048-85BDC9FD1C3A}</a:tableStyleId>
              </a:tblPr>
              <a:tblGrid>
                <a:gridCol w="4355319">
                  <a:extLst>
                    <a:ext uri="{9D8B030D-6E8A-4147-A177-3AD203B41FA5}">
                      <a16:colId xmlns:a16="http://schemas.microsoft.com/office/drawing/2014/main" val="2594740243"/>
                    </a:ext>
                  </a:extLst>
                </a:gridCol>
              </a:tblGrid>
              <a:tr h="528781">
                <a:tc>
                  <a:txBody>
                    <a:bodyPr/>
                    <a:lstStyle/>
                    <a:p>
                      <a:pPr algn="l"/>
                      <a:r>
                        <a:rPr kumimoji="1" lang="ja-JP" altLang="en-US" sz="2800" dirty="0">
                          <a:solidFill>
                            <a:sysClr val="windowText" lastClr="000000"/>
                          </a:solidFill>
                        </a:rPr>
                        <a:t>ソウル大学（韓国）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42680117"/>
                  </a:ext>
                </a:extLst>
              </a:tr>
            </a:tbl>
          </a:graphicData>
        </a:graphic>
      </p:graphicFrame>
      <p:graphicFrame>
        <p:nvGraphicFramePr>
          <p:cNvPr id="49" name="表 5">
            <a:extLst>
              <a:ext uri="{FF2B5EF4-FFF2-40B4-BE49-F238E27FC236}">
                <a16:creationId xmlns:a16="http://schemas.microsoft.com/office/drawing/2014/main" id="{2193F769-1EAB-4EB1-B4CA-43AE19A4A3D0}"/>
              </a:ext>
            </a:extLst>
          </p:cNvPr>
          <p:cNvGraphicFramePr>
            <a:graphicFrameLocks noGrp="1"/>
          </p:cNvGraphicFramePr>
          <p:nvPr>
            <p:extLst>
              <p:ext uri="{D42A27DB-BD31-4B8C-83A1-F6EECF244321}">
                <p14:modId xmlns:p14="http://schemas.microsoft.com/office/powerpoint/2010/main" val="2932946362"/>
              </p:ext>
            </p:extLst>
          </p:nvPr>
        </p:nvGraphicFramePr>
        <p:xfrm>
          <a:off x="4313949" y="6276143"/>
          <a:ext cx="4355319" cy="518160"/>
        </p:xfrm>
        <a:graphic>
          <a:graphicData uri="http://schemas.openxmlformats.org/drawingml/2006/table">
            <a:tbl>
              <a:tblPr firstRow="1" bandRow="1">
                <a:tableStyleId>{5C22544A-7EE6-4342-B048-85BDC9FD1C3A}</a:tableStyleId>
              </a:tblPr>
              <a:tblGrid>
                <a:gridCol w="4355319">
                  <a:extLst>
                    <a:ext uri="{9D8B030D-6E8A-4147-A177-3AD203B41FA5}">
                      <a16:colId xmlns:a16="http://schemas.microsoft.com/office/drawing/2014/main" val="2594740243"/>
                    </a:ext>
                  </a:extLst>
                </a:gridCol>
              </a:tblGrid>
              <a:tr h="518160">
                <a:tc>
                  <a:txBody>
                    <a:bodyPr/>
                    <a:lstStyle/>
                    <a:p>
                      <a:pPr algn="l"/>
                      <a:r>
                        <a:rPr kumimoji="1" lang="ja-JP" altLang="en-US" sz="2800" dirty="0">
                          <a:solidFill>
                            <a:sysClr val="windowText" lastClr="000000"/>
                          </a:solidFill>
                        </a:rPr>
                        <a:t>京都大学（日本）　　</a:t>
                      </a:r>
                      <a:r>
                        <a:rPr kumimoji="1" lang="ja-JP" altLang="en-US" sz="1200" dirty="0">
                          <a:solidFill>
                            <a:schemeClr val="bg1">
                              <a:lumMod val="75000"/>
                            </a:schemeClr>
                          </a:solidFill>
                        </a:rPr>
                        <a:t>６１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42680117"/>
                  </a:ext>
                </a:extLst>
              </a:tr>
            </a:tbl>
          </a:graphicData>
        </a:graphic>
      </p:graphicFrame>
      <p:grpSp>
        <p:nvGrpSpPr>
          <p:cNvPr id="23" name="グループ化 22">
            <a:extLst>
              <a:ext uri="{FF2B5EF4-FFF2-40B4-BE49-F238E27FC236}">
                <a16:creationId xmlns:a16="http://schemas.microsoft.com/office/drawing/2014/main" id="{87B860C3-AA18-4DB2-88AE-7BE334ABCD5A}"/>
              </a:ext>
            </a:extLst>
          </p:cNvPr>
          <p:cNvGrpSpPr/>
          <p:nvPr/>
        </p:nvGrpSpPr>
        <p:grpSpPr>
          <a:xfrm>
            <a:off x="12594" y="1460494"/>
            <a:ext cx="3994628" cy="660437"/>
            <a:chOff x="164953" y="1448597"/>
            <a:chExt cx="4408932" cy="754380"/>
          </a:xfrm>
        </p:grpSpPr>
        <p:pic>
          <p:nvPicPr>
            <p:cNvPr id="24" name="図 23">
              <a:extLst>
                <a:ext uri="{FF2B5EF4-FFF2-40B4-BE49-F238E27FC236}">
                  <a16:creationId xmlns:a16="http://schemas.microsoft.com/office/drawing/2014/main" id="{A6F19DA3-1662-44F2-B4B2-4C893FFC3A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953" y="1448597"/>
              <a:ext cx="4408932" cy="754380"/>
            </a:xfrm>
            <a:prstGeom prst="rect">
              <a:avLst/>
            </a:prstGeom>
          </p:spPr>
        </p:pic>
        <p:sp>
          <p:nvSpPr>
            <p:cNvPr id="25" name="テキスト ボックス 24">
              <a:extLst>
                <a:ext uri="{FF2B5EF4-FFF2-40B4-BE49-F238E27FC236}">
                  <a16:creationId xmlns:a16="http://schemas.microsoft.com/office/drawing/2014/main" id="{B85E48CB-3005-43F3-8493-4D0507011FE6}"/>
                </a:ext>
              </a:extLst>
            </p:cNvPr>
            <p:cNvSpPr txBox="1"/>
            <p:nvPr/>
          </p:nvSpPr>
          <p:spPr>
            <a:xfrm>
              <a:off x="508000" y="1524020"/>
              <a:ext cx="486900" cy="457023"/>
            </a:xfrm>
            <a:prstGeom prst="rect">
              <a:avLst/>
            </a:prstGeom>
            <a:noFill/>
          </p:spPr>
          <p:txBody>
            <a:bodyPr wrap="none" rtlCol="0">
              <a:spAutoFit/>
            </a:bodyPr>
            <a:lstStyle/>
            <a:p>
              <a:r>
                <a:rPr kumimoji="1" lang="ja-JP" altLang="en-US" sz="2000" b="1" dirty="0">
                  <a:highlight>
                    <a:srgbClr val="FFFF00"/>
                  </a:highlight>
                </a:rPr>
                <a:t>１</a:t>
              </a:r>
            </a:p>
          </p:txBody>
        </p:sp>
      </p:grpSp>
      <p:graphicFrame>
        <p:nvGraphicFramePr>
          <p:cNvPr id="26" name="表 5">
            <a:extLst>
              <a:ext uri="{FF2B5EF4-FFF2-40B4-BE49-F238E27FC236}">
                <a16:creationId xmlns:a16="http://schemas.microsoft.com/office/drawing/2014/main" id="{4AA61DA8-2686-4DA6-80DF-364906CB85DF}"/>
              </a:ext>
            </a:extLst>
          </p:cNvPr>
          <p:cNvGraphicFramePr>
            <a:graphicFrameLocks noGrp="1"/>
          </p:cNvGraphicFramePr>
          <p:nvPr>
            <p:extLst>
              <p:ext uri="{D42A27DB-BD31-4B8C-83A1-F6EECF244321}">
                <p14:modId xmlns:p14="http://schemas.microsoft.com/office/powerpoint/2010/main" val="2111530160"/>
              </p:ext>
            </p:extLst>
          </p:nvPr>
        </p:nvGraphicFramePr>
        <p:xfrm>
          <a:off x="4313949" y="5200391"/>
          <a:ext cx="4355319" cy="518161"/>
        </p:xfrm>
        <a:graphic>
          <a:graphicData uri="http://schemas.openxmlformats.org/drawingml/2006/table">
            <a:tbl>
              <a:tblPr firstRow="1" bandRow="1">
                <a:tableStyleId>{5C22544A-7EE6-4342-B048-85BDC9FD1C3A}</a:tableStyleId>
              </a:tblPr>
              <a:tblGrid>
                <a:gridCol w="4355319">
                  <a:extLst>
                    <a:ext uri="{9D8B030D-6E8A-4147-A177-3AD203B41FA5}">
                      <a16:colId xmlns:a16="http://schemas.microsoft.com/office/drawing/2014/main" val="2594740243"/>
                    </a:ext>
                  </a:extLst>
                </a:gridCol>
              </a:tblGrid>
              <a:tr h="518161">
                <a:tc>
                  <a:txBody>
                    <a:bodyPr/>
                    <a:lstStyle/>
                    <a:p>
                      <a:pPr algn="l"/>
                      <a:r>
                        <a:rPr kumimoji="1" lang="ja-JP" altLang="en-US" sz="2800" dirty="0">
                          <a:solidFill>
                            <a:sysClr val="windowText" lastClr="000000"/>
                          </a:solidFill>
                        </a:rPr>
                        <a:t>香港科技大学（香港）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42680117"/>
                  </a:ext>
                </a:extLst>
              </a:tr>
            </a:tbl>
          </a:graphicData>
        </a:graphic>
      </p:graphicFrame>
      <p:sp>
        <p:nvSpPr>
          <p:cNvPr id="6" name="テキスト ボックス 5">
            <a:extLst>
              <a:ext uri="{FF2B5EF4-FFF2-40B4-BE49-F238E27FC236}">
                <a16:creationId xmlns:a16="http://schemas.microsoft.com/office/drawing/2014/main" id="{539286CE-44FE-4B1B-9486-7B398FE19CDC}"/>
              </a:ext>
            </a:extLst>
          </p:cNvPr>
          <p:cNvSpPr txBox="1"/>
          <p:nvPr/>
        </p:nvSpPr>
        <p:spPr>
          <a:xfrm>
            <a:off x="543978" y="5189771"/>
            <a:ext cx="3367622" cy="1569660"/>
          </a:xfrm>
          <a:prstGeom prst="rect">
            <a:avLst/>
          </a:prstGeom>
          <a:noFill/>
        </p:spPr>
        <p:txBody>
          <a:bodyPr wrap="square" rtlCol="0">
            <a:spAutoFit/>
          </a:bodyPr>
          <a:lstStyle/>
          <a:p>
            <a:r>
              <a:rPr kumimoji="1" lang="ja-JP" altLang="en-US" sz="2400" b="1" dirty="0">
                <a:highlight>
                  <a:srgbClr val="FF0000"/>
                </a:highlight>
              </a:rPr>
              <a:t>アジア諸国の１６大学</a:t>
            </a:r>
            <a:endParaRPr kumimoji="1" lang="en-US" altLang="ja-JP" sz="2400" b="1" dirty="0">
              <a:highlight>
                <a:srgbClr val="FF0000"/>
              </a:highlight>
            </a:endParaRPr>
          </a:p>
          <a:p>
            <a:r>
              <a:rPr kumimoji="1" lang="ja-JP" altLang="en-US" sz="2400" b="1" dirty="0">
                <a:highlight>
                  <a:srgbClr val="FF0000"/>
                </a:highlight>
              </a:rPr>
              <a:t>・・・・・・・・・・・・・・・・</a:t>
            </a:r>
            <a:r>
              <a:rPr kumimoji="1" lang="ja-JP" altLang="en-US" sz="2400" b="1" dirty="0"/>
              <a:t>の次に</a:t>
            </a:r>
            <a:endParaRPr kumimoji="1" lang="en-US" altLang="ja-JP" sz="2400" b="1" dirty="0"/>
          </a:p>
          <a:p>
            <a:r>
              <a:rPr kumimoji="1" lang="ja-JP" altLang="en-US" sz="2400" b="1" dirty="0">
                <a:highlight>
                  <a:srgbClr val="FFFF79"/>
                </a:highlight>
              </a:rPr>
              <a:t>東北大学が</a:t>
            </a:r>
            <a:r>
              <a:rPr kumimoji="1" lang="en-US" altLang="ja-JP" sz="2400" b="1" dirty="0">
                <a:highlight>
                  <a:srgbClr val="FFFF79"/>
                </a:highlight>
              </a:rPr>
              <a:t>27</a:t>
            </a:r>
            <a:r>
              <a:rPr kumimoji="1" lang="ja-JP" altLang="en-US" sz="2400" b="1" dirty="0">
                <a:highlight>
                  <a:srgbClr val="FFFF79"/>
                </a:highlight>
              </a:rPr>
              <a:t>位</a:t>
            </a:r>
            <a:r>
              <a:rPr kumimoji="1" lang="ja-JP" altLang="en-US" sz="1200" b="1" dirty="0">
                <a:solidFill>
                  <a:schemeClr val="bg1">
                    <a:lumMod val="75000"/>
                  </a:schemeClr>
                </a:solidFill>
              </a:rPr>
              <a:t>（</a:t>
            </a:r>
            <a:r>
              <a:rPr kumimoji="1" lang="en-US" altLang="ja-JP" sz="1200" b="1" dirty="0">
                <a:solidFill>
                  <a:schemeClr val="bg1">
                    <a:lumMod val="75000"/>
                  </a:schemeClr>
                </a:solidFill>
              </a:rPr>
              <a:t>200</a:t>
            </a:r>
            <a:r>
              <a:rPr kumimoji="1" lang="ja-JP" altLang="en-US" sz="1200" b="1" dirty="0">
                <a:solidFill>
                  <a:schemeClr val="bg1">
                    <a:lumMod val="75000"/>
                  </a:schemeClr>
                </a:solidFill>
              </a:rPr>
              <a:t>位以下）</a:t>
            </a:r>
          </a:p>
        </p:txBody>
      </p:sp>
    </p:spTree>
    <p:extLst>
      <p:ext uri="{BB962C8B-B14F-4D97-AF65-F5344CB8AC3E}">
        <p14:creationId xmlns:p14="http://schemas.microsoft.com/office/powerpoint/2010/main" val="111811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ppt_x"/>
                                          </p:val>
                                        </p:tav>
                                        <p:tav tm="100000">
                                          <p:val>
                                            <p:strVal val="#ppt_x"/>
                                          </p:val>
                                        </p:tav>
                                      </p:tavLst>
                                    </p:anim>
                                    <p:anim calcmode="lin" valueType="num">
                                      <p:cBhvr additive="base">
                                        <p:cTn id="2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ppt_x"/>
                                          </p:val>
                                        </p:tav>
                                        <p:tav tm="100000">
                                          <p:val>
                                            <p:strVal val="#ppt_x"/>
                                          </p:val>
                                        </p:tav>
                                      </p:tavLst>
                                    </p:anim>
                                    <p:anim calcmode="lin" valueType="num">
                                      <p:cBhvr additive="base">
                                        <p:cTn id="3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ppt_x"/>
                                          </p:val>
                                        </p:tav>
                                        <p:tav tm="100000">
                                          <p:val>
                                            <p:strVal val="#ppt_x"/>
                                          </p:val>
                                        </p:tav>
                                      </p:tavLst>
                                    </p:anim>
                                    <p:anim calcmode="lin" valueType="num">
                                      <p:cBhvr additive="base">
                                        <p:cTn id="5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ppt_x"/>
                                          </p:val>
                                        </p:tav>
                                        <p:tav tm="100000">
                                          <p:val>
                                            <p:strVal val="#ppt_x"/>
                                          </p:val>
                                        </p:tav>
                                      </p:tavLst>
                                    </p:anim>
                                    <p:anim calcmode="lin" valueType="num">
                                      <p:cBhvr additive="base">
                                        <p:cTn id="5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500" fill="hold"/>
                                        <p:tgtEl>
                                          <p:spTgt spid="45"/>
                                        </p:tgtEl>
                                        <p:attrNameLst>
                                          <p:attrName>ppt_x</p:attrName>
                                        </p:attrNameLst>
                                      </p:cBhvr>
                                      <p:tavLst>
                                        <p:tav tm="0">
                                          <p:val>
                                            <p:strVal val="#ppt_x"/>
                                          </p:val>
                                        </p:tav>
                                        <p:tav tm="100000">
                                          <p:val>
                                            <p:strVal val="#ppt_x"/>
                                          </p:val>
                                        </p:tav>
                                      </p:tavLst>
                                    </p:anim>
                                    <p:anim calcmode="lin" valueType="num">
                                      <p:cBhvr additive="base">
                                        <p:cTn id="6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cBhvr additive="base">
                                        <p:cTn id="73" dur="500" fill="hold"/>
                                        <p:tgtEl>
                                          <p:spTgt spid="47"/>
                                        </p:tgtEl>
                                        <p:attrNameLst>
                                          <p:attrName>ppt_x</p:attrName>
                                        </p:attrNameLst>
                                      </p:cBhvr>
                                      <p:tavLst>
                                        <p:tav tm="0">
                                          <p:val>
                                            <p:strVal val="#ppt_x"/>
                                          </p:val>
                                        </p:tav>
                                        <p:tav tm="100000">
                                          <p:val>
                                            <p:strVal val="#ppt_x"/>
                                          </p:val>
                                        </p:tav>
                                      </p:tavLst>
                                    </p:anim>
                                    <p:anim calcmode="lin" valueType="num">
                                      <p:cBhvr additive="base">
                                        <p:cTn id="7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fill="hold"/>
                                        <p:tgtEl>
                                          <p:spTgt spid="49"/>
                                        </p:tgtEl>
                                        <p:attrNameLst>
                                          <p:attrName>ppt_x</p:attrName>
                                        </p:attrNameLst>
                                      </p:cBhvr>
                                      <p:tavLst>
                                        <p:tav tm="0">
                                          <p:val>
                                            <p:strVal val="#ppt_x"/>
                                          </p:val>
                                        </p:tav>
                                        <p:tav tm="100000">
                                          <p:val>
                                            <p:strVal val="#ppt_x"/>
                                          </p:val>
                                        </p:tav>
                                      </p:tavLst>
                                    </p:anim>
                                    <p:anim calcmode="lin" valueType="num">
                                      <p:cBhvr additive="base">
                                        <p:cTn id="8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fade">
                                      <p:cBhvr>
                                        <p:cTn id="85" dur="1000"/>
                                        <p:tgtEl>
                                          <p:spTgt spid="6"/>
                                        </p:tgtEl>
                                      </p:cBhvr>
                                    </p:animEffect>
                                    <p:anim calcmode="lin" valueType="num">
                                      <p:cBhvr>
                                        <p:cTn id="86" dur="1000" fill="hold"/>
                                        <p:tgtEl>
                                          <p:spTgt spid="6"/>
                                        </p:tgtEl>
                                        <p:attrNameLst>
                                          <p:attrName>ppt_x</p:attrName>
                                        </p:attrNameLst>
                                      </p:cBhvr>
                                      <p:tavLst>
                                        <p:tav tm="0">
                                          <p:val>
                                            <p:strVal val="#ppt_x"/>
                                          </p:val>
                                        </p:tav>
                                        <p:tav tm="100000">
                                          <p:val>
                                            <p:strVal val="#ppt_x"/>
                                          </p:val>
                                        </p:tav>
                                      </p:tavLst>
                                    </p:anim>
                                    <p:anim calcmode="lin" valueType="num">
                                      <p:cBhvr>
                                        <p:cTn id="8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ECF73A1-3512-40B5-B7AD-57CBC40AA6DB}"/>
              </a:ext>
            </a:extLst>
          </p:cNvPr>
          <p:cNvSpPr txBox="1"/>
          <p:nvPr/>
        </p:nvSpPr>
        <p:spPr>
          <a:xfrm>
            <a:off x="539552" y="902690"/>
            <a:ext cx="8064896" cy="2677656"/>
          </a:xfrm>
          <a:prstGeom prst="rect">
            <a:avLst/>
          </a:prstGeom>
          <a:solidFill>
            <a:srgbClr val="F1F9A9"/>
          </a:solidFill>
        </p:spPr>
        <p:txBody>
          <a:bodyPr wrap="square" rtlCol="0">
            <a:spAutoFit/>
          </a:bodyPr>
          <a:lstStyle/>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１９９７年　</a:t>
            </a:r>
            <a:r>
              <a:rPr kumimoji="1" lang="ja-JP" altLang="en-US" sz="2400" dirty="0">
                <a:highlight>
                  <a:srgbClr val="00FF00"/>
                </a:highlight>
                <a:latin typeface="AR P丸ゴシック体E" panose="020F0900000000000000" pitchFamily="50" charset="-128"/>
                <a:ea typeface="AR P丸ゴシック体E" panose="020F0900000000000000" pitchFamily="50" charset="-128"/>
              </a:rPr>
              <a:t>シンガポール</a:t>
            </a:r>
            <a:r>
              <a:rPr kumimoji="1" lang="ja-JP" altLang="en-US" sz="2400" dirty="0">
                <a:latin typeface="AR P丸ゴシック体E" panose="020F0900000000000000" pitchFamily="50" charset="-128"/>
                <a:ea typeface="AR P丸ゴシック体E" panose="020F0900000000000000" pitchFamily="50" charset="-128"/>
              </a:rPr>
              <a:t>、</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　「考える学校、学ぶ国家」を掲げ</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資質・能力を育むコンピテンシ</a:t>
            </a:r>
            <a:r>
              <a:rPr kumimoji="1" lang="en-US" altLang="ja-JP" sz="2400" dirty="0">
                <a:latin typeface="AR P丸ゴシック体E" panose="020F0900000000000000" pitchFamily="50" charset="-128"/>
                <a:ea typeface="AR P丸ゴシック体E" panose="020F0900000000000000" pitchFamily="50" charset="-128"/>
              </a:rPr>
              <a:t>―</a:t>
            </a:r>
            <a:r>
              <a:rPr kumimoji="1" lang="ja-JP" altLang="en-US" sz="2400" dirty="0">
                <a:latin typeface="AR P丸ゴシック体E" panose="020F0900000000000000" pitchFamily="50" charset="-128"/>
                <a:ea typeface="AR P丸ゴシック体E" panose="020F0900000000000000" pitchFamily="50" charset="-128"/>
              </a:rPr>
              <a:t>ベースの教育へ</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p:txBody>
      </p:sp>
      <p:sp>
        <p:nvSpPr>
          <p:cNvPr id="3" name="テキスト ボックス 2">
            <a:extLst>
              <a:ext uri="{FF2B5EF4-FFF2-40B4-BE49-F238E27FC236}">
                <a16:creationId xmlns:a16="http://schemas.microsoft.com/office/drawing/2014/main" id="{FFDF76B5-AB39-409F-A67E-872E0821B6AC}"/>
              </a:ext>
            </a:extLst>
          </p:cNvPr>
          <p:cNvSpPr txBox="1"/>
          <p:nvPr/>
        </p:nvSpPr>
        <p:spPr>
          <a:xfrm>
            <a:off x="539552" y="3861550"/>
            <a:ext cx="8064896" cy="2677656"/>
          </a:xfrm>
          <a:prstGeom prst="rect">
            <a:avLst/>
          </a:prstGeom>
          <a:solidFill>
            <a:srgbClr val="F1F9A9"/>
          </a:solidFill>
        </p:spPr>
        <p:txBody>
          <a:bodyPr wrap="square" rtlCol="0">
            <a:spAutoFit/>
          </a:bodyPr>
          <a:lstStyle/>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２０００年　</a:t>
            </a:r>
            <a:r>
              <a:rPr kumimoji="1" lang="ja-JP" altLang="en-US" sz="2400" dirty="0">
                <a:highlight>
                  <a:srgbClr val="00FF00"/>
                </a:highlight>
                <a:latin typeface="AR P丸ゴシック体E" panose="020F0900000000000000" pitchFamily="50" charset="-128"/>
                <a:ea typeface="AR P丸ゴシック体E" panose="020F0900000000000000" pitchFamily="50" charset="-128"/>
              </a:rPr>
              <a:t>香港</a:t>
            </a:r>
            <a:endParaRPr kumimoji="1" lang="en-US" altLang="ja-JP" sz="2400" dirty="0">
              <a:highlight>
                <a:srgbClr val="00FF00"/>
              </a:highlight>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　経済成長、雇用可能性の教育から、</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　人々の質の教育に転換</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p:txBody>
      </p:sp>
      <p:cxnSp>
        <p:nvCxnSpPr>
          <p:cNvPr id="6" name="直線コネクタ 5">
            <a:extLst>
              <a:ext uri="{FF2B5EF4-FFF2-40B4-BE49-F238E27FC236}">
                <a16:creationId xmlns:a16="http://schemas.microsoft.com/office/drawing/2014/main" id="{D35092D0-4B88-4343-B0B7-CB909972800C}"/>
              </a:ext>
            </a:extLst>
          </p:cNvPr>
          <p:cNvCxnSpPr/>
          <p:nvPr/>
        </p:nvCxnSpPr>
        <p:spPr>
          <a:xfrm>
            <a:off x="683568" y="3278954"/>
            <a:ext cx="590465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52C393F1-3D60-4B80-91A5-06312F8ABB30}"/>
              </a:ext>
            </a:extLst>
          </p:cNvPr>
          <p:cNvCxnSpPr>
            <a:cxnSpLocks/>
          </p:cNvCxnSpPr>
          <p:nvPr/>
        </p:nvCxnSpPr>
        <p:spPr>
          <a:xfrm>
            <a:off x="827584" y="5477670"/>
            <a:ext cx="44644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CCC0DE19-340C-493D-8DD6-E4C91361F26B}"/>
              </a:ext>
            </a:extLst>
          </p:cNvPr>
          <p:cNvGrpSpPr/>
          <p:nvPr/>
        </p:nvGrpSpPr>
        <p:grpSpPr>
          <a:xfrm>
            <a:off x="5032920" y="3347102"/>
            <a:ext cx="3859923" cy="1454779"/>
            <a:chOff x="4898500" y="2624809"/>
            <a:chExt cx="3859923" cy="1454779"/>
          </a:xfrm>
        </p:grpSpPr>
        <p:sp>
          <p:nvSpPr>
            <p:cNvPr id="8" name="楕円 7">
              <a:extLst>
                <a:ext uri="{FF2B5EF4-FFF2-40B4-BE49-F238E27FC236}">
                  <a16:creationId xmlns:a16="http://schemas.microsoft.com/office/drawing/2014/main" id="{B35259F8-EAED-46DF-A5EB-3641468BB3EA}"/>
                </a:ext>
              </a:extLst>
            </p:cNvPr>
            <p:cNvSpPr/>
            <p:nvPr/>
          </p:nvSpPr>
          <p:spPr>
            <a:xfrm>
              <a:off x="4898500" y="2624809"/>
              <a:ext cx="3859923" cy="1454779"/>
            </a:xfrm>
            <a:prstGeom prst="ellipse">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A17909F9-2DC9-467B-A3B6-24E7E2F1BFE7}"/>
                </a:ext>
              </a:extLst>
            </p:cNvPr>
            <p:cNvSpPr txBox="1"/>
            <p:nvPr/>
          </p:nvSpPr>
          <p:spPr>
            <a:xfrm>
              <a:off x="5262136" y="2965121"/>
              <a:ext cx="3419299" cy="830997"/>
            </a:xfrm>
            <a:prstGeom prst="rect">
              <a:avLst/>
            </a:prstGeom>
            <a:noFill/>
            <a:ln>
              <a:noFill/>
            </a:ln>
          </p:spPr>
          <p:txBody>
            <a:bodyPr wrap="square" rtlCol="0">
              <a:spAutoFit/>
            </a:bodyPr>
            <a:lstStyle/>
            <a:p>
              <a:r>
                <a:rPr kumimoji="1" lang="ja-JP" altLang="en-US" sz="2400" dirty="0">
                  <a:latin typeface="AR丸ゴシック体E" panose="020F0909000000000000" pitchFamily="49" charset="-128"/>
                  <a:ea typeface="AR丸ゴシック体E" panose="020F0909000000000000" pitchFamily="49" charset="-128"/>
                </a:rPr>
                <a:t>なぜ、切り替えが必要だったのでしょう？</a:t>
              </a:r>
            </a:p>
          </p:txBody>
        </p:sp>
      </p:grpSp>
      <p:cxnSp>
        <p:nvCxnSpPr>
          <p:cNvPr id="15" name="直線コネクタ 14">
            <a:extLst>
              <a:ext uri="{FF2B5EF4-FFF2-40B4-BE49-F238E27FC236}">
                <a16:creationId xmlns:a16="http://schemas.microsoft.com/office/drawing/2014/main" id="{5FEA68A3-D6CA-4316-B1D7-9071E6EFD6C7}"/>
              </a:ext>
            </a:extLst>
          </p:cNvPr>
          <p:cNvCxnSpPr>
            <a:cxnSpLocks/>
          </p:cNvCxnSpPr>
          <p:nvPr/>
        </p:nvCxnSpPr>
        <p:spPr>
          <a:xfrm>
            <a:off x="1817890" y="6153460"/>
            <a:ext cx="124615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A79C228B-2D2E-4BE4-83B1-EA69C30A2C53}"/>
              </a:ext>
            </a:extLst>
          </p:cNvPr>
          <p:cNvSpPr txBox="1"/>
          <p:nvPr/>
        </p:nvSpPr>
        <p:spPr>
          <a:xfrm>
            <a:off x="539552" y="239953"/>
            <a:ext cx="7725192" cy="523220"/>
          </a:xfrm>
          <a:prstGeom prst="rect">
            <a:avLst/>
          </a:prstGeom>
          <a:noFill/>
        </p:spPr>
        <p:txBody>
          <a:bodyPr wrap="none" rtlCol="0">
            <a:spAutoFit/>
          </a:bodyPr>
          <a:lstStyle/>
          <a:p>
            <a:r>
              <a:rPr kumimoji="1" lang="en-US" altLang="ja-JP" sz="2800" dirty="0">
                <a:latin typeface="AR丸ゴシック体E" panose="020F0909000000000000" pitchFamily="49" charset="-128"/>
                <a:ea typeface="AR丸ゴシック体E" panose="020F0909000000000000" pitchFamily="49" charset="-128"/>
              </a:rPr>
              <a:t>20</a:t>
            </a:r>
            <a:r>
              <a:rPr kumimoji="1" lang="ja-JP" altLang="en-US" sz="2800" dirty="0">
                <a:latin typeface="AR丸ゴシック体E" panose="020F0909000000000000" pitchFamily="49" charset="-128"/>
                <a:ea typeface="AR丸ゴシック体E" panose="020F0909000000000000" pitchFamily="49" charset="-128"/>
              </a:rPr>
              <a:t>世紀末にアジアの国々は教育改革を進めた！</a:t>
            </a:r>
          </a:p>
        </p:txBody>
      </p:sp>
    </p:spTree>
    <p:extLst>
      <p:ext uri="{BB962C8B-B14F-4D97-AF65-F5344CB8AC3E}">
        <p14:creationId xmlns:p14="http://schemas.microsoft.com/office/powerpoint/2010/main" val="369807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レーム 5">
            <a:extLst>
              <a:ext uri="{FF2B5EF4-FFF2-40B4-BE49-F238E27FC236}">
                <a16:creationId xmlns:a16="http://schemas.microsoft.com/office/drawing/2014/main" id="{5CA2028E-A00D-43B2-9D0A-8341D4898A0F}"/>
              </a:ext>
            </a:extLst>
          </p:cNvPr>
          <p:cNvSpPr/>
          <p:nvPr/>
        </p:nvSpPr>
        <p:spPr>
          <a:xfrm>
            <a:off x="0" y="0"/>
            <a:ext cx="9144000" cy="6858000"/>
          </a:xfrm>
          <a:prstGeom prst="frame">
            <a:avLst>
              <a:gd name="adj1" fmla="val 305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正方形/長方形 6">
            <a:extLst>
              <a:ext uri="{FF2B5EF4-FFF2-40B4-BE49-F238E27FC236}">
                <a16:creationId xmlns:a16="http://schemas.microsoft.com/office/drawing/2014/main" id="{C0C64095-46D9-4759-B760-2E4BB6D95E2F}"/>
              </a:ext>
            </a:extLst>
          </p:cNvPr>
          <p:cNvSpPr/>
          <p:nvPr/>
        </p:nvSpPr>
        <p:spPr>
          <a:xfrm>
            <a:off x="203752" y="222167"/>
            <a:ext cx="8734425" cy="64198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2A9A9086-6862-4A15-8F3E-5EF461CA78D0}"/>
              </a:ext>
            </a:extLst>
          </p:cNvPr>
          <p:cNvSpPr txBox="1"/>
          <p:nvPr/>
        </p:nvSpPr>
        <p:spPr>
          <a:xfrm>
            <a:off x="341245" y="320461"/>
            <a:ext cx="8762999" cy="4462760"/>
          </a:xfrm>
          <a:prstGeom prst="rect">
            <a:avLst/>
          </a:prstGeom>
          <a:noFill/>
        </p:spPr>
        <p:txBody>
          <a:bodyPr wrap="square" rtlCol="0">
            <a:spAutoFit/>
          </a:bodyPr>
          <a:lstStyle/>
          <a:p>
            <a:endParaRPr kumimoji="1" lang="en-US" altLang="ja-JP" sz="1200" dirty="0">
              <a:solidFill>
                <a:schemeClr val="bg1"/>
              </a:solidFill>
              <a:latin typeface="AR P丸ゴシック体E" panose="020F0900000000000000" pitchFamily="50" charset="-128"/>
              <a:ea typeface="AR P丸ゴシック体E" panose="020F0900000000000000" pitchFamily="50" charset="-128"/>
            </a:endParaRPr>
          </a:p>
          <a:p>
            <a:r>
              <a:rPr lang="ja-JP" altLang="en-US" sz="3200" b="1" kern="100" dirty="0">
                <a:solidFill>
                  <a:schemeClr val="bg1"/>
                </a:solidFill>
                <a:latin typeface="AR丸ゴシック体E" panose="020F0909000000000000" pitchFamily="49" charset="-128"/>
                <a:ea typeface="AR丸ゴシック体E" panose="020F0909000000000000" pitchFamily="49" charset="-128"/>
                <a:cs typeface="Times New Roman" panose="02020603050405020304" pitchFamily="18" charset="0"/>
              </a:rPr>
              <a:t>葛飾</a:t>
            </a:r>
            <a:r>
              <a:rPr lang="ja-JP" altLang="en-US" sz="3200" b="1" kern="100" dirty="0">
                <a:solidFill>
                  <a:schemeClr val="bg1"/>
                </a:solidFill>
                <a:effectLst/>
                <a:latin typeface="AR丸ゴシック体E" panose="020F0909000000000000" pitchFamily="49" charset="-128"/>
                <a:ea typeface="AR丸ゴシック体E" panose="020F0909000000000000" pitchFamily="49" charset="-128"/>
                <a:cs typeface="Times New Roman" panose="02020603050405020304" pitchFamily="18" charset="0"/>
              </a:rPr>
              <a:t>区立青戸中学校</a:t>
            </a:r>
            <a:endParaRPr lang="en-US" altLang="ja-JP" sz="3200" b="1" kern="100" dirty="0">
              <a:solidFill>
                <a:schemeClr val="bg1"/>
              </a:solidFill>
              <a:effectLst/>
              <a:latin typeface="AR丸ゴシック体E" panose="020F0909000000000000" pitchFamily="49" charset="-128"/>
              <a:ea typeface="AR丸ゴシック体E" panose="020F0909000000000000" pitchFamily="49" charset="-128"/>
              <a:cs typeface="Times New Roman" panose="02020603050405020304" pitchFamily="18" charset="0"/>
            </a:endParaRPr>
          </a:p>
          <a:p>
            <a:r>
              <a:rPr lang="ja-JP" altLang="en-US" sz="3200" b="1" kern="100" dirty="0">
                <a:solidFill>
                  <a:schemeClr val="bg1"/>
                </a:solidFill>
                <a:latin typeface="AR丸ゴシック体E" panose="020F0909000000000000" pitchFamily="49" charset="-128"/>
                <a:ea typeface="AR丸ゴシック体E" panose="020F0909000000000000" pitchFamily="49" charset="-128"/>
                <a:cs typeface="Times New Roman" panose="02020603050405020304" pitchFamily="18" charset="0"/>
              </a:rPr>
              <a:t>　</a:t>
            </a:r>
            <a:r>
              <a:rPr lang="ja-JP" altLang="en-US" sz="3200" b="1" kern="100" dirty="0">
                <a:solidFill>
                  <a:srgbClr val="FFFF00"/>
                </a:solidFill>
                <a:effectLst/>
                <a:latin typeface="AR丸ゴシック体E" panose="020F0909000000000000" pitchFamily="49" charset="-128"/>
                <a:ea typeface="AR丸ゴシック体E" panose="020F0909000000000000" pitchFamily="49" charset="-128"/>
                <a:cs typeface="Times New Roman" panose="02020603050405020304" pitchFamily="18" charset="0"/>
              </a:rPr>
              <a:t>全校生徒向け講演会　５月</a:t>
            </a:r>
            <a:r>
              <a:rPr lang="en-US" altLang="ja-JP" sz="3200" b="1" kern="100" dirty="0">
                <a:solidFill>
                  <a:srgbClr val="FFFF00"/>
                </a:solidFill>
                <a:effectLst/>
                <a:latin typeface="AR丸ゴシック体E" panose="020F0909000000000000" pitchFamily="49" charset="-128"/>
                <a:ea typeface="AR丸ゴシック体E" panose="020F0909000000000000" pitchFamily="49" charset="-128"/>
                <a:cs typeface="Times New Roman" panose="02020603050405020304" pitchFamily="18" charset="0"/>
              </a:rPr>
              <a:t>15</a:t>
            </a:r>
            <a:r>
              <a:rPr lang="ja-JP" altLang="en-US" sz="3200" b="1" kern="100" dirty="0">
                <a:solidFill>
                  <a:srgbClr val="FFFF00"/>
                </a:solidFill>
                <a:effectLst/>
                <a:latin typeface="AR丸ゴシック体E" panose="020F0909000000000000" pitchFamily="49" charset="-128"/>
                <a:ea typeface="AR丸ゴシック体E" panose="020F0909000000000000" pitchFamily="49" charset="-128"/>
                <a:cs typeface="Times New Roman" panose="02020603050405020304" pitchFamily="18" charset="0"/>
              </a:rPr>
              <a:t>日に実施</a:t>
            </a:r>
            <a:endParaRPr lang="en-US" altLang="ja-JP" sz="3200" b="1" kern="100" dirty="0">
              <a:solidFill>
                <a:srgbClr val="FFFF00"/>
              </a:solidFill>
              <a:effectLst/>
              <a:latin typeface="AR丸ゴシック体E" panose="020F0909000000000000" pitchFamily="49" charset="-128"/>
              <a:ea typeface="AR丸ゴシック体E" panose="020F0909000000000000" pitchFamily="49" charset="-128"/>
              <a:cs typeface="Times New Roman" panose="02020603050405020304" pitchFamily="18" charset="0"/>
            </a:endParaRPr>
          </a:p>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　　　　　　　　　　　　　　　　　　　　　　　　　　　</a:t>
            </a:r>
            <a:endParaRPr kumimoji="1" lang="en-US" altLang="ja-JP" sz="3200" dirty="0">
              <a:solidFill>
                <a:schemeClr val="bg1"/>
              </a:solidFill>
              <a:latin typeface="HGP創英角ｺﾞｼｯｸUB" panose="020B0900000000000000" pitchFamily="50" charset="-128"/>
              <a:ea typeface="HGP創英角ｺﾞｼｯｸUB" panose="020B0900000000000000" pitchFamily="50" charset="-128"/>
            </a:endParaRPr>
          </a:p>
          <a:p>
            <a:endParaRPr kumimoji="1" lang="en-US" altLang="ja-JP" sz="20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a:t>
            </a:r>
            <a:r>
              <a:rPr kumimoji="1" lang="en-US" altLang="ja-JP" sz="3600" dirty="0">
                <a:solidFill>
                  <a:srgbClr val="FFFF00"/>
                </a:solidFill>
                <a:latin typeface="AR P丸ゴシック体E" panose="020F0900000000000000" pitchFamily="50" charset="-128"/>
                <a:ea typeface="AR P丸ゴシック体E" panose="020F0900000000000000" pitchFamily="50" charset="-128"/>
              </a:rPr>
              <a:t>『</a:t>
            </a:r>
            <a:r>
              <a:rPr kumimoji="1" lang="ja-JP" altLang="en-US" sz="3600" dirty="0">
                <a:solidFill>
                  <a:srgbClr val="FFFF00"/>
                </a:solidFill>
                <a:latin typeface="AR P丸ゴシック体E" panose="020F0900000000000000" pitchFamily="50" charset="-128"/>
                <a:ea typeface="AR P丸ゴシック体E" panose="020F0900000000000000" pitchFamily="50" charset="-128"/>
              </a:rPr>
              <a:t>未来を生きる君たちが</a:t>
            </a:r>
            <a:endParaRPr kumimoji="1" lang="en-US" altLang="ja-JP" sz="3600" dirty="0">
              <a:solidFill>
                <a:srgbClr val="FFFF00"/>
              </a:solidFill>
              <a:latin typeface="AR P丸ゴシック体E" panose="020F0900000000000000" pitchFamily="50" charset="-128"/>
              <a:ea typeface="AR P丸ゴシック体E" panose="020F0900000000000000" pitchFamily="50" charset="-128"/>
            </a:endParaRPr>
          </a:p>
          <a:p>
            <a:r>
              <a:rPr kumimoji="1" lang="ja-JP" altLang="en-US" sz="3200" b="1" dirty="0">
                <a:solidFill>
                  <a:srgbClr val="FFFF00"/>
                </a:solidFill>
                <a:latin typeface="AR P丸ゴシック体E" panose="020F0900000000000000" pitchFamily="50" charset="-128"/>
                <a:ea typeface="AR P丸ゴシック体E" panose="020F0900000000000000" pitchFamily="50" charset="-128"/>
              </a:rPr>
              <a:t>　　　　</a:t>
            </a:r>
            <a:r>
              <a:rPr kumimoji="1" lang="ja-JP" altLang="en-US" sz="3600" b="1" dirty="0">
                <a:solidFill>
                  <a:srgbClr val="FFFF00"/>
                </a:solidFill>
                <a:latin typeface="AR P丸ゴシック体E" panose="020F0900000000000000" pitchFamily="50" charset="-128"/>
                <a:ea typeface="AR P丸ゴシック体E" panose="020F0900000000000000" pitchFamily="50" charset="-128"/>
              </a:rPr>
              <a:t>必要な力を身につけるために</a:t>
            </a:r>
            <a:r>
              <a:rPr kumimoji="1" lang="en-US" altLang="ja-JP" sz="3600" b="1" dirty="0">
                <a:solidFill>
                  <a:srgbClr val="FFFF00"/>
                </a:solidFill>
                <a:latin typeface="AR P丸ゴシック体E" panose="020F0900000000000000" pitchFamily="50" charset="-128"/>
                <a:ea typeface="AR P丸ゴシック体E" panose="020F0900000000000000" pitchFamily="50" charset="-128"/>
              </a:rPr>
              <a:t>』</a:t>
            </a:r>
          </a:p>
          <a:p>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　</a:t>
            </a:r>
            <a:endParaRPr kumimoji="1" lang="en-US" altLang="ja-JP" sz="1400" dirty="0">
              <a:solidFill>
                <a:schemeClr val="bg1"/>
              </a:solidFill>
              <a:latin typeface="HGP創英角ｺﾞｼｯｸUB" panose="020B0900000000000000" pitchFamily="50" charset="-128"/>
              <a:ea typeface="HGP創英角ｺﾞｼｯｸUB" panose="020B0900000000000000" pitchFamily="50" charset="-128"/>
            </a:endParaRPr>
          </a:p>
          <a:p>
            <a:endParaRPr kumimoji="1" lang="en-US" altLang="ja-JP" sz="32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　　　　</a:t>
            </a:r>
            <a:endParaRPr kumimoji="1" lang="en-US" altLang="ja-JP" sz="4400" dirty="0">
              <a:solidFill>
                <a:schemeClr val="bg1"/>
              </a:solidFill>
              <a:latin typeface="AR P丸ゴシック体E" panose="020F0900000000000000" pitchFamily="50" charset="-128"/>
              <a:ea typeface="AR P丸ゴシック体E" panose="020F0900000000000000" pitchFamily="50" charset="-128"/>
            </a:endParaRPr>
          </a:p>
          <a:p>
            <a:r>
              <a:rPr kumimoji="1" lang="ja-JP" altLang="en-US" sz="1700" dirty="0">
                <a:solidFill>
                  <a:schemeClr val="bg1"/>
                </a:solidFill>
                <a:latin typeface="AR P丸ゴシック体E" panose="020F0900000000000000" pitchFamily="50" charset="-128"/>
                <a:ea typeface="AR P丸ゴシック体E" panose="020F0900000000000000" pitchFamily="50" charset="-128"/>
              </a:rPr>
              <a:t>　　　</a:t>
            </a:r>
            <a:r>
              <a:rPr kumimoji="1" lang="ja-JP" altLang="en-US" dirty="0">
                <a:solidFill>
                  <a:schemeClr val="bg1"/>
                </a:solidFill>
                <a:latin typeface="AR P丸ゴシック体E" panose="020F0900000000000000" pitchFamily="50" charset="-128"/>
                <a:ea typeface="AR P丸ゴシック体E" panose="020F0900000000000000" pitchFamily="50" charset="-128"/>
              </a:rPr>
              <a:t>  </a:t>
            </a:r>
          </a:p>
        </p:txBody>
      </p:sp>
      <p:sp>
        <p:nvSpPr>
          <p:cNvPr id="9" name="テキスト ボックス 8">
            <a:extLst>
              <a:ext uri="{FF2B5EF4-FFF2-40B4-BE49-F238E27FC236}">
                <a16:creationId xmlns:a16="http://schemas.microsoft.com/office/drawing/2014/main" id="{100DCF05-0961-468D-B4CE-3F0F589EC505}"/>
              </a:ext>
            </a:extLst>
          </p:cNvPr>
          <p:cNvSpPr txBox="1"/>
          <p:nvPr/>
        </p:nvSpPr>
        <p:spPr>
          <a:xfrm flipH="1">
            <a:off x="4708044" y="4911583"/>
            <a:ext cx="4461836" cy="1400383"/>
          </a:xfrm>
          <a:prstGeom prst="rect">
            <a:avLst/>
          </a:prstGeom>
          <a:noFill/>
        </p:spPr>
        <p:txBody>
          <a:bodyPr wrap="square" rtlCol="0">
            <a:spAutoFit/>
          </a:bodyPr>
          <a:lstStyle/>
          <a:p>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日時：</a:t>
            </a:r>
            <a:r>
              <a:rPr kumimoji="1" lang="en-US" altLang="ja-JP" dirty="0">
                <a:solidFill>
                  <a:schemeClr val="bg1"/>
                </a:solidFill>
                <a:latin typeface="HGP創英角ｺﾞｼｯｸUB" panose="020B0900000000000000" pitchFamily="50" charset="-128"/>
                <a:ea typeface="HGP創英角ｺﾞｼｯｸUB" panose="020B0900000000000000" pitchFamily="50" charset="-128"/>
              </a:rPr>
              <a:t>202</a:t>
            </a:r>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３年５月１５日（月）</a:t>
            </a:r>
            <a:endParaRPr kumimoji="1" lang="en-US" altLang="ja-JP"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　</a:t>
            </a:r>
            <a:r>
              <a:rPr kumimoji="1" lang="ja-JP" altLang="en-US" dirty="0">
                <a:solidFill>
                  <a:schemeClr val="bg1"/>
                </a:solidFill>
                <a:latin typeface="AR P丸ゴシック体E" panose="020F0900000000000000" pitchFamily="50" charset="-128"/>
                <a:ea typeface="AR P丸ゴシック体E" panose="020F0900000000000000" pitchFamily="50" charset="-128"/>
              </a:rPr>
              <a:t>江東区立八名川小学校　前校長</a:t>
            </a:r>
            <a:endParaRPr kumimoji="1" lang="en-US" altLang="ja-JP" dirty="0">
              <a:solidFill>
                <a:schemeClr val="bg1"/>
              </a:solidFill>
              <a:latin typeface="AR P丸ゴシック体E" panose="020F0900000000000000" pitchFamily="50" charset="-128"/>
              <a:ea typeface="AR P丸ゴシック体E" panose="020F0900000000000000" pitchFamily="50" charset="-128"/>
            </a:endParaRPr>
          </a:p>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　ＥＳＤ，ＳＤＧｓ推進研究室長</a:t>
            </a:r>
            <a:endParaRPr kumimoji="1" lang="en-US" altLang="ja-JP" sz="20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1700" dirty="0">
                <a:solidFill>
                  <a:schemeClr val="bg1"/>
                </a:solidFill>
                <a:latin typeface="HGP創英角ｺﾞｼｯｸUB" panose="020B0900000000000000" pitchFamily="50" charset="-128"/>
                <a:ea typeface="HGP創英角ｺﾞｼｯｸUB" panose="020B0900000000000000" pitchFamily="50" charset="-128"/>
              </a:rPr>
              <a:t>　　　　　　　　　　　　　　　　　 手島利夫</a:t>
            </a:r>
            <a:endParaRPr kumimoji="1" lang="en-US" altLang="ja-JP" sz="1700" dirty="0">
              <a:solidFill>
                <a:schemeClr val="bg1"/>
              </a:solidFill>
              <a:latin typeface="HGP創英角ｺﾞｼｯｸUB" panose="020B0900000000000000" pitchFamily="50" charset="-128"/>
              <a:ea typeface="HGP創英角ｺﾞｼｯｸUB" panose="020B0900000000000000" pitchFamily="50" charset="-128"/>
            </a:endParaRPr>
          </a:p>
          <a:p>
            <a:endParaRPr kumimoji="1"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0" name="正方形/長方形 9">
            <a:extLst>
              <a:ext uri="{FF2B5EF4-FFF2-40B4-BE49-F238E27FC236}">
                <a16:creationId xmlns:a16="http://schemas.microsoft.com/office/drawing/2014/main" id="{1FDB8FCA-7353-40BE-9B06-A4011341D815}"/>
              </a:ext>
            </a:extLst>
          </p:cNvPr>
          <p:cNvSpPr/>
          <p:nvPr/>
        </p:nvSpPr>
        <p:spPr>
          <a:xfrm>
            <a:off x="5705475" y="6600825"/>
            <a:ext cx="47625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91801C1F-EBD0-413A-845A-EAE11A28990D}"/>
              </a:ext>
            </a:extLst>
          </p:cNvPr>
          <p:cNvSpPr/>
          <p:nvPr/>
        </p:nvSpPr>
        <p:spPr>
          <a:xfrm>
            <a:off x="6462712" y="6584368"/>
            <a:ext cx="476250" cy="76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8A2CAE45-791C-48F6-8355-4F8BA67C6625}"/>
              </a:ext>
            </a:extLst>
          </p:cNvPr>
          <p:cNvSpPr/>
          <p:nvPr/>
        </p:nvSpPr>
        <p:spPr>
          <a:xfrm>
            <a:off x="7034212" y="6584368"/>
            <a:ext cx="47625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EC032357-68DE-4671-B68D-73C7CE6705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2197" y="4753111"/>
            <a:ext cx="2839227" cy="1723667"/>
          </a:xfrm>
          <a:prstGeom prst="rect">
            <a:avLst/>
          </a:prstGeom>
        </p:spPr>
      </p:pic>
    </p:spTree>
    <p:extLst>
      <p:ext uri="{BB962C8B-B14F-4D97-AF65-F5344CB8AC3E}">
        <p14:creationId xmlns:p14="http://schemas.microsoft.com/office/powerpoint/2010/main" val="1675819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D61A00B-D861-4D26-9817-08611A86DE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496" y="1593149"/>
            <a:ext cx="8987922" cy="4577921"/>
          </a:xfrm>
          <a:prstGeom prst="rect">
            <a:avLst/>
          </a:prstGeom>
          <a:ln>
            <a:solidFill>
              <a:schemeClr val="accent1"/>
            </a:solidFill>
          </a:ln>
        </p:spPr>
      </p:pic>
      <p:sp>
        <p:nvSpPr>
          <p:cNvPr id="5" name="正方形/長方形 4">
            <a:extLst>
              <a:ext uri="{FF2B5EF4-FFF2-40B4-BE49-F238E27FC236}">
                <a16:creationId xmlns:a16="http://schemas.microsoft.com/office/drawing/2014/main" id="{274BA837-FFD1-4EF5-ABB4-64E078941C53}"/>
              </a:ext>
            </a:extLst>
          </p:cNvPr>
          <p:cNvSpPr/>
          <p:nvPr/>
        </p:nvSpPr>
        <p:spPr>
          <a:xfrm>
            <a:off x="551211" y="115646"/>
            <a:ext cx="2376904" cy="433196"/>
          </a:xfrm>
          <a:prstGeom prst="rect">
            <a:avLst/>
          </a:prstGeom>
        </p:spPr>
        <p:txBody>
          <a:bodyPr wrap="square">
            <a:spAutoFit/>
          </a:bodyPr>
          <a:lstStyle/>
          <a:p>
            <a:r>
              <a:rPr lang="en-US" altLang="ja-JP" sz="2215" b="1" dirty="0" err="1">
                <a:solidFill>
                  <a:srgbClr val="605E5E"/>
                </a:solidFill>
                <a:latin typeface="open sans"/>
                <a:hlinkClick r:id="rId4">
                  <a:extLst>
                    <a:ext uri="{A12FA001-AC4F-418D-AE19-62706E023703}">
                      <ahyp:hlinkClr xmlns:ahyp="http://schemas.microsoft.com/office/drawing/2018/hyperlinkcolor" val="tx"/>
                    </a:ext>
                  </a:extLst>
                </a:hlinkClick>
              </a:rPr>
              <a:t>Keidanren</a:t>
            </a:r>
            <a:r>
              <a:rPr lang="en-US" altLang="ja-JP" sz="2215" b="1" dirty="0" err="1">
                <a:solidFill>
                  <a:srgbClr val="FF0000"/>
                </a:solidFill>
                <a:latin typeface="open sans"/>
                <a:hlinkClick r:id="rId4">
                  <a:extLst>
                    <a:ext uri="{A12FA001-AC4F-418D-AE19-62706E023703}">
                      <ahyp:hlinkClr xmlns:ahyp="http://schemas.microsoft.com/office/drawing/2018/hyperlinkcolor" val="tx"/>
                    </a:ext>
                  </a:extLst>
                </a:hlinkClick>
              </a:rPr>
              <a:t>S</a:t>
            </a:r>
            <a:r>
              <a:rPr lang="en-US" altLang="ja-JP" sz="2215" b="1" dirty="0" err="1">
                <a:solidFill>
                  <a:srgbClr val="3B82ED"/>
                </a:solidFill>
                <a:latin typeface="open sans"/>
                <a:hlinkClick r:id="rId4">
                  <a:extLst>
                    <a:ext uri="{A12FA001-AC4F-418D-AE19-62706E023703}">
                      <ahyp:hlinkClr xmlns:ahyp="http://schemas.microsoft.com/office/drawing/2018/hyperlinkcolor" val="tx"/>
                    </a:ext>
                  </a:extLst>
                </a:hlinkClick>
              </a:rPr>
              <a:t>D</a:t>
            </a:r>
            <a:r>
              <a:rPr lang="en-US" altLang="ja-JP" sz="2215" b="1" dirty="0" err="1">
                <a:solidFill>
                  <a:srgbClr val="41BAAE"/>
                </a:solidFill>
                <a:latin typeface="open sans"/>
                <a:hlinkClick r:id="rId4">
                  <a:extLst>
                    <a:ext uri="{A12FA001-AC4F-418D-AE19-62706E023703}">
                      <ahyp:hlinkClr xmlns:ahyp="http://schemas.microsoft.com/office/drawing/2018/hyperlinkcolor" val="tx"/>
                    </a:ext>
                  </a:extLst>
                </a:hlinkClick>
              </a:rPr>
              <a:t>G</a:t>
            </a:r>
            <a:r>
              <a:rPr lang="en-US" altLang="ja-JP" sz="2215" b="1" dirty="0" err="1">
                <a:solidFill>
                  <a:srgbClr val="EDD23B"/>
                </a:solidFill>
                <a:latin typeface="open sans"/>
                <a:hlinkClick r:id="rId4">
                  <a:extLst>
                    <a:ext uri="{A12FA001-AC4F-418D-AE19-62706E023703}">
                      <ahyp:hlinkClr xmlns:ahyp="http://schemas.microsoft.com/office/drawing/2018/hyperlinkcolor" val="tx"/>
                    </a:ext>
                  </a:extLst>
                </a:hlinkClick>
              </a:rPr>
              <a:t>s</a:t>
            </a:r>
            <a:endParaRPr lang="ja-JP" altLang="en-US" sz="2215" dirty="0"/>
          </a:p>
        </p:txBody>
      </p:sp>
      <p:pic>
        <p:nvPicPr>
          <p:cNvPr id="1026" name="Picture 2" descr="B20tokyo.png">
            <a:extLst>
              <a:ext uri="{FF2B5EF4-FFF2-40B4-BE49-F238E27FC236}">
                <a16:creationId xmlns:a16="http://schemas.microsoft.com/office/drawing/2014/main" id="{2640FFD8-050F-49E4-ABFA-CE25654173D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3207" y="596509"/>
            <a:ext cx="2376904" cy="667201"/>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50AA4D3C-E78C-4346-AE33-CC80AB607180}"/>
              </a:ext>
            </a:extLst>
          </p:cNvPr>
          <p:cNvSpPr txBox="1"/>
          <p:nvPr/>
        </p:nvSpPr>
        <p:spPr>
          <a:xfrm rot="20145399">
            <a:off x="1134864" y="4297898"/>
            <a:ext cx="1306768" cy="362279"/>
          </a:xfrm>
          <a:prstGeom prst="rect">
            <a:avLst/>
          </a:prstGeom>
          <a:solidFill>
            <a:schemeClr val="bg1">
              <a:lumMod val="85000"/>
            </a:schemeClr>
          </a:solidFill>
        </p:spPr>
        <p:txBody>
          <a:bodyPr wrap="none" rtlCol="0">
            <a:spAutoFit/>
          </a:bodyPr>
          <a:lstStyle/>
          <a:p>
            <a:r>
              <a:rPr lang="ja-JP" altLang="en-US" sz="1754" dirty="0">
                <a:latin typeface="AR丸ゴシック体E" panose="020F0909000000000000" pitchFamily="49" charset="-128"/>
                <a:ea typeface="AR丸ゴシック体E" panose="020F0909000000000000" pitchFamily="49" charset="-128"/>
              </a:rPr>
              <a:t>石器～縄文</a:t>
            </a:r>
          </a:p>
        </p:txBody>
      </p:sp>
      <p:sp>
        <p:nvSpPr>
          <p:cNvPr id="7" name="テキスト ボックス 6">
            <a:extLst>
              <a:ext uri="{FF2B5EF4-FFF2-40B4-BE49-F238E27FC236}">
                <a16:creationId xmlns:a16="http://schemas.microsoft.com/office/drawing/2014/main" id="{49652924-E9F8-4B74-8F21-29F31C7CDAB2}"/>
              </a:ext>
            </a:extLst>
          </p:cNvPr>
          <p:cNvSpPr txBox="1"/>
          <p:nvPr/>
        </p:nvSpPr>
        <p:spPr>
          <a:xfrm rot="20145399">
            <a:off x="5865180" y="2329340"/>
            <a:ext cx="633507" cy="362279"/>
          </a:xfrm>
          <a:prstGeom prst="rect">
            <a:avLst/>
          </a:prstGeom>
          <a:solidFill>
            <a:srgbClr val="FFFF00"/>
          </a:solidFill>
        </p:spPr>
        <p:txBody>
          <a:bodyPr wrap="none" rtlCol="0">
            <a:spAutoFit/>
          </a:bodyPr>
          <a:lstStyle/>
          <a:p>
            <a:r>
              <a:rPr lang="ja-JP" altLang="en-US" sz="1754" dirty="0">
                <a:latin typeface="AR丸ゴシック体E" panose="020F0909000000000000" pitchFamily="49" charset="-128"/>
                <a:ea typeface="AR丸ゴシック体E" panose="020F0909000000000000" pitchFamily="49" charset="-128"/>
              </a:rPr>
              <a:t>平成</a:t>
            </a:r>
          </a:p>
        </p:txBody>
      </p:sp>
      <p:sp>
        <p:nvSpPr>
          <p:cNvPr id="8" name="テキスト ボックス 7">
            <a:extLst>
              <a:ext uri="{FF2B5EF4-FFF2-40B4-BE49-F238E27FC236}">
                <a16:creationId xmlns:a16="http://schemas.microsoft.com/office/drawing/2014/main" id="{7C84041E-EAD0-47DD-98CE-DA08AAFC709F}"/>
              </a:ext>
            </a:extLst>
          </p:cNvPr>
          <p:cNvSpPr txBox="1"/>
          <p:nvPr/>
        </p:nvSpPr>
        <p:spPr>
          <a:xfrm rot="20145399">
            <a:off x="4170921" y="2847778"/>
            <a:ext cx="1842533" cy="362279"/>
          </a:xfrm>
          <a:prstGeom prst="rect">
            <a:avLst/>
          </a:prstGeom>
          <a:solidFill>
            <a:srgbClr val="FFD5D1"/>
          </a:solidFill>
        </p:spPr>
        <p:txBody>
          <a:bodyPr wrap="square" rtlCol="0">
            <a:spAutoFit/>
          </a:bodyPr>
          <a:lstStyle/>
          <a:p>
            <a:r>
              <a:rPr lang="ja-JP" altLang="en-US" sz="1754" dirty="0">
                <a:latin typeface="AR丸ゴシック体E" panose="020F0909000000000000" pitchFamily="49" charset="-128"/>
                <a:ea typeface="AR丸ゴシック体E" panose="020F0909000000000000" pitchFamily="49" charset="-128"/>
              </a:rPr>
              <a:t>明治～</a:t>
            </a:r>
            <a:r>
              <a:rPr lang="en-US" altLang="ja-JP" sz="1754" dirty="0">
                <a:latin typeface="AR丸ゴシック体E" panose="020F0909000000000000" pitchFamily="49" charset="-128"/>
                <a:ea typeface="AR丸ゴシック体E" panose="020F0909000000000000" pitchFamily="49" charset="-128"/>
              </a:rPr>
              <a:t>2000</a:t>
            </a:r>
            <a:r>
              <a:rPr lang="ja-JP" altLang="en-US" sz="1754" dirty="0">
                <a:latin typeface="AR丸ゴシック体E" panose="020F0909000000000000" pitchFamily="49" charset="-128"/>
                <a:ea typeface="AR丸ゴシック体E" panose="020F0909000000000000" pitchFamily="49" charset="-128"/>
              </a:rPr>
              <a:t>年頃</a:t>
            </a:r>
          </a:p>
        </p:txBody>
      </p:sp>
      <p:sp>
        <p:nvSpPr>
          <p:cNvPr id="9" name="テキスト ボックス 8">
            <a:extLst>
              <a:ext uri="{FF2B5EF4-FFF2-40B4-BE49-F238E27FC236}">
                <a16:creationId xmlns:a16="http://schemas.microsoft.com/office/drawing/2014/main" id="{CCFE5FCF-8432-4784-8484-2959A932FB0B}"/>
              </a:ext>
            </a:extLst>
          </p:cNvPr>
          <p:cNvSpPr txBox="1"/>
          <p:nvPr/>
        </p:nvSpPr>
        <p:spPr>
          <a:xfrm rot="20145399">
            <a:off x="6936864" y="1785878"/>
            <a:ext cx="633507" cy="362279"/>
          </a:xfrm>
          <a:prstGeom prst="rect">
            <a:avLst/>
          </a:prstGeom>
          <a:solidFill>
            <a:srgbClr val="92D050"/>
          </a:solidFill>
        </p:spPr>
        <p:txBody>
          <a:bodyPr wrap="none" rtlCol="0">
            <a:spAutoFit/>
          </a:bodyPr>
          <a:lstStyle/>
          <a:p>
            <a:r>
              <a:rPr lang="ja-JP" altLang="en-US" sz="1754" dirty="0">
                <a:latin typeface="AR丸ゴシック体E" panose="020F0909000000000000" pitchFamily="49" charset="-128"/>
                <a:ea typeface="AR丸ゴシック体E" panose="020F0909000000000000" pitchFamily="49" charset="-128"/>
              </a:rPr>
              <a:t>令和</a:t>
            </a:r>
          </a:p>
        </p:txBody>
      </p:sp>
      <p:sp>
        <p:nvSpPr>
          <p:cNvPr id="10" name="テキスト ボックス 9">
            <a:extLst>
              <a:ext uri="{FF2B5EF4-FFF2-40B4-BE49-F238E27FC236}">
                <a16:creationId xmlns:a16="http://schemas.microsoft.com/office/drawing/2014/main" id="{5505DD7B-D501-41AF-B0A4-06E1950C29D8}"/>
              </a:ext>
            </a:extLst>
          </p:cNvPr>
          <p:cNvSpPr txBox="1"/>
          <p:nvPr/>
        </p:nvSpPr>
        <p:spPr>
          <a:xfrm>
            <a:off x="4486046" y="4478349"/>
            <a:ext cx="1319592" cy="1455783"/>
          </a:xfrm>
          <a:prstGeom prst="rect">
            <a:avLst/>
          </a:prstGeom>
          <a:solidFill>
            <a:srgbClr val="FFD5D1"/>
          </a:solidFill>
        </p:spPr>
        <p:txBody>
          <a:bodyPr wrap="none" rtlCol="0">
            <a:spAutoFit/>
          </a:bodyPr>
          <a:lstStyle/>
          <a:p>
            <a:r>
              <a:rPr lang="ja-JP" altLang="en-US" sz="2215" dirty="0">
                <a:latin typeface="AR丸ゴシック体E" panose="020F0909000000000000" pitchFamily="49" charset="-128"/>
                <a:ea typeface="AR丸ゴシック体E" panose="020F0909000000000000" pitchFamily="49" charset="-128"/>
              </a:rPr>
              <a:t>工業化</a:t>
            </a:r>
            <a:endParaRPr lang="en-US" altLang="ja-JP" sz="2215" dirty="0">
              <a:latin typeface="AR丸ゴシック体E" panose="020F0909000000000000" pitchFamily="49" charset="-128"/>
              <a:ea typeface="AR丸ゴシック体E" panose="020F0909000000000000" pitchFamily="49" charset="-128"/>
            </a:endParaRPr>
          </a:p>
          <a:p>
            <a:r>
              <a:rPr lang="ja-JP" altLang="en-US" sz="2215" dirty="0">
                <a:latin typeface="AR丸ゴシック体E" panose="020F0909000000000000" pitchFamily="49" charset="-128"/>
                <a:ea typeface="AR丸ゴシック体E" panose="020F0909000000000000" pitchFamily="49" charset="-128"/>
              </a:rPr>
              <a:t>画一化</a:t>
            </a:r>
            <a:endParaRPr lang="en-US" altLang="ja-JP" sz="2215" dirty="0">
              <a:latin typeface="AR丸ゴシック体E" panose="020F0909000000000000" pitchFamily="49" charset="-128"/>
              <a:ea typeface="AR丸ゴシック体E" panose="020F0909000000000000" pitchFamily="49" charset="-128"/>
            </a:endParaRPr>
          </a:p>
          <a:p>
            <a:r>
              <a:rPr lang="ja-JP" altLang="en-US" sz="2215" dirty="0">
                <a:latin typeface="AR丸ゴシック体E" panose="020F0909000000000000" pitchFamily="49" charset="-128"/>
                <a:ea typeface="AR丸ゴシック体E" panose="020F0909000000000000" pitchFamily="49" charset="-128"/>
              </a:rPr>
              <a:t>生産性</a:t>
            </a:r>
            <a:endParaRPr lang="en-US" altLang="ja-JP" sz="2215" dirty="0">
              <a:latin typeface="AR丸ゴシック体E" panose="020F0909000000000000" pitchFamily="49" charset="-128"/>
              <a:ea typeface="AR丸ゴシック体E" panose="020F0909000000000000" pitchFamily="49" charset="-128"/>
            </a:endParaRPr>
          </a:p>
          <a:p>
            <a:r>
              <a:rPr lang="ja-JP" altLang="en-US" sz="2215" dirty="0">
                <a:latin typeface="AR丸ゴシック体E" panose="020F0909000000000000" pitchFamily="49" charset="-128"/>
                <a:ea typeface="AR丸ゴシック体E" panose="020F0909000000000000" pitchFamily="49" charset="-128"/>
              </a:rPr>
              <a:t>学力神話</a:t>
            </a:r>
            <a:endParaRPr lang="en-US" altLang="ja-JP" sz="2215" dirty="0">
              <a:latin typeface="AR丸ゴシック体E" panose="020F0909000000000000" pitchFamily="49" charset="-128"/>
              <a:ea typeface="AR丸ゴシック体E" panose="020F0909000000000000" pitchFamily="49" charset="-128"/>
            </a:endParaRPr>
          </a:p>
        </p:txBody>
      </p:sp>
      <p:sp>
        <p:nvSpPr>
          <p:cNvPr id="11" name="テキスト ボックス 10">
            <a:extLst>
              <a:ext uri="{FF2B5EF4-FFF2-40B4-BE49-F238E27FC236}">
                <a16:creationId xmlns:a16="http://schemas.microsoft.com/office/drawing/2014/main" id="{C8BA8F21-1220-49B7-A27D-9EF6110B7578}"/>
              </a:ext>
            </a:extLst>
          </p:cNvPr>
          <p:cNvSpPr txBox="1"/>
          <p:nvPr/>
        </p:nvSpPr>
        <p:spPr>
          <a:xfrm>
            <a:off x="6203527" y="3782999"/>
            <a:ext cx="2170787" cy="774058"/>
          </a:xfrm>
          <a:prstGeom prst="rect">
            <a:avLst/>
          </a:prstGeom>
          <a:solidFill>
            <a:srgbClr val="FFFF00"/>
          </a:solidFill>
        </p:spPr>
        <p:txBody>
          <a:bodyPr wrap="none" rtlCol="0">
            <a:spAutoFit/>
          </a:bodyPr>
          <a:lstStyle/>
          <a:p>
            <a:r>
              <a:rPr lang="ja-JP" altLang="en-US" sz="2215" dirty="0">
                <a:latin typeface="AR丸ゴシック体E" panose="020F0909000000000000" pitchFamily="49" charset="-128"/>
                <a:ea typeface="AR丸ゴシック体E" panose="020F0909000000000000" pitchFamily="49" charset="-128"/>
              </a:rPr>
              <a:t>ＩＴ革命</a:t>
            </a:r>
            <a:endParaRPr lang="en-US" altLang="ja-JP" sz="2215" dirty="0">
              <a:latin typeface="AR丸ゴシック体E" panose="020F0909000000000000" pitchFamily="49" charset="-128"/>
              <a:ea typeface="AR丸ゴシック体E" panose="020F0909000000000000" pitchFamily="49" charset="-128"/>
            </a:endParaRPr>
          </a:p>
          <a:p>
            <a:r>
              <a:rPr lang="ja-JP" altLang="en-US" sz="2215" dirty="0">
                <a:latin typeface="AR丸ゴシック体E" panose="020F0909000000000000" pitchFamily="49" charset="-128"/>
                <a:ea typeface="AR丸ゴシック体E" panose="020F0909000000000000" pitchFamily="49" charset="-128"/>
              </a:rPr>
              <a:t>超グローバル化</a:t>
            </a:r>
            <a:endParaRPr lang="en-US" altLang="ja-JP" sz="2215" dirty="0">
              <a:latin typeface="AR丸ゴシック体E" panose="020F0909000000000000" pitchFamily="49" charset="-128"/>
              <a:ea typeface="AR丸ゴシック体E" panose="020F0909000000000000" pitchFamily="49" charset="-128"/>
            </a:endParaRPr>
          </a:p>
        </p:txBody>
      </p:sp>
      <p:sp>
        <p:nvSpPr>
          <p:cNvPr id="16" name="テキスト ボックス 15">
            <a:extLst>
              <a:ext uri="{FF2B5EF4-FFF2-40B4-BE49-F238E27FC236}">
                <a16:creationId xmlns:a16="http://schemas.microsoft.com/office/drawing/2014/main" id="{BD297F0C-6C7D-4097-90B8-0A90171B4CB0}"/>
              </a:ext>
            </a:extLst>
          </p:cNvPr>
          <p:cNvSpPr txBox="1"/>
          <p:nvPr/>
        </p:nvSpPr>
        <p:spPr>
          <a:xfrm>
            <a:off x="4540215" y="620878"/>
            <a:ext cx="4822432" cy="731611"/>
          </a:xfrm>
          <a:prstGeom prst="rect">
            <a:avLst/>
          </a:prstGeom>
          <a:solidFill>
            <a:srgbClr val="FFFF00"/>
          </a:solidFill>
        </p:spPr>
        <p:txBody>
          <a:bodyPr wrap="square" rtlCol="0">
            <a:spAutoFit/>
          </a:bodyPr>
          <a:lstStyle/>
          <a:p>
            <a:r>
              <a:rPr lang="ja-JP" altLang="en-US" sz="1754" b="1" dirty="0"/>
              <a:t>平成</a:t>
            </a:r>
            <a:r>
              <a:rPr lang="en-US" altLang="ja-JP" sz="1754" b="1" dirty="0"/>
              <a:t>10</a:t>
            </a:r>
            <a:r>
              <a:rPr lang="ja-JP" altLang="en-US" sz="1754" b="1" dirty="0"/>
              <a:t>年公示、</a:t>
            </a:r>
            <a:r>
              <a:rPr lang="en-US" altLang="ja-JP" sz="1754" b="1" dirty="0"/>
              <a:t>14</a:t>
            </a:r>
            <a:r>
              <a:rPr lang="ja-JP" altLang="en-US" sz="1754" b="1" dirty="0"/>
              <a:t>年（</a:t>
            </a:r>
            <a:r>
              <a:rPr lang="en-US" altLang="ja-JP" sz="1754" b="1" dirty="0"/>
              <a:t>2002</a:t>
            </a:r>
            <a:r>
              <a:rPr lang="ja-JP" altLang="en-US" sz="1754" b="1" dirty="0"/>
              <a:t>年）実施</a:t>
            </a:r>
            <a:endParaRPr lang="en-US" altLang="ja-JP" sz="1754" b="1" dirty="0"/>
          </a:p>
          <a:p>
            <a:r>
              <a:rPr lang="ja-JP" altLang="en-US" sz="2400" b="1" dirty="0"/>
              <a:t>「ゆとりの中で</a:t>
            </a:r>
            <a:r>
              <a:rPr lang="ja-JP" altLang="en-US" sz="2400" b="1" dirty="0">
                <a:solidFill>
                  <a:srgbClr val="C00000"/>
                </a:solidFill>
              </a:rPr>
              <a:t>生きる力</a:t>
            </a:r>
            <a:r>
              <a:rPr lang="ja-JP" altLang="en-US" sz="2400" b="1" dirty="0"/>
              <a:t>を育む」</a:t>
            </a:r>
          </a:p>
        </p:txBody>
      </p:sp>
      <p:sp>
        <p:nvSpPr>
          <p:cNvPr id="17" name="テキスト ボックス 16">
            <a:extLst>
              <a:ext uri="{FF2B5EF4-FFF2-40B4-BE49-F238E27FC236}">
                <a16:creationId xmlns:a16="http://schemas.microsoft.com/office/drawing/2014/main" id="{7BAA9D5D-AD28-4E18-B86B-7690239F30DE}"/>
              </a:ext>
            </a:extLst>
          </p:cNvPr>
          <p:cNvSpPr txBox="1"/>
          <p:nvPr/>
        </p:nvSpPr>
        <p:spPr>
          <a:xfrm rot="20206840">
            <a:off x="4285604" y="2289162"/>
            <a:ext cx="1559022" cy="362279"/>
          </a:xfrm>
          <a:prstGeom prst="rect">
            <a:avLst/>
          </a:prstGeom>
          <a:solidFill>
            <a:srgbClr val="FFD5D1"/>
          </a:solidFill>
        </p:spPr>
        <p:txBody>
          <a:bodyPr wrap="square" rtlCol="0">
            <a:spAutoFit/>
          </a:bodyPr>
          <a:lstStyle/>
          <a:p>
            <a:r>
              <a:rPr lang="ja-JP" altLang="en-US" sz="1754" b="1" dirty="0"/>
              <a:t>学力低下批判</a:t>
            </a:r>
          </a:p>
        </p:txBody>
      </p:sp>
      <p:sp>
        <p:nvSpPr>
          <p:cNvPr id="18" name="矢印: 右 17">
            <a:extLst>
              <a:ext uri="{FF2B5EF4-FFF2-40B4-BE49-F238E27FC236}">
                <a16:creationId xmlns:a16="http://schemas.microsoft.com/office/drawing/2014/main" id="{E605D840-97F1-44AF-8E3F-003AFD61B732}"/>
              </a:ext>
            </a:extLst>
          </p:cNvPr>
          <p:cNvSpPr/>
          <p:nvPr/>
        </p:nvSpPr>
        <p:spPr>
          <a:xfrm rot="20093955">
            <a:off x="5762428" y="1827496"/>
            <a:ext cx="405413" cy="408459"/>
          </a:xfrm>
          <a:prstGeom prst="rightArrow">
            <a:avLst>
              <a:gd name="adj1" fmla="val 50000"/>
              <a:gd name="adj2" fmla="val 75254"/>
            </a:avLst>
          </a:prstGeom>
          <a:solidFill>
            <a:srgbClr val="FFD5D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dirty="0"/>
          </a:p>
        </p:txBody>
      </p:sp>
      <p:sp>
        <p:nvSpPr>
          <p:cNvPr id="19" name="矢印: 下 18">
            <a:extLst>
              <a:ext uri="{FF2B5EF4-FFF2-40B4-BE49-F238E27FC236}">
                <a16:creationId xmlns:a16="http://schemas.microsoft.com/office/drawing/2014/main" id="{35AD1972-030F-48C9-A9C2-FA11DDC8355C}"/>
              </a:ext>
            </a:extLst>
          </p:cNvPr>
          <p:cNvSpPr/>
          <p:nvPr/>
        </p:nvSpPr>
        <p:spPr>
          <a:xfrm>
            <a:off x="6100785" y="1593148"/>
            <a:ext cx="355398" cy="628076"/>
          </a:xfrm>
          <a:prstGeom prst="downArrow">
            <a:avLst>
              <a:gd name="adj1" fmla="val 50000"/>
              <a:gd name="adj2" fmla="val 58757"/>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a:p>
        </p:txBody>
      </p:sp>
      <p:sp>
        <p:nvSpPr>
          <p:cNvPr id="20" name="矢印: 右 19">
            <a:extLst>
              <a:ext uri="{FF2B5EF4-FFF2-40B4-BE49-F238E27FC236}">
                <a16:creationId xmlns:a16="http://schemas.microsoft.com/office/drawing/2014/main" id="{51EEA4F2-6D55-491A-9F67-6B0063F8837D}"/>
              </a:ext>
            </a:extLst>
          </p:cNvPr>
          <p:cNvSpPr/>
          <p:nvPr/>
        </p:nvSpPr>
        <p:spPr>
          <a:xfrm rot="20093955">
            <a:off x="5711969" y="1441211"/>
            <a:ext cx="1863713" cy="643265"/>
          </a:xfrm>
          <a:prstGeom prst="rightArrow">
            <a:avLst>
              <a:gd name="adj1" fmla="val 50000"/>
              <a:gd name="adj2" fmla="val 161129"/>
            </a:avLst>
          </a:prstGeom>
          <a:solidFill>
            <a:srgbClr val="FFD5D1">
              <a:alpha val="87843"/>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dirty="0"/>
          </a:p>
        </p:txBody>
      </p:sp>
      <p:cxnSp>
        <p:nvCxnSpPr>
          <p:cNvPr id="13" name="直線コネクタ 12">
            <a:extLst>
              <a:ext uri="{FF2B5EF4-FFF2-40B4-BE49-F238E27FC236}">
                <a16:creationId xmlns:a16="http://schemas.microsoft.com/office/drawing/2014/main" id="{AC2A5297-73C1-4E67-A437-B1AE49C38E2E}"/>
              </a:ext>
            </a:extLst>
          </p:cNvPr>
          <p:cNvCxnSpPr>
            <a:cxnSpLocks/>
          </p:cNvCxnSpPr>
          <p:nvPr/>
        </p:nvCxnSpPr>
        <p:spPr>
          <a:xfrm>
            <a:off x="6110390" y="332245"/>
            <a:ext cx="0" cy="5838825"/>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BF3E5255-BDCD-4F76-9B7E-0DB78DD400D7}"/>
              </a:ext>
            </a:extLst>
          </p:cNvPr>
          <p:cNvSpPr txBox="1"/>
          <p:nvPr/>
        </p:nvSpPr>
        <p:spPr>
          <a:xfrm>
            <a:off x="5959939" y="4651684"/>
            <a:ext cx="1236236" cy="1351139"/>
          </a:xfrm>
          <a:prstGeom prst="rect">
            <a:avLst/>
          </a:prstGeom>
          <a:solidFill>
            <a:srgbClr val="FFD5D1"/>
          </a:solidFill>
        </p:spPr>
        <p:txBody>
          <a:bodyPr wrap="none" rtlCol="0">
            <a:spAutoFit/>
          </a:bodyPr>
          <a:lstStyle/>
          <a:p>
            <a:r>
              <a:rPr lang="ja-JP" altLang="en-US" sz="2045" b="1" dirty="0">
                <a:latin typeface="AR丸ゴシック体E" panose="020F0909000000000000" pitchFamily="49" charset="-128"/>
                <a:ea typeface="AR丸ゴシック体E" panose="020F0909000000000000" pitchFamily="49" charset="-128"/>
              </a:rPr>
              <a:t>工業化</a:t>
            </a:r>
            <a:endParaRPr lang="en-US" altLang="ja-JP" sz="2045" b="1" dirty="0">
              <a:latin typeface="AR丸ゴシック体E" panose="020F0909000000000000" pitchFamily="49" charset="-128"/>
              <a:ea typeface="AR丸ゴシック体E" panose="020F0909000000000000" pitchFamily="49" charset="-128"/>
            </a:endParaRPr>
          </a:p>
          <a:p>
            <a:r>
              <a:rPr lang="ja-JP" altLang="en-US" sz="2045" b="1" dirty="0">
                <a:latin typeface="AR丸ゴシック体E" panose="020F0909000000000000" pitchFamily="49" charset="-128"/>
                <a:ea typeface="AR丸ゴシック体E" panose="020F0909000000000000" pitchFamily="49" charset="-128"/>
              </a:rPr>
              <a:t>画一化</a:t>
            </a:r>
            <a:endParaRPr lang="en-US" altLang="ja-JP" sz="2045" b="1" dirty="0">
              <a:latin typeface="AR丸ゴシック体E" panose="020F0909000000000000" pitchFamily="49" charset="-128"/>
              <a:ea typeface="AR丸ゴシック体E" panose="020F0909000000000000" pitchFamily="49" charset="-128"/>
            </a:endParaRPr>
          </a:p>
          <a:p>
            <a:r>
              <a:rPr lang="ja-JP" altLang="en-US" sz="2045" b="1" dirty="0">
                <a:latin typeface="AR丸ゴシック体E" panose="020F0909000000000000" pitchFamily="49" charset="-128"/>
                <a:ea typeface="AR丸ゴシック体E" panose="020F0909000000000000" pitchFamily="49" charset="-128"/>
              </a:rPr>
              <a:t>生産性</a:t>
            </a:r>
            <a:endParaRPr lang="en-US" altLang="ja-JP" sz="2045" b="1" dirty="0">
              <a:latin typeface="AR丸ゴシック体E" panose="020F0909000000000000" pitchFamily="49" charset="-128"/>
              <a:ea typeface="AR丸ゴシック体E" panose="020F0909000000000000" pitchFamily="49" charset="-128"/>
            </a:endParaRPr>
          </a:p>
          <a:p>
            <a:r>
              <a:rPr lang="ja-JP" altLang="en-US" sz="2045" b="1" dirty="0">
                <a:latin typeface="AR丸ゴシック体E" panose="020F0909000000000000" pitchFamily="49" charset="-128"/>
                <a:ea typeface="AR丸ゴシック体E" panose="020F0909000000000000" pitchFamily="49" charset="-128"/>
              </a:rPr>
              <a:t>学力神話</a:t>
            </a:r>
            <a:endParaRPr lang="en-US" altLang="ja-JP" sz="2045" b="1" dirty="0">
              <a:latin typeface="AR丸ゴシック体E" panose="020F0909000000000000" pitchFamily="49" charset="-128"/>
              <a:ea typeface="AR丸ゴシック体E" panose="020F0909000000000000" pitchFamily="49" charset="-128"/>
            </a:endParaRPr>
          </a:p>
        </p:txBody>
      </p:sp>
      <p:sp>
        <p:nvSpPr>
          <p:cNvPr id="22" name="テキスト ボックス 21">
            <a:extLst>
              <a:ext uri="{FF2B5EF4-FFF2-40B4-BE49-F238E27FC236}">
                <a16:creationId xmlns:a16="http://schemas.microsoft.com/office/drawing/2014/main" id="{A188DA7F-3D38-4E9B-AA06-36CDE67E0056}"/>
              </a:ext>
            </a:extLst>
          </p:cNvPr>
          <p:cNvSpPr txBox="1"/>
          <p:nvPr/>
        </p:nvSpPr>
        <p:spPr>
          <a:xfrm>
            <a:off x="7208182" y="4638826"/>
            <a:ext cx="1236236" cy="1351139"/>
          </a:xfrm>
          <a:prstGeom prst="rect">
            <a:avLst/>
          </a:prstGeom>
          <a:solidFill>
            <a:srgbClr val="FFD5D1"/>
          </a:solidFill>
        </p:spPr>
        <p:txBody>
          <a:bodyPr wrap="none" rtlCol="0">
            <a:spAutoFit/>
          </a:bodyPr>
          <a:lstStyle/>
          <a:p>
            <a:r>
              <a:rPr lang="ja-JP" altLang="en-US" sz="2045" b="1" dirty="0">
                <a:latin typeface="AR丸ゴシック体E" panose="020F0909000000000000" pitchFamily="49" charset="-128"/>
                <a:ea typeface="AR丸ゴシック体E" panose="020F0909000000000000" pitchFamily="49" charset="-128"/>
              </a:rPr>
              <a:t>工業化</a:t>
            </a:r>
            <a:endParaRPr lang="en-US" altLang="ja-JP" sz="2045" b="1" dirty="0">
              <a:latin typeface="AR丸ゴシック体E" panose="020F0909000000000000" pitchFamily="49" charset="-128"/>
              <a:ea typeface="AR丸ゴシック体E" panose="020F0909000000000000" pitchFamily="49" charset="-128"/>
            </a:endParaRPr>
          </a:p>
          <a:p>
            <a:r>
              <a:rPr lang="ja-JP" altLang="en-US" sz="2045" b="1" dirty="0">
                <a:latin typeface="AR丸ゴシック体E" panose="020F0909000000000000" pitchFamily="49" charset="-128"/>
                <a:ea typeface="AR丸ゴシック体E" panose="020F0909000000000000" pitchFamily="49" charset="-128"/>
              </a:rPr>
              <a:t>画一化</a:t>
            </a:r>
            <a:endParaRPr lang="en-US" altLang="ja-JP" sz="2045" b="1" dirty="0">
              <a:latin typeface="AR丸ゴシック体E" panose="020F0909000000000000" pitchFamily="49" charset="-128"/>
              <a:ea typeface="AR丸ゴシック体E" panose="020F0909000000000000" pitchFamily="49" charset="-128"/>
            </a:endParaRPr>
          </a:p>
          <a:p>
            <a:r>
              <a:rPr lang="ja-JP" altLang="en-US" sz="2045" b="1" dirty="0">
                <a:latin typeface="AR丸ゴシック体E" panose="020F0909000000000000" pitchFamily="49" charset="-128"/>
                <a:ea typeface="AR丸ゴシック体E" panose="020F0909000000000000" pitchFamily="49" charset="-128"/>
              </a:rPr>
              <a:t>生産性</a:t>
            </a:r>
            <a:endParaRPr lang="en-US" altLang="ja-JP" sz="2045" b="1" dirty="0">
              <a:latin typeface="AR丸ゴシック体E" panose="020F0909000000000000" pitchFamily="49" charset="-128"/>
              <a:ea typeface="AR丸ゴシック体E" panose="020F0909000000000000" pitchFamily="49" charset="-128"/>
            </a:endParaRPr>
          </a:p>
          <a:p>
            <a:r>
              <a:rPr lang="ja-JP" altLang="en-US" sz="2045" b="1" dirty="0">
                <a:latin typeface="AR丸ゴシック体E" panose="020F0909000000000000" pitchFamily="49" charset="-128"/>
                <a:ea typeface="AR丸ゴシック体E" panose="020F0909000000000000" pitchFamily="49" charset="-128"/>
              </a:rPr>
              <a:t>学力神話</a:t>
            </a:r>
            <a:endParaRPr lang="en-US" altLang="ja-JP" sz="2045" b="1" dirty="0">
              <a:latin typeface="AR丸ゴシック体E" panose="020F0909000000000000" pitchFamily="49" charset="-128"/>
              <a:ea typeface="AR丸ゴシック体E" panose="020F0909000000000000" pitchFamily="49" charset="-128"/>
            </a:endParaRPr>
          </a:p>
        </p:txBody>
      </p:sp>
      <p:sp>
        <p:nvSpPr>
          <p:cNvPr id="23" name="テキスト ボックス 22">
            <a:extLst>
              <a:ext uri="{FF2B5EF4-FFF2-40B4-BE49-F238E27FC236}">
                <a16:creationId xmlns:a16="http://schemas.microsoft.com/office/drawing/2014/main" id="{65C9D74A-24AB-4C9B-9917-A42392120057}"/>
              </a:ext>
            </a:extLst>
          </p:cNvPr>
          <p:cNvSpPr txBox="1"/>
          <p:nvPr/>
        </p:nvSpPr>
        <p:spPr>
          <a:xfrm>
            <a:off x="5857288" y="4621009"/>
            <a:ext cx="1378070" cy="1419619"/>
          </a:xfrm>
          <a:prstGeom prst="rect">
            <a:avLst/>
          </a:prstGeom>
          <a:noFill/>
        </p:spPr>
        <p:txBody>
          <a:bodyPr vert="eaVert" wrap="none" rtlCol="0">
            <a:spAutoFit/>
          </a:bodyPr>
          <a:lstStyle/>
          <a:p>
            <a:r>
              <a:rPr lang="ja-JP" altLang="en-US" sz="2585" b="1" dirty="0">
                <a:solidFill>
                  <a:srgbClr val="F50BDF"/>
                </a:solidFill>
                <a:highlight>
                  <a:srgbClr val="FFD5D1"/>
                </a:highlight>
              </a:rPr>
              <a:t>　　　</a:t>
            </a:r>
            <a:r>
              <a:rPr lang="ja-JP" altLang="en-US" sz="2585" b="1" dirty="0">
                <a:solidFill>
                  <a:srgbClr val="FFCCCC"/>
                </a:solidFill>
                <a:highlight>
                  <a:srgbClr val="FFD5D1"/>
                </a:highlight>
              </a:rPr>
              <a:t>・</a:t>
            </a:r>
            <a:endParaRPr lang="en-US" altLang="ja-JP" sz="2585" b="1" dirty="0">
              <a:solidFill>
                <a:srgbClr val="FFCCCC"/>
              </a:solidFill>
              <a:highlight>
                <a:srgbClr val="FFD5D1"/>
              </a:highlight>
            </a:endParaRPr>
          </a:p>
          <a:p>
            <a:r>
              <a:rPr lang="ja-JP" altLang="en-US" sz="2585" b="1" dirty="0">
                <a:highlight>
                  <a:srgbClr val="FFD5D1"/>
                </a:highlight>
              </a:rPr>
              <a:t>学力向上</a:t>
            </a:r>
            <a:endParaRPr lang="en-US" altLang="ja-JP" sz="2585" b="1" dirty="0">
              <a:highlight>
                <a:srgbClr val="FFD5D1"/>
              </a:highlight>
            </a:endParaRPr>
          </a:p>
          <a:p>
            <a:r>
              <a:rPr lang="ja-JP" altLang="en-US" sz="2585" b="1" dirty="0">
                <a:highlight>
                  <a:srgbClr val="FFD5D1"/>
                </a:highlight>
              </a:rPr>
              <a:t>　　　</a:t>
            </a:r>
            <a:r>
              <a:rPr lang="ja-JP" altLang="en-US" sz="2585" b="1" dirty="0">
                <a:solidFill>
                  <a:srgbClr val="FFCCCC"/>
                </a:solidFill>
                <a:highlight>
                  <a:srgbClr val="FFD5D1"/>
                </a:highlight>
              </a:rPr>
              <a:t>。</a:t>
            </a:r>
            <a:endParaRPr lang="en-US" altLang="ja-JP" sz="2585" b="1" dirty="0">
              <a:solidFill>
                <a:srgbClr val="FFCCCC"/>
              </a:solidFill>
              <a:highlight>
                <a:srgbClr val="FFD5D1"/>
              </a:highlight>
            </a:endParaRPr>
          </a:p>
        </p:txBody>
      </p:sp>
      <p:sp>
        <p:nvSpPr>
          <p:cNvPr id="24" name="テキスト ボックス 23">
            <a:extLst>
              <a:ext uri="{FF2B5EF4-FFF2-40B4-BE49-F238E27FC236}">
                <a16:creationId xmlns:a16="http://schemas.microsoft.com/office/drawing/2014/main" id="{3CACFD26-9956-4F2B-A642-061A4E2354AC}"/>
              </a:ext>
            </a:extLst>
          </p:cNvPr>
          <p:cNvSpPr txBox="1"/>
          <p:nvPr/>
        </p:nvSpPr>
        <p:spPr>
          <a:xfrm>
            <a:off x="7118743" y="4642912"/>
            <a:ext cx="1378070" cy="1419619"/>
          </a:xfrm>
          <a:prstGeom prst="rect">
            <a:avLst/>
          </a:prstGeom>
          <a:noFill/>
          <a:ln>
            <a:noFill/>
          </a:ln>
        </p:spPr>
        <p:txBody>
          <a:bodyPr vert="eaVert" wrap="none" rtlCol="0">
            <a:spAutoFit/>
          </a:bodyPr>
          <a:lstStyle/>
          <a:p>
            <a:r>
              <a:rPr lang="ja-JP" altLang="en-US" sz="2585" b="1" dirty="0">
                <a:solidFill>
                  <a:srgbClr val="F50BDF"/>
                </a:solidFill>
                <a:highlight>
                  <a:srgbClr val="FFD5D1"/>
                </a:highlight>
              </a:rPr>
              <a:t>　　　</a:t>
            </a:r>
            <a:r>
              <a:rPr lang="ja-JP" altLang="en-US" sz="2585" b="1" dirty="0">
                <a:solidFill>
                  <a:srgbClr val="FFCCCC"/>
                </a:solidFill>
                <a:highlight>
                  <a:srgbClr val="FFD5D1"/>
                </a:highlight>
              </a:rPr>
              <a:t>・</a:t>
            </a:r>
            <a:endParaRPr lang="en-US" altLang="ja-JP" sz="2585" b="1" dirty="0">
              <a:solidFill>
                <a:srgbClr val="FFCCCC"/>
              </a:solidFill>
              <a:highlight>
                <a:srgbClr val="FFD5D1"/>
              </a:highlight>
            </a:endParaRPr>
          </a:p>
          <a:p>
            <a:r>
              <a:rPr lang="ja-JP" altLang="en-US" sz="2585" b="1" dirty="0">
                <a:highlight>
                  <a:srgbClr val="FFD5D1"/>
                </a:highlight>
              </a:rPr>
              <a:t>学力向上</a:t>
            </a:r>
            <a:endParaRPr lang="en-US" altLang="ja-JP" sz="2585" b="1" dirty="0">
              <a:highlight>
                <a:srgbClr val="FFD5D1"/>
              </a:highlight>
            </a:endParaRPr>
          </a:p>
          <a:p>
            <a:r>
              <a:rPr lang="ja-JP" altLang="en-US" sz="2585" b="1" dirty="0">
                <a:highlight>
                  <a:srgbClr val="FFD5D1"/>
                </a:highlight>
              </a:rPr>
              <a:t>　　</a:t>
            </a:r>
            <a:r>
              <a:rPr lang="ja-JP" altLang="en-US" sz="2585" b="1" dirty="0">
                <a:solidFill>
                  <a:srgbClr val="FFCCCC"/>
                </a:solidFill>
                <a:highlight>
                  <a:srgbClr val="FFD5D1"/>
                </a:highlight>
              </a:rPr>
              <a:t>　。</a:t>
            </a:r>
            <a:endParaRPr lang="en-US" altLang="ja-JP" sz="2585" b="1" dirty="0">
              <a:solidFill>
                <a:srgbClr val="FFCCCC"/>
              </a:solidFill>
              <a:highlight>
                <a:srgbClr val="FFD5D1"/>
              </a:highlight>
            </a:endParaRPr>
          </a:p>
        </p:txBody>
      </p:sp>
      <p:grpSp>
        <p:nvGrpSpPr>
          <p:cNvPr id="15" name="グループ化 14">
            <a:extLst>
              <a:ext uri="{FF2B5EF4-FFF2-40B4-BE49-F238E27FC236}">
                <a16:creationId xmlns:a16="http://schemas.microsoft.com/office/drawing/2014/main" id="{F942E53C-B8C5-8FA8-80E8-012872ADCABA}"/>
              </a:ext>
            </a:extLst>
          </p:cNvPr>
          <p:cNvGrpSpPr/>
          <p:nvPr/>
        </p:nvGrpSpPr>
        <p:grpSpPr>
          <a:xfrm>
            <a:off x="5535013" y="-54509"/>
            <a:ext cx="2882840" cy="731610"/>
            <a:chOff x="6005657" y="-54510"/>
            <a:chExt cx="2882840" cy="731610"/>
          </a:xfrm>
        </p:grpSpPr>
        <p:sp>
          <p:nvSpPr>
            <p:cNvPr id="14" name="矢印: 右 13">
              <a:extLst>
                <a:ext uri="{FF2B5EF4-FFF2-40B4-BE49-F238E27FC236}">
                  <a16:creationId xmlns:a16="http://schemas.microsoft.com/office/drawing/2014/main" id="{412C4E3C-C806-8169-36CC-83B3E260316A}"/>
                </a:ext>
              </a:extLst>
            </p:cNvPr>
            <p:cNvSpPr/>
            <p:nvPr/>
          </p:nvSpPr>
          <p:spPr>
            <a:xfrm>
              <a:off x="6040621" y="-54510"/>
              <a:ext cx="2847876" cy="731610"/>
            </a:xfrm>
            <a:prstGeom prst="rightArrow">
              <a:avLst>
                <a:gd name="adj1" fmla="val 57352"/>
                <a:gd name="adj2" fmla="val 6654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7E4BCCB2-52E7-E348-9068-5AA7F68DF82C}"/>
                </a:ext>
              </a:extLst>
            </p:cNvPr>
            <p:cNvSpPr txBox="1"/>
            <p:nvPr/>
          </p:nvSpPr>
          <p:spPr>
            <a:xfrm flipH="1">
              <a:off x="6005657" y="135256"/>
              <a:ext cx="2681140" cy="400110"/>
            </a:xfrm>
            <a:prstGeom prst="rect">
              <a:avLst/>
            </a:prstGeom>
            <a:noFill/>
          </p:spPr>
          <p:txBody>
            <a:bodyPr wrap="square" rtlCol="0">
              <a:spAutoFit/>
            </a:bodyPr>
            <a:lstStyle/>
            <a:p>
              <a:r>
                <a:rPr kumimoji="1" lang="ja-JP" altLang="en-US" sz="2000" dirty="0">
                  <a:latin typeface="AR P丸ゴシック体E" panose="020F0900000000000000" pitchFamily="50" charset="-128"/>
                  <a:ea typeface="AR P丸ゴシック体E" panose="020F0900000000000000" pitchFamily="50" charset="-128"/>
                </a:rPr>
                <a:t>アジア各国で教育改革</a:t>
              </a:r>
            </a:p>
          </p:txBody>
        </p:sp>
      </p:grpSp>
      <p:grpSp>
        <p:nvGrpSpPr>
          <p:cNvPr id="25" name="グループ化 24">
            <a:extLst>
              <a:ext uri="{FF2B5EF4-FFF2-40B4-BE49-F238E27FC236}">
                <a16:creationId xmlns:a16="http://schemas.microsoft.com/office/drawing/2014/main" id="{A1EBA097-6FBF-EAE3-FA59-92DBB8DD9796}"/>
              </a:ext>
            </a:extLst>
          </p:cNvPr>
          <p:cNvGrpSpPr/>
          <p:nvPr/>
        </p:nvGrpSpPr>
        <p:grpSpPr>
          <a:xfrm>
            <a:off x="5667876" y="5315807"/>
            <a:ext cx="3171481" cy="821049"/>
            <a:chOff x="5723270" y="-54510"/>
            <a:chExt cx="3171481" cy="731610"/>
          </a:xfrm>
        </p:grpSpPr>
        <p:sp>
          <p:nvSpPr>
            <p:cNvPr id="26" name="矢印: 右 25">
              <a:extLst>
                <a:ext uri="{FF2B5EF4-FFF2-40B4-BE49-F238E27FC236}">
                  <a16:creationId xmlns:a16="http://schemas.microsoft.com/office/drawing/2014/main" id="{7C5F9D82-12E8-36B6-7CB3-E3A2D31C550F}"/>
                </a:ext>
              </a:extLst>
            </p:cNvPr>
            <p:cNvSpPr/>
            <p:nvPr/>
          </p:nvSpPr>
          <p:spPr>
            <a:xfrm>
              <a:off x="6046875" y="-54510"/>
              <a:ext cx="2847876" cy="731610"/>
            </a:xfrm>
            <a:prstGeom prst="rightArrow">
              <a:avLst>
                <a:gd name="adj1" fmla="val 57352"/>
                <a:gd name="adj2" fmla="val 66542"/>
              </a:avLst>
            </a:prstGeom>
            <a:solidFill>
              <a:srgbClr val="FED2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F33F749D-793F-B89E-20B0-89C22602DEBC}"/>
                </a:ext>
              </a:extLst>
            </p:cNvPr>
            <p:cNvSpPr txBox="1"/>
            <p:nvPr/>
          </p:nvSpPr>
          <p:spPr>
            <a:xfrm flipH="1">
              <a:off x="5723270" y="81468"/>
              <a:ext cx="2847874" cy="411375"/>
            </a:xfrm>
            <a:prstGeom prst="rect">
              <a:avLst/>
            </a:prstGeom>
            <a:noFill/>
          </p:spPr>
          <p:txBody>
            <a:bodyPr wrap="square" rtlCol="0">
              <a:spAutoFit/>
            </a:bodyPr>
            <a:lstStyle/>
            <a:p>
              <a:r>
                <a:rPr kumimoji="1" lang="ja-JP" altLang="en-US" sz="2400" dirty="0">
                  <a:latin typeface="AR P丸ゴシック体E" panose="020F0900000000000000" pitchFamily="50" charset="-128"/>
                  <a:ea typeface="AR P丸ゴシック体E" panose="020F0900000000000000" pitchFamily="50" charset="-128"/>
                </a:rPr>
                <a:t>　　勉強しなさい！</a:t>
              </a:r>
            </a:p>
          </p:txBody>
        </p:sp>
      </p:grpSp>
      <p:sp>
        <p:nvSpPr>
          <p:cNvPr id="3" name="正方形/長方形 2">
            <a:extLst>
              <a:ext uri="{FF2B5EF4-FFF2-40B4-BE49-F238E27FC236}">
                <a16:creationId xmlns:a16="http://schemas.microsoft.com/office/drawing/2014/main" id="{D13D2F89-AE53-34B3-FDFA-7F45F4AD0443}"/>
              </a:ext>
            </a:extLst>
          </p:cNvPr>
          <p:cNvSpPr/>
          <p:nvPr/>
        </p:nvSpPr>
        <p:spPr>
          <a:xfrm>
            <a:off x="242048" y="1760792"/>
            <a:ext cx="3595635" cy="1757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744D6B14-3ACB-4DB3-86FF-1F9335414D77}"/>
              </a:ext>
            </a:extLst>
          </p:cNvPr>
          <p:cNvSpPr txBox="1"/>
          <p:nvPr/>
        </p:nvSpPr>
        <p:spPr>
          <a:xfrm rot="20145399">
            <a:off x="2757375" y="3590548"/>
            <a:ext cx="1306768" cy="362279"/>
          </a:xfrm>
          <a:prstGeom prst="rect">
            <a:avLst/>
          </a:prstGeom>
          <a:solidFill>
            <a:schemeClr val="accent1">
              <a:lumMod val="40000"/>
              <a:lumOff val="60000"/>
            </a:schemeClr>
          </a:solidFill>
        </p:spPr>
        <p:txBody>
          <a:bodyPr wrap="none" rtlCol="0">
            <a:spAutoFit/>
          </a:bodyPr>
          <a:lstStyle/>
          <a:p>
            <a:r>
              <a:rPr lang="ja-JP" altLang="en-US" sz="1754" dirty="0">
                <a:latin typeface="AR丸ゴシック体E" panose="020F0909000000000000" pitchFamily="49" charset="-128"/>
                <a:ea typeface="AR丸ゴシック体E" panose="020F0909000000000000" pitchFamily="49" charset="-128"/>
              </a:rPr>
              <a:t>弥生～江戸</a:t>
            </a:r>
          </a:p>
        </p:txBody>
      </p:sp>
      <p:cxnSp>
        <p:nvCxnSpPr>
          <p:cNvPr id="28" name="直線コネクタ 27">
            <a:extLst>
              <a:ext uri="{FF2B5EF4-FFF2-40B4-BE49-F238E27FC236}">
                <a16:creationId xmlns:a16="http://schemas.microsoft.com/office/drawing/2014/main" id="{9F2E65B3-7CCA-E48B-C72A-460094D0956C}"/>
              </a:ext>
            </a:extLst>
          </p:cNvPr>
          <p:cNvCxnSpPr>
            <a:cxnSpLocks/>
          </p:cNvCxnSpPr>
          <p:nvPr/>
        </p:nvCxnSpPr>
        <p:spPr>
          <a:xfrm>
            <a:off x="2595922" y="732605"/>
            <a:ext cx="0" cy="530802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ACF616F0-10A9-F0CE-ED4A-76DC2EBD187A}"/>
              </a:ext>
            </a:extLst>
          </p:cNvPr>
          <p:cNvCxnSpPr>
            <a:cxnSpLocks/>
          </p:cNvCxnSpPr>
          <p:nvPr/>
        </p:nvCxnSpPr>
        <p:spPr>
          <a:xfrm>
            <a:off x="4105910" y="711778"/>
            <a:ext cx="0" cy="530802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3CF4B2B9-363C-73DC-ED24-3EBD2F0EA4E5}"/>
              </a:ext>
            </a:extLst>
          </p:cNvPr>
          <p:cNvSpPr txBox="1"/>
          <p:nvPr/>
        </p:nvSpPr>
        <p:spPr>
          <a:xfrm>
            <a:off x="616900" y="6233151"/>
            <a:ext cx="1422965" cy="646331"/>
          </a:xfrm>
          <a:prstGeom prst="rect">
            <a:avLst/>
          </a:prstGeom>
          <a:noFill/>
        </p:spPr>
        <p:txBody>
          <a:bodyPr wrap="square" rtlCol="0">
            <a:spAutoFit/>
          </a:bodyPr>
          <a:lstStyle/>
          <a:p>
            <a:r>
              <a:rPr kumimoji="1" lang="ja-JP" altLang="en-US" spc="225" dirty="0">
                <a:latin typeface="AR P丸ゴシック体E" panose="020F0900000000000000" pitchFamily="50" charset="-128"/>
                <a:ea typeface="AR P丸ゴシック体E" panose="020F0900000000000000" pitchFamily="50" charset="-128"/>
              </a:rPr>
              <a:t>約</a:t>
            </a:r>
            <a:r>
              <a:rPr kumimoji="1" lang="en-US" altLang="ja-JP" spc="225" dirty="0">
                <a:latin typeface="AR P丸ゴシック体E" panose="020F0900000000000000" pitchFamily="50" charset="-128"/>
                <a:ea typeface="AR P丸ゴシック体E" panose="020F0900000000000000" pitchFamily="50" charset="-128"/>
              </a:rPr>
              <a:t>240</a:t>
            </a:r>
            <a:r>
              <a:rPr kumimoji="1" lang="ja-JP" altLang="en-US" spc="225" dirty="0">
                <a:latin typeface="AR P丸ゴシック体E" panose="020F0900000000000000" pitchFamily="50" charset="-128"/>
                <a:ea typeface="AR P丸ゴシック体E" panose="020F0900000000000000" pitchFamily="50" charset="-128"/>
              </a:rPr>
              <a:t>万年</a:t>
            </a:r>
            <a:endParaRPr kumimoji="1" lang="en-US" altLang="ja-JP" spc="225" dirty="0">
              <a:latin typeface="AR P丸ゴシック体E" panose="020F0900000000000000" pitchFamily="50" charset="-128"/>
              <a:ea typeface="AR P丸ゴシック体E" panose="020F0900000000000000" pitchFamily="50" charset="-128"/>
            </a:endParaRPr>
          </a:p>
        </p:txBody>
      </p:sp>
      <p:sp>
        <p:nvSpPr>
          <p:cNvPr id="31" name="テキスト ボックス 30">
            <a:extLst>
              <a:ext uri="{FF2B5EF4-FFF2-40B4-BE49-F238E27FC236}">
                <a16:creationId xmlns:a16="http://schemas.microsoft.com/office/drawing/2014/main" id="{79527E3D-74E0-CAFA-81B3-945F885B24A0}"/>
              </a:ext>
            </a:extLst>
          </p:cNvPr>
          <p:cNvSpPr txBox="1"/>
          <p:nvPr/>
        </p:nvSpPr>
        <p:spPr>
          <a:xfrm>
            <a:off x="2595922" y="6234599"/>
            <a:ext cx="1484978" cy="369332"/>
          </a:xfrm>
          <a:prstGeom prst="rect">
            <a:avLst/>
          </a:prstGeom>
          <a:noFill/>
        </p:spPr>
        <p:txBody>
          <a:bodyPr wrap="square" rtlCol="0">
            <a:spAutoFit/>
          </a:bodyPr>
          <a:lstStyle/>
          <a:p>
            <a:r>
              <a:rPr kumimoji="1" lang="ja-JP" altLang="en-US" dirty="0">
                <a:latin typeface="AR P丸ゴシック体E" panose="020F0900000000000000" pitchFamily="50" charset="-128"/>
                <a:ea typeface="AR P丸ゴシック体E" panose="020F0900000000000000" pitchFamily="50" charset="-128"/>
              </a:rPr>
              <a:t>約２１５０年間</a:t>
            </a:r>
            <a:endParaRPr kumimoji="1" lang="en-US" altLang="ja-JP" dirty="0">
              <a:latin typeface="AR P丸ゴシック体E" panose="020F0900000000000000" pitchFamily="50" charset="-128"/>
              <a:ea typeface="AR P丸ゴシック体E" panose="020F0900000000000000" pitchFamily="50" charset="-128"/>
            </a:endParaRPr>
          </a:p>
        </p:txBody>
      </p:sp>
      <p:sp>
        <p:nvSpPr>
          <p:cNvPr id="1024" name="テキスト ボックス 1023">
            <a:extLst>
              <a:ext uri="{FF2B5EF4-FFF2-40B4-BE49-F238E27FC236}">
                <a16:creationId xmlns:a16="http://schemas.microsoft.com/office/drawing/2014/main" id="{030CCA5D-1290-651C-4BED-E78F674A011D}"/>
              </a:ext>
            </a:extLst>
          </p:cNvPr>
          <p:cNvSpPr txBox="1"/>
          <p:nvPr/>
        </p:nvSpPr>
        <p:spPr>
          <a:xfrm>
            <a:off x="4403353" y="6234599"/>
            <a:ext cx="1484978" cy="369332"/>
          </a:xfrm>
          <a:prstGeom prst="rect">
            <a:avLst/>
          </a:prstGeom>
          <a:noFill/>
        </p:spPr>
        <p:txBody>
          <a:bodyPr wrap="square" rtlCol="0">
            <a:spAutoFit/>
          </a:bodyPr>
          <a:lstStyle/>
          <a:p>
            <a:r>
              <a:rPr kumimoji="1" lang="ja-JP" altLang="en-US" dirty="0">
                <a:latin typeface="AR P丸ゴシック体E" panose="020F0900000000000000" pitchFamily="50" charset="-128"/>
                <a:ea typeface="AR P丸ゴシック体E" panose="020F0900000000000000" pitchFamily="50" charset="-128"/>
              </a:rPr>
              <a:t>約１３０年間</a:t>
            </a:r>
            <a:endParaRPr kumimoji="1" lang="en-US" altLang="ja-JP" dirty="0">
              <a:latin typeface="AR P丸ゴシック体E" panose="020F0900000000000000" pitchFamily="50" charset="-128"/>
              <a:ea typeface="AR P丸ゴシック体E" panose="020F0900000000000000" pitchFamily="50" charset="-128"/>
            </a:endParaRPr>
          </a:p>
        </p:txBody>
      </p:sp>
      <p:sp>
        <p:nvSpPr>
          <p:cNvPr id="1025" name="テキスト ボックス 1024">
            <a:extLst>
              <a:ext uri="{FF2B5EF4-FFF2-40B4-BE49-F238E27FC236}">
                <a16:creationId xmlns:a16="http://schemas.microsoft.com/office/drawing/2014/main" id="{5EC2D9B1-94D7-2CC7-8434-FC8AA417AAB8}"/>
              </a:ext>
            </a:extLst>
          </p:cNvPr>
          <p:cNvSpPr txBox="1"/>
          <p:nvPr/>
        </p:nvSpPr>
        <p:spPr>
          <a:xfrm>
            <a:off x="6104316" y="6270916"/>
            <a:ext cx="1484978" cy="369332"/>
          </a:xfrm>
          <a:prstGeom prst="rect">
            <a:avLst/>
          </a:prstGeom>
          <a:noFill/>
        </p:spPr>
        <p:txBody>
          <a:bodyPr wrap="square" rtlCol="0">
            <a:spAutoFit/>
          </a:bodyPr>
          <a:lstStyle/>
          <a:p>
            <a:r>
              <a:rPr kumimoji="1" lang="ja-JP" altLang="en-US" dirty="0">
                <a:latin typeface="AR P丸ゴシック体E" panose="020F0900000000000000" pitchFamily="50" charset="-128"/>
                <a:ea typeface="AR P丸ゴシック体E" panose="020F0900000000000000" pitchFamily="50" charset="-128"/>
              </a:rPr>
              <a:t>約２０年間</a:t>
            </a:r>
            <a:endParaRPr kumimoji="1" lang="en-US" altLang="ja-JP"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396874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nodeType="clickEffect">
                                  <p:stCondLst>
                                    <p:cond delay="0"/>
                                  </p:stCondLst>
                                  <p:childTnLst>
                                    <p:anim calcmode="lin" valueType="num">
                                      <p:cBhvr additive="base">
                                        <p:cTn id="45" dur="500"/>
                                        <p:tgtEl>
                                          <p:spTgt spid="28"/>
                                        </p:tgtEl>
                                        <p:attrNameLst>
                                          <p:attrName>ppt_x</p:attrName>
                                        </p:attrNameLst>
                                      </p:cBhvr>
                                      <p:tavLst>
                                        <p:tav tm="0">
                                          <p:val>
                                            <p:strVal val="ppt_x"/>
                                          </p:val>
                                        </p:tav>
                                        <p:tav tm="100000">
                                          <p:val>
                                            <p:strVal val="ppt_x"/>
                                          </p:val>
                                        </p:tav>
                                      </p:tavLst>
                                    </p:anim>
                                    <p:anim calcmode="lin" valueType="num">
                                      <p:cBhvr additive="base">
                                        <p:cTn id="46" dur="500"/>
                                        <p:tgtEl>
                                          <p:spTgt spid="28"/>
                                        </p:tgtEl>
                                        <p:attrNameLst>
                                          <p:attrName>ppt_y</p:attrName>
                                        </p:attrNameLst>
                                      </p:cBhvr>
                                      <p:tavLst>
                                        <p:tav tm="0">
                                          <p:val>
                                            <p:strVal val="ppt_y"/>
                                          </p:val>
                                        </p:tav>
                                        <p:tav tm="100000">
                                          <p:val>
                                            <p:strVal val="1+ppt_h/2"/>
                                          </p:val>
                                        </p:tav>
                                      </p:tavLst>
                                    </p:anim>
                                    <p:set>
                                      <p:cBhvr>
                                        <p:cTn id="47" dur="1" fill="hold">
                                          <p:stCondLst>
                                            <p:cond delay="499"/>
                                          </p:stCondLst>
                                        </p:cTn>
                                        <p:tgtEl>
                                          <p:spTgt spid="2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42" presetClass="entr" presetSubtype="0" fill="hold" grpId="0" nodeType="afterEffect">
                                  <p:stCondLst>
                                    <p:cond delay="0"/>
                                  </p:stCondLst>
                                  <p:childTnLst>
                                    <p:set>
                                      <p:cBhvr>
                                        <p:cTn id="57" dur="1" fill="hold">
                                          <p:stCondLst>
                                            <p:cond delay="0"/>
                                          </p:stCondLst>
                                        </p:cTn>
                                        <p:tgtEl>
                                          <p:spTgt spid="1024"/>
                                        </p:tgtEl>
                                        <p:attrNameLst>
                                          <p:attrName>style.visibility</p:attrName>
                                        </p:attrNameLst>
                                      </p:cBhvr>
                                      <p:to>
                                        <p:strVal val="visible"/>
                                      </p:to>
                                    </p:set>
                                    <p:animEffect transition="in" filter="fade">
                                      <p:cBhvr>
                                        <p:cTn id="58" dur="1000"/>
                                        <p:tgtEl>
                                          <p:spTgt spid="1024"/>
                                        </p:tgtEl>
                                      </p:cBhvr>
                                    </p:animEffect>
                                    <p:anim calcmode="lin" valueType="num">
                                      <p:cBhvr>
                                        <p:cTn id="59" dur="1000" fill="hold"/>
                                        <p:tgtEl>
                                          <p:spTgt spid="1024"/>
                                        </p:tgtEl>
                                        <p:attrNameLst>
                                          <p:attrName>ppt_x</p:attrName>
                                        </p:attrNameLst>
                                      </p:cBhvr>
                                      <p:tavLst>
                                        <p:tav tm="0">
                                          <p:val>
                                            <p:strVal val="#ppt_x"/>
                                          </p:val>
                                        </p:tav>
                                        <p:tav tm="100000">
                                          <p:val>
                                            <p:strVal val="#ppt_x"/>
                                          </p:val>
                                        </p:tav>
                                      </p:tavLst>
                                    </p:anim>
                                    <p:anim calcmode="lin" valueType="num">
                                      <p:cBhvr>
                                        <p:cTn id="60" dur="1000" fill="hold"/>
                                        <p:tgtEl>
                                          <p:spTgt spid="102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1"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1000"/>
                                        <p:tgtEl>
                                          <p:spTgt spid="7"/>
                                        </p:tgtEl>
                                      </p:cBhvr>
                                    </p:animEffect>
                                    <p:anim calcmode="lin" valueType="num">
                                      <p:cBhvr>
                                        <p:cTn id="72" dur="1000" fill="hold"/>
                                        <p:tgtEl>
                                          <p:spTgt spid="7"/>
                                        </p:tgtEl>
                                        <p:attrNameLst>
                                          <p:attrName>ppt_x</p:attrName>
                                        </p:attrNameLst>
                                      </p:cBhvr>
                                      <p:tavLst>
                                        <p:tav tm="0">
                                          <p:val>
                                            <p:strVal val="#ppt_x"/>
                                          </p:val>
                                        </p:tav>
                                        <p:tav tm="100000">
                                          <p:val>
                                            <p:strVal val="#ppt_x"/>
                                          </p:val>
                                        </p:tav>
                                      </p:tavLst>
                                    </p:anim>
                                    <p:anim calcmode="lin" valueType="num">
                                      <p:cBhvr>
                                        <p:cTn id="7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nodeType="clickEffect">
                                  <p:stCondLst>
                                    <p:cond delay="0"/>
                                  </p:stCondLst>
                                  <p:childTnLst>
                                    <p:anim calcmode="lin" valueType="num">
                                      <p:cBhvr additive="base">
                                        <p:cTn id="77" dur="500"/>
                                        <p:tgtEl>
                                          <p:spTgt spid="29"/>
                                        </p:tgtEl>
                                        <p:attrNameLst>
                                          <p:attrName>ppt_x</p:attrName>
                                        </p:attrNameLst>
                                      </p:cBhvr>
                                      <p:tavLst>
                                        <p:tav tm="0">
                                          <p:val>
                                            <p:strVal val="ppt_x"/>
                                          </p:val>
                                        </p:tav>
                                        <p:tav tm="100000">
                                          <p:val>
                                            <p:strVal val="ppt_x"/>
                                          </p:val>
                                        </p:tav>
                                      </p:tavLst>
                                    </p:anim>
                                    <p:anim calcmode="lin" valueType="num">
                                      <p:cBhvr additive="base">
                                        <p:cTn id="78" dur="500"/>
                                        <p:tgtEl>
                                          <p:spTgt spid="29"/>
                                        </p:tgtEl>
                                        <p:attrNameLst>
                                          <p:attrName>ppt_y</p:attrName>
                                        </p:attrNameLst>
                                      </p:cBhvr>
                                      <p:tavLst>
                                        <p:tav tm="0">
                                          <p:val>
                                            <p:strVal val="ppt_y"/>
                                          </p:val>
                                        </p:tav>
                                        <p:tav tm="100000">
                                          <p:val>
                                            <p:strVal val="1+ppt_h/2"/>
                                          </p:val>
                                        </p:tav>
                                      </p:tavLst>
                                    </p:anim>
                                    <p:set>
                                      <p:cBhvr>
                                        <p:cTn id="79" dur="1" fill="hold">
                                          <p:stCondLst>
                                            <p:cond delay="499"/>
                                          </p:stCondLst>
                                        </p:cTn>
                                        <p:tgtEl>
                                          <p:spTgt spid="2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1000"/>
                                        <p:tgtEl>
                                          <p:spTgt spid="9"/>
                                        </p:tgtEl>
                                      </p:cBhvr>
                                    </p:animEffect>
                                    <p:anim calcmode="lin" valueType="num">
                                      <p:cBhvr>
                                        <p:cTn id="85" dur="1000" fill="hold"/>
                                        <p:tgtEl>
                                          <p:spTgt spid="9"/>
                                        </p:tgtEl>
                                        <p:attrNameLst>
                                          <p:attrName>ppt_x</p:attrName>
                                        </p:attrNameLst>
                                      </p:cBhvr>
                                      <p:tavLst>
                                        <p:tav tm="0">
                                          <p:val>
                                            <p:strVal val="#ppt_x"/>
                                          </p:val>
                                        </p:tav>
                                        <p:tav tm="100000">
                                          <p:val>
                                            <p:strVal val="#ppt_x"/>
                                          </p:val>
                                        </p:tav>
                                      </p:tavLst>
                                    </p:anim>
                                    <p:anim calcmode="lin" valueType="num">
                                      <p:cBhvr>
                                        <p:cTn id="8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fade">
                                      <p:cBhvr>
                                        <p:cTn id="91" dur="1000"/>
                                        <p:tgtEl>
                                          <p:spTgt spid="10"/>
                                        </p:tgtEl>
                                      </p:cBhvr>
                                    </p:animEffect>
                                    <p:anim calcmode="lin" valueType="num">
                                      <p:cBhvr>
                                        <p:cTn id="92" dur="1000" fill="hold"/>
                                        <p:tgtEl>
                                          <p:spTgt spid="10"/>
                                        </p:tgtEl>
                                        <p:attrNameLst>
                                          <p:attrName>ppt_x</p:attrName>
                                        </p:attrNameLst>
                                      </p:cBhvr>
                                      <p:tavLst>
                                        <p:tav tm="0">
                                          <p:val>
                                            <p:strVal val="#ppt_x"/>
                                          </p:val>
                                        </p:tav>
                                        <p:tav tm="100000">
                                          <p:val>
                                            <p:strVal val="#ppt_x"/>
                                          </p:val>
                                        </p:tav>
                                      </p:tavLst>
                                    </p:anim>
                                    <p:anim calcmode="lin" valueType="num">
                                      <p:cBhvr>
                                        <p:cTn id="9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fade">
                                      <p:cBhvr>
                                        <p:cTn id="98" dur="1000"/>
                                        <p:tgtEl>
                                          <p:spTgt spid="11"/>
                                        </p:tgtEl>
                                      </p:cBhvr>
                                    </p:animEffect>
                                    <p:anim calcmode="lin" valueType="num">
                                      <p:cBhvr>
                                        <p:cTn id="99" dur="1000" fill="hold"/>
                                        <p:tgtEl>
                                          <p:spTgt spid="11"/>
                                        </p:tgtEl>
                                        <p:attrNameLst>
                                          <p:attrName>ppt_x</p:attrName>
                                        </p:attrNameLst>
                                      </p:cBhvr>
                                      <p:tavLst>
                                        <p:tav tm="0">
                                          <p:val>
                                            <p:strVal val="#ppt_x"/>
                                          </p:val>
                                        </p:tav>
                                        <p:tav tm="100000">
                                          <p:val>
                                            <p:strVal val="#ppt_x"/>
                                          </p:val>
                                        </p:tav>
                                      </p:tavLst>
                                    </p:anim>
                                    <p:anim calcmode="lin" valueType="num">
                                      <p:cBhvr>
                                        <p:cTn id="10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1" fill="hold" nodeType="clickEffect">
                                  <p:stCondLst>
                                    <p:cond delay="0"/>
                                  </p:stCondLst>
                                  <p:childTnLst>
                                    <p:set>
                                      <p:cBhvr>
                                        <p:cTn id="104" dur="1" fill="hold">
                                          <p:stCondLst>
                                            <p:cond delay="0"/>
                                          </p:stCondLst>
                                        </p:cTn>
                                        <p:tgtEl>
                                          <p:spTgt spid="13"/>
                                        </p:tgtEl>
                                        <p:attrNameLst>
                                          <p:attrName>style.visibility</p:attrName>
                                        </p:attrNameLst>
                                      </p:cBhvr>
                                      <p:to>
                                        <p:strVal val="visible"/>
                                      </p:to>
                                    </p:set>
                                    <p:anim calcmode="lin" valueType="num">
                                      <p:cBhvr additive="base">
                                        <p:cTn id="105" dur="500" fill="hold"/>
                                        <p:tgtEl>
                                          <p:spTgt spid="13"/>
                                        </p:tgtEl>
                                        <p:attrNameLst>
                                          <p:attrName>ppt_x</p:attrName>
                                        </p:attrNameLst>
                                      </p:cBhvr>
                                      <p:tavLst>
                                        <p:tav tm="0">
                                          <p:val>
                                            <p:strVal val="#ppt_x"/>
                                          </p:val>
                                        </p:tav>
                                        <p:tav tm="100000">
                                          <p:val>
                                            <p:strVal val="#ppt_x"/>
                                          </p:val>
                                        </p:tav>
                                      </p:tavLst>
                                    </p:anim>
                                    <p:anim calcmode="lin" valueType="num">
                                      <p:cBhvr additive="base">
                                        <p:cTn id="106"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xit" presetSubtype="4" fill="hold" nodeType="clickEffect">
                                  <p:stCondLst>
                                    <p:cond delay="0"/>
                                  </p:stCondLst>
                                  <p:childTnLst>
                                    <p:anim calcmode="lin" valueType="num">
                                      <p:cBhvr additive="base">
                                        <p:cTn id="110" dur="500"/>
                                        <p:tgtEl>
                                          <p:spTgt spid="13"/>
                                        </p:tgtEl>
                                        <p:attrNameLst>
                                          <p:attrName>ppt_x</p:attrName>
                                        </p:attrNameLst>
                                      </p:cBhvr>
                                      <p:tavLst>
                                        <p:tav tm="0">
                                          <p:val>
                                            <p:strVal val="ppt_x"/>
                                          </p:val>
                                        </p:tav>
                                        <p:tav tm="100000">
                                          <p:val>
                                            <p:strVal val="ppt_x"/>
                                          </p:val>
                                        </p:tav>
                                      </p:tavLst>
                                    </p:anim>
                                    <p:anim calcmode="lin" valueType="num">
                                      <p:cBhvr additive="base">
                                        <p:cTn id="111" dur="500"/>
                                        <p:tgtEl>
                                          <p:spTgt spid="13"/>
                                        </p:tgtEl>
                                        <p:attrNameLst>
                                          <p:attrName>ppt_y</p:attrName>
                                        </p:attrNameLst>
                                      </p:cBhvr>
                                      <p:tavLst>
                                        <p:tav tm="0">
                                          <p:val>
                                            <p:strVal val="ppt_y"/>
                                          </p:val>
                                        </p:tav>
                                        <p:tav tm="100000">
                                          <p:val>
                                            <p:strVal val="1+ppt_h/2"/>
                                          </p:val>
                                        </p:tav>
                                      </p:tavLst>
                                    </p:anim>
                                    <p:set>
                                      <p:cBhvr>
                                        <p:cTn id="112" dur="1" fill="hold">
                                          <p:stCondLst>
                                            <p:cond delay="499"/>
                                          </p:stCondLst>
                                        </p:cTn>
                                        <p:tgtEl>
                                          <p:spTgt spid="13"/>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 presetClass="entr" presetSubtype="1" fill="hold" grpId="0" nodeType="clickEffect">
                                  <p:stCondLst>
                                    <p:cond delay="0"/>
                                  </p:stCondLst>
                                  <p:childTnLst>
                                    <p:set>
                                      <p:cBhvr>
                                        <p:cTn id="116" dur="1" fill="hold">
                                          <p:stCondLst>
                                            <p:cond delay="0"/>
                                          </p:stCondLst>
                                        </p:cTn>
                                        <p:tgtEl>
                                          <p:spTgt spid="16"/>
                                        </p:tgtEl>
                                        <p:attrNameLst>
                                          <p:attrName>style.visibility</p:attrName>
                                        </p:attrNameLst>
                                      </p:cBhvr>
                                      <p:to>
                                        <p:strVal val="visible"/>
                                      </p:to>
                                    </p:set>
                                    <p:anim calcmode="lin" valueType="num">
                                      <p:cBhvr additive="base">
                                        <p:cTn id="117" dur="500" fill="hold"/>
                                        <p:tgtEl>
                                          <p:spTgt spid="16"/>
                                        </p:tgtEl>
                                        <p:attrNameLst>
                                          <p:attrName>ppt_x</p:attrName>
                                        </p:attrNameLst>
                                      </p:cBhvr>
                                      <p:tavLst>
                                        <p:tav tm="0">
                                          <p:val>
                                            <p:strVal val="#ppt_x"/>
                                          </p:val>
                                        </p:tav>
                                        <p:tav tm="100000">
                                          <p:val>
                                            <p:strVal val="#ppt_x"/>
                                          </p:val>
                                        </p:tav>
                                      </p:tavLst>
                                    </p:anim>
                                    <p:anim calcmode="lin" valueType="num">
                                      <p:cBhvr additive="base">
                                        <p:cTn id="118" dur="500" fill="hold"/>
                                        <p:tgtEl>
                                          <p:spTgt spid="16"/>
                                        </p:tgtEl>
                                        <p:attrNameLst>
                                          <p:attrName>ppt_y</p:attrName>
                                        </p:attrNameLst>
                                      </p:cBhvr>
                                      <p:tavLst>
                                        <p:tav tm="0">
                                          <p:val>
                                            <p:strVal val="0-#ppt_h/2"/>
                                          </p:val>
                                        </p:tav>
                                        <p:tav tm="100000">
                                          <p:val>
                                            <p:strVal val="#ppt_y"/>
                                          </p:val>
                                        </p:tav>
                                      </p:tavLst>
                                    </p:anim>
                                  </p:childTnLst>
                                </p:cTn>
                              </p:par>
                              <p:par>
                                <p:cTn id="119" presetID="2" presetClass="entr" presetSubtype="1" fill="hold" grpId="0" nodeType="withEffect">
                                  <p:stCondLst>
                                    <p:cond delay="0"/>
                                  </p:stCondLst>
                                  <p:childTnLst>
                                    <p:set>
                                      <p:cBhvr>
                                        <p:cTn id="120" dur="1" fill="hold">
                                          <p:stCondLst>
                                            <p:cond delay="0"/>
                                          </p:stCondLst>
                                        </p:cTn>
                                        <p:tgtEl>
                                          <p:spTgt spid="19"/>
                                        </p:tgtEl>
                                        <p:attrNameLst>
                                          <p:attrName>style.visibility</p:attrName>
                                        </p:attrNameLst>
                                      </p:cBhvr>
                                      <p:to>
                                        <p:strVal val="visible"/>
                                      </p:to>
                                    </p:set>
                                    <p:anim calcmode="lin" valueType="num">
                                      <p:cBhvr additive="base">
                                        <p:cTn id="121" dur="500" fill="hold"/>
                                        <p:tgtEl>
                                          <p:spTgt spid="19"/>
                                        </p:tgtEl>
                                        <p:attrNameLst>
                                          <p:attrName>ppt_x</p:attrName>
                                        </p:attrNameLst>
                                      </p:cBhvr>
                                      <p:tavLst>
                                        <p:tav tm="0">
                                          <p:val>
                                            <p:strVal val="#ppt_x"/>
                                          </p:val>
                                        </p:tav>
                                        <p:tav tm="100000">
                                          <p:val>
                                            <p:strVal val="#ppt_x"/>
                                          </p:val>
                                        </p:tav>
                                      </p:tavLst>
                                    </p:anim>
                                    <p:anim calcmode="lin" valueType="num">
                                      <p:cBhvr additive="base">
                                        <p:cTn id="12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fade">
                                      <p:cBhvr>
                                        <p:cTn id="127" dur="1000"/>
                                        <p:tgtEl>
                                          <p:spTgt spid="17"/>
                                        </p:tgtEl>
                                      </p:cBhvr>
                                    </p:animEffect>
                                    <p:anim calcmode="lin" valueType="num">
                                      <p:cBhvr>
                                        <p:cTn id="128" dur="1000" fill="hold"/>
                                        <p:tgtEl>
                                          <p:spTgt spid="17"/>
                                        </p:tgtEl>
                                        <p:attrNameLst>
                                          <p:attrName>ppt_x</p:attrName>
                                        </p:attrNameLst>
                                      </p:cBhvr>
                                      <p:tavLst>
                                        <p:tav tm="0">
                                          <p:val>
                                            <p:strVal val="#ppt_x"/>
                                          </p:val>
                                        </p:tav>
                                        <p:tav tm="100000">
                                          <p:val>
                                            <p:strVal val="#ppt_x"/>
                                          </p:val>
                                        </p:tav>
                                      </p:tavLst>
                                    </p:anim>
                                    <p:anim calcmode="lin" valueType="num">
                                      <p:cBhvr>
                                        <p:cTn id="129" dur="1000" fill="hold"/>
                                        <p:tgtEl>
                                          <p:spTgt spid="17"/>
                                        </p:tgtEl>
                                        <p:attrNameLst>
                                          <p:attrName>ppt_y</p:attrName>
                                        </p:attrNameLst>
                                      </p:cBhvr>
                                      <p:tavLst>
                                        <p:tav tm="0">
                                          <p:val>
                                            <p:strVal val="#ppt_y+.1"/>
                                          </p:val>
                                        </p:tav>
                                        <p:tav tm="100000">
                                          <p:val>
                                            <p:strVal val="#ppt_y"/>
                                          </p:val>
                                        </p:tav>
                                      </p:tavLst>
                                    </p:anim>
                                  </p:childTnLst>
                                </p:cTn>
                              </p:par>
                              <p:par>
                                <p:cTn id="130" presetID="2" presetClass="entr" presetSubtype="12" fill="hold" grpId="0" nodeType="withEffect">
                                  <p:stCondLst>
                                    <p:cond delay="0"/>
                                  </p:stCondLst>
                                  <p:childTnLst>
                                    <p:set>
                                      <p:cBhvr>
                                        <p:cTn id="131" dur="1" fill="hold">
                                          <p:stCondLst>
                                            <p:cond delay="0"/>
                                          </p:stCondLst>
                                        </p:cTn>
                                        <p:tgtEl>
                                          <p:spTgt spid="18"/>
                                        </p:tgtEl>
                                        <p:attrNameLst>
                                          <p:attrName>style.visibility</p:attrName>
                                        </p:attrNameLst>
                                      </p:cBhvr>
                                      <p:to>
                                        <p:strVal val="visible"/>
                                      </p:to>
                                    </p:set>
                                    <p:anim calcmode="lin" valueType="num">
                                      <p:cBhvr additive="base">
                                        <p:cTn id="132" dur="500" fill="hold"/>
                                        <p:tgtEl>
                                          <p:spTgt spid="18"/>
                                        </p:tgtEl>
                                        <p:attrNameLst>
                                          <p:attrName>ppt_x</p:attrName>
                                        </p:attrNameLst>
                                      </p:cBhvr>
                                      <p:tavLst>
                                        <p:tav tm="0">
                                          <p:val>
                                            <p:strVal val="0-#ppt_w/2"/>
                                          </p:val>
                                        </p:tav>
                                        <p:tav tm="100000">
                                          <p:val>
                                            <p:strVal val="#ppt_x"/>
                                          </p:val>
                                        </p:tav>
                                      </p:tavLst>
                                    </p:anim>
                                    <p:anim calcmode="lin" valueType="num">
                                      <p:cBhvr additive="base">
                                        <p:cTn id="1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9" presetClass="exit" presetSubtype="0" fill="hold" grpId="1" nodeType="clickEffect">
                                  <p:stCondLst>
                                    <p:cond delay="0"/>
                                  </p:stCondLst>
                                  <p:childTnLst>
                                    <p:animEffect transition="out" filter="dissolve">
                                      <p:cBhvr>
                                        <p:cTn id="137" dur="2000"/>
                                        <p:tgtEl>
                                          <p:spTgt spid="16"/>
                                        </p:tgtEl>
                                      </p:cBhvr>
                                    </p:animEffect>
                                    <p:set>
                                      <p:cBhvr>
                                        <p:cTn id="138" dur="1" fill="hold">
                                          <p:stCondLst>
                                            <p:cond delay="1999"/>
                                          </p:stCondLst>
                                        </p:cTn>
                                        <p:tgtEl>
                                          <p:spTgt spid="16"/>
                                        </p:tgtEl>
                                        <p:attrNameLst>
                                          <p:attrName>style.visibility</p:attrName>
                                        </p:attrNameLst>
                                      </p:cBhvr>
                                      <p:to>
                                        <p:strVal val="hidden"/>
                                      </p:to>
                                    </p:set>
                                  </p:childTnLst>
                                </p:cTn>
                              </p:par>
                            </p:childTnLst>
                          </p:cTn>
                        </p:par>
                        <p:par>
                          <p:cTn id="139" fill="hold">
                            <p:stCondLst>
                              <p:cond delay="2000"/>
                            </p:stCondLst>
                            <p:childTnLst>
                              <p:par>
                                <p:cTn id="140" presetID="9" presetClass="exit" presetSubtype="0" fill="hold" grpId="1" nodeType="afterEffect">
                                  <p:stCondLst>
                                    <p:cond delay="0"/>
                                  </p:stCondLst>
                                  <p:childTnLst>
                                    <p:animEffect transition="out" filter="dissolve">
                                      <p:cBhvr>
                                        <p:cTn id="141" dur="3000"/>
                                        <p:tgtEl>
                                          <p:spTgt spid="19"/>
                                        </p:tgtEl>
                                      </p:cBhvr>
                                    </p:animEffect>
                                    <p:set>
                                      <p:cBhvr>
                                        <p:cTn id="142" dur="1" fill="hold">
                                          <p:stCondLst>
                                            <p:cond delay="2999"/>
                                          </p:stCondLst>
                                        </p:cTn>
                                        <p:tgtEl>
                                          <p:spTgt spid="19"/>
                                        </p:tgtEl>
                                        <p:attrNameLst>
                                          <p:attrName>style.visibility</p:attrName>
                                        </p:attrNameLst>
                                      </p:cBhvr>
                                      <p:to>
                                        <p:strVal val="hidden"/>
                                      </p:to>
                                    </p:set>
                                  </p:childTnLst>
                                </p:cTn>
                              </p:par>
                            </p:childTnLst>
                          </p:cTn>
                        </p:par>
                        <p:par>
                          <p:cTn id="143" fill="hold">
                            <p:stCondLst>
                              <p:cond delay="5000"/>
                            </p:stCondLst>
                            <p:childTnLst>
                              <p:par>
                                <p:cTn id="144" presetID="2" presetClass="entr" presetSubtype="12" fill="hold" grpId="0" nodeType="afterEffect">
                                  <p:stCondLst>
                                    <p:cond delay="1000"/>
                                  </p:stCondLst>
                                  <p:childTnLst>
                                    <p:set>
                                      <p:cBhvr>
                                        <p:cTn id="145" dur="1" fill="hold">
                                          <p:stCondLst>
                                            <p:cond delay="0"/>
                                          </p:stCondLst>
                                        </p:cTn>
                                        <p:tgtEl>
                                          <p:spTgt spid="20"/>
                                        </p:tgtEl>
                                        <p:attrNameLst>
                                          <p:attrName>style.visibility</p:attrName>
                                        </p:attrNameLst>
                                      </p:cBhvr>
                                      <p:to>
                                        <p:strVal val="visible"/>
                                      </p:to>
                                    </p:set>
                                    <p:anim calcmode="lin" valueType="num">
                                      <p:cBhvr additive="base">
                                        <p:cTn id="146" dur="500" fill="hold"/>
                                        <p:tgtEl>
                                          <p:spTgt spid="20"/>
                                        </p:tgtEl>
                                        <p:attrNameLst>
                                          <p:attrName>ppt_x</p:attrName>
                                        </p:attrNameLst>
                                      </p:cBhvr>
                                      <p:tavLst>
                                        <p:tav tm="0">
                                          <p:val>
                                            <p:strVal val="0-#ppt_w/2"/>
                                          </p:val>
                                        </p:tav>
                                        <p:tav tm="100000">
                                          <p:val>
                                            <p:strVal val="#ppt_x"/>
                                          </p:val>
                                        </p:tav>
                                      </p:tavLst>
                                    </p:anim>
                                    <p:anim calcmode="lin" valueType="num">
                                      <p:cBhvr additive="base">
                                        <p:cTn id="14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grpId="0" nodeType="clickEffect">
                                  <p:stCondLst>
                                    <p:cond delay="0"/>
                                  </p:stCondLst>
                                  <p:childTnLst>
                                    <p:set>
                                      <p:cBhvr>
                                        <p:cTn id="151" dur="1" fill="hold">
                                          <p:stCondLst>
                                            <p:cond delay="0"/>
                                          </p:stCondLst>
                                        </p:cTn>
                                        <p:tgtEl>
                                          <p:spTgt spid="1025"/>
                                        </p:tgtEl>
                                        <p:attrNameLst>
                                          <p:attrName>style.visibility</p:attrName>
                                        </p:attrNameLst>
                                      </p:cBhvr>
                                      <p:to>
                                        <p:strVal val="visible"/>
                                      </p:to>
                                    </p:set>
                                    <p:animEffect transition="in" filter="fade">
                                      <p:cBhvr>
                                        <p:cTn id="152" dur="1000"/>
                                        <p:tgtEl>
                                          <p:spTgt spid="1025"/>
                                        </p:tgtEl>
                                      </p:cBhvr>
                                    </p:animEffect>
                                    <p:anim calcmode="lin" valueType="num">
                                      <p:cBhvr>
                                        <p:cTn id="153" dur="1000" fill="hold"/>
                                        <p:tgtEl>
                                          <p:spTgt spid="1025"/>
                                        </p:tgtEl>
                                        <p:attrNameLst>
                                          <p:attrName>ppt_x</p:attrName>
                                        </p:attrNameLst>
                                      </p:cBhvr>
                                      <p:tavLst>
                                        <p:tav tm="0">
                                          <p:val>
                                            <p:strVal val="#ppt_x"/>
                                          </p:val>
                                        </p:tav>
                                        <p:tav tm="100000">
                                          <p:val>
                                            <p:strVal val="#ppt_x"/>
                                          </p:val>
                                        </p:tav>
                                      </p:tavLst>
                                    </p:anim>
                                    <p:anim calcmode="lin" valueType="num">
                                      <p:cBhvr>
                                        <p:cTn id="154" dur="1000" fill="hold"/>
                                        <p:tgtEl>
                                          <p:spTgt spid="1025"/>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8" fill="hold" grpId="0" nodeType="clickEffect">
                                  <p:stCondLst>
                                    <p:cond delay="0"/>
                                  </p:stCondLst>
                                  <p:childTnLst>
                                    <p:set>
                                      <p:cBhvr>
                                        <p:cTn id="158" dur="1" fill="hold">
                                          <p:stCondLst>
                                            <p:cond delay="0"/>
                                          </p:stCondLst>
                                        </p:cTn>
                                        <p:tgtEl>
                                          <p:spTgt spid="21"/>
                                        </p:tgtEl>
                                        <p:attrNameLst>
                                          <p:attrName>style.visibility</p:attrName>
                                        </p:attrNameLst>
                                      </p:cBhvr>
                                      <p:to>
                                        <p:strVal val="visible"/>
                                      </p:to>
                                    </p:set>
                                    <p:anim calcmode="lin" valueType="num">
                                      <p:cBhvr additive="base">
                                        <p:cTn id="159" dur="500" fill="hold"/>
                                        <p:tgtEl>
                                          <p:spTgt spid="21"/>
                                        </p:tgtEl>
                                        <p:attrNameLst>
                                          <p:attrName>ppt_x</p:attrName>
                                        </p:attrNameLst>
                                      </p:cBhvr>
                                      <p:tavLst>
                                        <p:tav tm="0">
                                          <p:val>
                                            <p:strVal val="0-#ppt_w/2"/>
                                          </p:val>
                                        </p:tav>
                                        <p:tav tm="100000">
                                          <p:val>
                                            <p:strVal val="#ppt_x"/>
                                          </p:val>
                                        </p:tav>
                                      </p:tavLst>
                                    </p:anim>
                                    <p:anim calcmode="lin" valueType="num">
                                      <p:cBhvr additive="base">
                                        <p:cTn id="16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8" fill="hold" grpId="0" nodeType="clickEffect">
                                  <p:stCondLst>
                                    <p:cond delay="0"/>
                                  </p:stCondLst>
                                  <p:childTnLst>
                                    <p:set>
                                      <p:cBhvr>
                                        <p:cTn id="164" dur="1" fill="hold">
                                          <p:stCondLst>
                                            <p:cond delay="0"/>
                                          </p:stCondLst>
                                        </p:cTn>
                                        <p:tgtEl>
                                          <p:spTgt spid="22"/>
                                        </p:tgtEl>
                                        <p:attrNameLst>
                                          <p:attrName>style.visibility</p:attrName>
                                        </p:attrNameLst>
                                      </p:cBhvr>
                                      <p:to>
                                        <p:strVal val="visible"/>
                                      </p:to>
                                    </p:set>
                                    <p:anim calcmode="lin" valueType="num">
                                      <p:cBhvr additive="base">
                                        <p:cTn id="165" dur="500" fill="hold"/>
                                        <p:tgtEl>
                                          <p:spTgt spid="22"/>
                                        </p:tgtEl>
                                        <p:attrNameLst>
                                          <p:attrName>ppt_x</p:attrName>
                                        </p:attrNameLst>
                                      </p:cBhvr>
                                      <p:tavLst>
                                        <p:tav tm="0">
                                          <p:val>
                                            <p:strVal val="0-#ppt_w/2"/>
                                          </p:val>
                                        </p:tav>
                                        <p:tav tm="100000">
                                          <p:val>
                                            <p:strVal val="#ppt_x"/>
                                          </p:val>
                                        </p:tav>
                                      </p:tavLst>
                                    </p:anim>
                                    <p:anim calcmode="lin" valueType="num">
                                      <p:cBhvr additive="base">
                                        <p:cTn id="16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2" presetClass="entr" presetSubtype="0" fill="hold" grpId="0" nodeType="clickEffect">
                                  <p:stCondLst>
                                    <p:cond delay="0"/>
                                  </p:stCondLst>
                                  <p:childTnLst>
                                    <p:set>
                                      <p:cBhvr>
                                        <p:cTn id="170" dur="1" fill="hold">
                                          <p:stCondLst>
                                            <p:cond delay="0"/>
                                          </p:stCondLst>
                                        </p:cTn>
                                        <p:tgtEl>
                                          <p:spTgt spid="23"/>
                                        </p:tgtEl>
                                        <p:attrNameLst>
                                          <p:attrName>style.visibility</p:attrName>
                                        </p:attrNameLst>
                                      </p:cBhvr>
                                      <p:to>
                                        <p:strVal val="visible"/>
                                      </p:to>
                                    </p:set>
                                    <p:animEffect transition="in" filter="fade">
                                      <p:cBhvr>
                                        <p:cTn id="171" dur="1000"/>
                                        <p:tgtEl>
                                          <p:spTgt spid="23"/>
                                        </p:tgtEl>
                                      </p:cBhvr>
                                    </p:animEffect>
                                    <p:anim calcmode="lin" valueType="num">
                                      <p:cBhvr>
                                        <p:cTn id="172" dur="1000" fill="hold"/>
                                        <p:tgtEl>
                                          <p:spTgt spid="23"/>
                                        </p:tgtEl>
                                        <p:attrNameLst>
                                          <p:attrName>ppt_x</p:attrName>
                                        </p:attrNameLst>
                                      </p:cBhvr>
                                      <p:tavLst>
                                        <p:tav tm="0">
                                          <p:val>
                                            <p:strVal val="#ppt_x"/>
                                          </p:val>
                                        </p:tav>
                                        <p:tav tm="100000">
                                          <p:val>
                                            <p:strVal val="#ppt_x"/>
                                          </p:val>
                                        </p:tav>
                                      </p:tavLst>
                                    </p:anim>
                                    <p:anim calcmode="lin" valueType="num">
                                      <p:cBhvr>
                                        <p:cTn id="17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42" presetClass="entr" presetSubtype="0" fill="hold" grpId="0" nodeType="clickEffect">
                                  <p:stCondLst>
                                    <p:cond delay="0"/>
                                  </p:stCondLst>
                                  <p:childTnLst>
                                    <p:set>
                                      <p:cBhvr>
                                        <p:cTn id="177" dur="1" fill="hold">
                                          <p:stCondLst>
                                            <p:cond delay="0"/>
                                          </p:stCondLst>
                                        </p:cTn>
                                        <p:tgtEl>
                                          <p:spTgt spid="24"/>
                                        </p:tgtEl>
                                        <p:attrNameLst>
                                          <p:attrName>style.visibility</p:attrName>
                                        </p:attrNameLst>
                                      </p:cBhvr>
                                      <p:to>
                                        <p:strVal val="visible"/>
                                      </p:to>
                                    </p:set>
                                    <p:animEffect transition="in" filter="fade">
                                      <p:cBhvr>
                                        <p:cTn id="178" dur="1000"/>
                                        <p:tgtEl>
                                          <p:spTgt spid="24"/>
                                        </p:tgtEl>
                                      </p:cBhvr>
                                    </p:animEffect>
                                    <p:anim calcmode="lin" valueType="num">
                                      <p:cBhvr>
                                        <p:cTn id="179" dur="1000" fill="hold"/>
                                        <p:tgtEl>
                                          <p:spTgt spid="24"/>
                                        </p:tgtEl>
                                        <p:attrNameLst>
                                          <p:attrName>ppt_x</p:attrName>
                                        </p:attrNameLst>
                                      </p:cBhvr>
                                      <p:tavLst>
                                        <p:tav tm="0">
                                          <p:val>
                                            <p:strVal val="#ppt_x"/>
                                          </p:val>
                                        </p:tav>
                                        <p:tav tm="100000">
                                          <p:val>
                                            <p:strVal val="#ppt_x"/>
                                          </p:val>
                                        </p:tav>
                                      </p:tavLst>
                                    </p:anim>
                                    <p:anim calcmode="lin" valueType="num">
                                      <p:cBhvr>
                                        <p:cTn id="18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8" fill="hold" nodeType="clickEffect">
                                  <p:stCondLst>
                                    <p:cond delay="0"/>
                                  </p:stCondLst>
                                  <p:childTnLst>
                                    <p:set>
                                      <p:cBhvr>
                                        <p:cTn id="184" dur="1" fill="hold">
                                          <p:stCondLst>
                                            <p:cond delay="0"/>
                                          </p:stCondLst>
                                        </p:cTn>
                                        <p:tgtEl>
                                          <p:spTgt spid="15"/>
                                        </p:tgtEl>
                                        <p:attrNameLst>
                                          <p:attrName>style.visibility</p:attrName>
                                        </p:attrNameLst>
                                      </p:cBhvr>
                                      <p:to>
                                        <p:strVal val="visible"/>
                                      </p:to>
                                    </p:set>
                                    <p:anim calcmode="lin" valueType="num">
                                      <p:cBhvr additive="base">
                                        <p:cTn id="185" dur="2000" fill="hold"/>
                                        <p:tgtEl>
                                          <p:spTgt spid="15"/>
                                        </p:tgtEl>
                                        <p:attrNameLst>
                                          <p:attrName>ppt_x</p:attrName>
                                        </p:attrNameLst>
                                      </p:cBhvr>
                                      <p:tavLst>
                                        <p:tav tm="0">
                                          <p:val>
                                            <p:strVal val="0-#ppt_w/2"/>
                                          </p:val>
                                        </p:tav>
                                        <p:tav tm="100000">
                                          <p:val>
                                            <p:strVal val="#ppt_x"/>
                                          </p:val>
                                        </p:tav>
                                      </p:tavLst>
                                    </p:anim>
                                    <p:anim calcmode="lin" valueType="num">
                                      <p:cBhvr additive="base">
                                        <p:cTn id="186"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2" presetClass="entr" presetSubtype="8" fill="hold" nodeType="clickEffect">
                                  <p:stCondLst>
                                    <p:cond delay="0"/>
                                  </p:stCondLst>
                                  <p:childTnLst>
                                    <p:set>
                                      <p:cBhvr>
                                        <p:cTn id="190" dur="1" fill="hold">
                                          <p:stCondLst>
                                            <p:cond delay="0"/>
                                          </p:stCondLst>
                                        </p:cTn>
                                        <p:tgtEl>
                                          <p:spTgt spid="25"/>
                                        </p:tgtEl>
                                        <p:attrNameLst>
                                          <p:attrName>style.visibility</p:attrName>
                                        </p:attrNameLst>
                                      </p:cBhvr>
                                      <p:to>
                                        <p:strVal val="visible"/>
                                      </p:to>
                                    </p:set>
                                    <p:anim calcmode="lin" valueType="num">
                                      <p:cBhvr additive="base">
                                        <p:cTn id="191" dur="2000" fill="hold"/>
                                        <p:tgtEl>
                                          <p:spTgt spid="25"/>
                                        </p:tgtEl>
                                        <p:attrNameLst>
                                          <p:attrName>ppt_x</p:attrName>
                                        </p:attrNameLst>
                                      </p:cBhvr>
                                      <p:tavLst>
                                        <p:tav tm="0">
                                          <p:val>
                                            <p:strVal val="0-#ppt_w/2"/>
                                          </p:val>
                                        </p:tav>
                                        <p:tav tm="100000">
                                          <p:val>
                                            <p:strVal val="#ppt_x"/>
                                          </p:val>
                                        </p:tav>
                                      </p:tavLst>
                                    </p:anim>
                                    <p:anim calcmode="lin" valueType="num">
                                      <p:cBhvr additive="base">
                                        <p:cTn id="192" dur="2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P spid="16" grpId="0" animBg="1"/>
      <p:bldP spid="16" grpId="1" animBg="1"/>
      <p:bldP spid="17" grpId="0" animBg="1"/>
      <p:bldP spid="18" grpId="0" animBg="1"/>
      <p:bldP spid="19" grpId="0" animBg="1"/>
      <p:bldP spid="19" grpId="1" animBg="1"/>
      <p:bldP spid="20" grpId="0" animBg="1"/>
      <p:bldP spid="21" grpId="0" animBg="1"/>
      <p:bldP spid="22" grpId="0" animBg="1"/>
      <p:bldP spid="23" grpId="0"/>
      <p:bldP spid="24" grpId="0"/>
      <p:bldP spid="3" grpId="0" animBg="1"/>
      <p:bldP spid="6" grpId="0" animBg="1"/>
      <p:bldP spid="30" grpId="0"/>
      <p:bldP spid="31" grpId="0"/>
      <p:bldP spid="1024" grpId="0"/>
      <p:bldP spid="10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51693" y="263769"/>
            <a:ext cx="8440615" cy="633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754"/>
          </a:p>
        </p:txBody>
      </p:sp>
      <p:sp>
        <p:nvSpPr>
          <p:cNvPr id="3" name="テキスト ボックス 2"/>
          <p:cNvSpPr txBox="1">
            <a:spLocks noChangeArrowheads="1"/>
          </p:cNvSpPr>
          <p:nvPr/>
        </p:nvSpPr>
        <p:spPr bwMode="auto">
          <a:xfrm>
            <a:off x="683568" y="404664"/>
            <a:ext cx="8742820" cy="730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3692" b="1" dirty="0"/>
              <a:t>先生方、このことについてどのように</a:t>
            </a:r>
            <a:endParaRPr lang="en-US" altLang="ja-JP" sz="3692" b="1" dirty="0"/>
          </a:p>
          <a:p>
            <a:pPr>
              <a:defRPr/>
            </a:pPr>
            <a:r>
              <a:rPr lang="ja-JP" altLang="en-US" sz="3692" b="1" dirty="0"/>
              <a:t>お考えになりますか。</a:t>
            </a:r>
            <a:endParaRPr lang="en-US" altLang="ja-JP" sz="3692" b="1" dirty="0"/>
          </a:p>
          <a:p>
            <a:pPr>
              <a:defRPr/>
            </a:pPr>
            <a:endParaRPr lang="en-US" altLang="ja-JP" sz="3692" b="1" dirty="0"/>
          </a:p>
          <a:p>
            <a:pPr>
              <a:defRPr/>
            </a:pPr>
            <a:r>
              <a:rPr lang="ja-JP" altLang="en-US" sz="3692" b="1" dirty="0"/>
              <a:t>ご感想があれば、レジュメの２の所</a:t>
            </a:r>
            <a:endParaRPr lang="en-US" altLang="ja-JP" sz="3692" b="1" dirty="0"/>
          </a:p>
          <a:p>
            <a:pPr>
              <a:defRPr/>
            </a:pPr>
            <a:endParaRPr lang="en-US" altLang="ja-JP" sz="3692" b="1" dirty="0"/>
          </a:p>
          <a:p>
            <a:pPr>
              <a:defRPr/>
            </a:pPr>
            <a:r>
              <a:rPr lang="ja-JP" altLang="en-US" sz="3692" b="1" dirty="0"/>
              <a:t>　　　　　　　　　　　　　</a:t>
            </a:r>
            <a:r>
              <a:rPr lang="ja-JP" altLang="en-US" sz="3692" b="1" dirty="0">
                <a:solidFill>
                  <a:srgbClr val="00B0F0"/>
                </a:solidFill>
              </a:rPr>
              <a:t>ここに</a:t>
            </a:r>
            <a:r>
              <a:rPr lang="en-US" altLang="ja-JP" sz="3692" b="1" dirty="0">
                <a:solidFill>
                  <a:srgbClr val="00B0F0"/>
                </a:solidFill>
              </a:rPr>
              <a:t>…</a:t>
            </a:r>
          </a:p>
          <a:p>
            <a:pPr>
              <a:defRPr/>
            </a:pPr>
            <a:r>
              <a:rPr lang="ja-JP" altLang="en-US" sz="3692" b="1" dirty="0"/>
              <a:t>　　　　　　　　　　　</a:t>
            </a:r>
            <a:endParaRPr lang="en-US" altLang="ja-JP" sz="3692" b="1" dirty="0"/>
          </a:p>
          <a:p>
            <a:pPr>
              <a:defRPr/>
            </a:pPr>
            <a:endParaRPr lang="en-US" altLang="ja-JP" sz="3692" b="1" dirty="0"/>
          </a:p>
          <a:p>
            <a:pPr>
              <a:defRPr/>
            </a:pPr>
            <a:endParaRPr lang="en-US" altLang="ja-JP" sz="3692" b="1" dirty="0"/>
          </a:p>
          <a:p>
            <a:pPr>
              <a:defRPr/>
            </a:pPr>
            <a:endParaRPr lang="en-US" altLang="ja-JP" sz="3692" b="1" dirty="0"/>
          </a:p>
          <a:p>
            <a:pPr>
              <a:defRPr/>
            </a:pPr>
            <a:r>
              <a:rPr lang="ja-JP" altLang="en-US" sz="3692" b="1" dirty="0"/>
              <a:t>　　　　　　　　　　　メモ書きしよう。</a:t>
            </a:r>
            <a:endParaRPr lang="en-US" altLang="ja-JP" sz="3692" b="1" dirty="0"/>
          </a:p>
          <a:p>
            <a:pPr>
              <a:defRPr/>
            </a:pPr>
            <a:endParaRPr lang="en-US" altLang="ja-JP" sz="2585" b="1" dirty="0"/>
          </a:p>
          <a:p>
            <a:pPr>
              <a:defRPr/>
            </a:pPr>
            <a:endParaRPr lang="ja-JP" altLang="en-US" sz="3692" dirty="0"/>
          </a:p>
        </p:txBody>
      </p:sp>
      <p:pic>
        <p:nvPicPr>
          <p:cNvPr id="4" name="図 3">
            <a:extLst>
              <a:ext uri="{FF2B5EF4-FFF2-40B4-BE49-F238E27FC236}">
                <a16:creationId xmlns:a16="http://schemas.microsoft.com/office/drawing/2014/main" id="{AC398C6B-78AD-0968-A734-1040F3896F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886" y="2748524"/>
            <a:ext cx="3767491" cy="2832516"/>
          </a:xfrm>
          <a:prstGeom prst="rect">
            <a:avLst/>
          </a:prstGeom>
        </p:spPr>
      </p:pic>
      <p:sp>
        <p:nvSpPr>
          <p:cNvPr id="5" name="正方形/長方形 4">
            <a:extLst>
              <a:ext uri="{FF2B5EF4-FFF2-40B4-BE49-F238E27FC236}">
                <a16:creationId xmlns:a16="http://schemas.microsoft.com/office/drawing/2014/main" id="{016DAF48-1091-55B9-8A4B-F91531D23DCF}"/>
              </a:ext>
            </a:extLst>
          </p:cNvPr>
          <p:cNvSpPr/>
          <p:nvPr/>
        </p:nvSpPr>
        <p:spPr>
          <a:xfrm>
            <a:off x="4370294" y="2748524"/>
            <a:ext cx="4422013" cy="2832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1407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1000"/>
                                        <p:tgtEl>
                                          <p:spTgt spid="3">
                                            <p:txEl>
                                              <p:pRg st="10" end="10"/>
                                            </p:txEl>
                                          </p:spTgt>
                                        </p:tgtEl>
                                      </p:cBhvr>
                                    </p:animEffect>
                                    <p:anim calcmode="lin" valueType="num">
                                      <p:cBhvr>
                                        <p:cTn id="2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51693" y="263769"/>
            <a:ext cx="8440615" cy="633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754"/>
          </a:p>
        </p:txBody>
      </p:sp>
      <p:sp>
        <p:nvSpPr>
          <p:cNvPr id="3" name="テキスト ボックス 2"/>
          <p:cNvSpPr txBox="1">
            <a:spLocks noChangeArrowheads="1"/>
          </p:cNvSpPr>
          <p:nvPr/>
        </p:nvSpPr>
        <p:spPr bwMode="auto">
          <a:xfrm>
            <a:off x="683568" y="404664"/>
            <a:ext cx="8742820" cy="711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4000" b="1" u="sng" dirty="0">
                <a:latin typeface="AR丸ゴシック体E" panose="020F0909000000000000" pitchFamily="49" charset="-128"/>
                <a:ea typeface="AR丸ゴシック体E" panose="020F0909000000000000" pitchFamily="49" charset="-128"/>
              </a:rPr>
              <a:t>日本の学生はこの先</a:t>
            </a:r>
            <a:r>
              <a:rPr lang="ja-JP" altLang="en-US" sz="4000" b="1" u="sng" dirty="0">
                <a:solidFill>
                  <a:srgbClr val="FF0000"/>
                </a:solidFill>
                <a:highlight>
                  <a:srgbClr val="FFFF00"/>
                </a:highlight>
                <a:latin typeface="AR丸ゴシック体E" panose="020F0909000000000000" pitchFamily="49" charset="-128"/>
                <a:ea typeface="AR丸ゴシック体E" panose="020F0909000000000000" pitchFamily="49" charset="-128"/>
              </a:rPr>
              <a:t>「勉強」で</a:t>
            </a:r>
            <a:endParaRPr lang="en-US" altLang="ja-JP" sz="4000" b="1" u="sng" dirty="0">
              <a:solidFill>
                <a:srgbClr val="FF0000"/>
              </a:solidFill>
              <a:highlight>
                <a:srgbClr val="FFFF00"/>
              </a:highlight>
              <a:latin typeface="AR丸ゴシック体E" panose="020F0909000000000000" pitchFamily="49" charset="-128"/>
              <a:ea typeface="AR丸ゴシック体E" panose="020F0909000000000000" pitchFamily="49" charset="-128"/>
            </a:endParaRPr>
          </a:p>
          <a:p>
            <a:pPr>
              <a:defRPr/>
            </a:pPr>
            <a:r>
              <a:rPr lang="ja-JP" altLang="en-US" sz="4000" b="1" u="sng" dirty="0">
                <a:solidFill>
                  <a:srgbClr val="FF0000"/>
                </a:solidFill>
                <a:latin typeface="AR丸ゴシック体E" panose="020F0909000000000000" pitchFamily="49" charset="-128"/>
                <a:ea typeface="AR丸ゴシック体E" panose="020F0909000000000000" pitchFamily="49" charset="-128"/>
              </a:rPr>
              <a:t>　世界を生きていける</a:t>
            </a:r>
            <a:r>
              <a:rPr lang="ja-JP" altLang="en-US" sz="4000" b="1" u="sng" dirty="0">
                <a:latin typeface="AR丸ゴシック体E" panose="020F0909000000000000" pitchFamily="49" charset="-128"/>
                <a:ea typeface="AR丸ゴシック体E" panose="020F0909000000000000" pitchFamily="49" charset="-128"/>
              </a:rPr>
              <a:t>のだろうか？</a:t>
            </a:r>
            <a:endParaRPr lang="en-US" altLang="ja-JP" sz="4000" b="1" u="sng" dirty="0">
              <a:latin typeface="AR丸ゴシック体E" panose="020F0909000000000000" pitchFamily="49" charset="-128"/>
              <a:ea typeface="AR丸ゴシック体E" panose="020F0909000000000000" pitchFamily="49" charset="-128"/>
            </a:endParaRPr>
          </a:p>
          <a:p>
            <a:pPr>
              <a:defRPr/>
            </a:pPr>
            <a:endParaRPr lang="en-US" altLang="ja-JP" sz="3692" b="1" dirty="0"/>
          </a:p>
          <a:p>
            <a:pPr>
              <a:defRPr/>
            </a:pPr>
            <a:r>
              <a:rPr lang="ja-JP" altLang="en-US" sz="3692" b="1" dirty="0"/>
              <a:t>日本の</a:t>
            </a:r>
            <a:r>
              <a:rPr lang="ja-JP" altLang="en-US" sz="3692" b="1" dirty="0">
                <a:solidFill>
                  <a:srgbClr val="C00000"/>
                </a:solidFill>
                <a:latin typeface="HGP創英角ﾎﾟｯﾌﾟ体" panose="040B0A00000000000000" pitchFamily="50" charset="-128"/>
                <a:ea typeface="HGP創英角ﾎﾟｯﾌﾟ体" panose="040B0A00000000000000" pitchFamily="50" charset="-128"/>
              </a:rPr>
              <a:t>学校</a:t>
            </a:r>
            <a:r>
              <a:rPr lang="ja-JP" altLang="ja-JP" sz="3692" b="1" dirty="0">
                <a:solidFill>
                  <a:srgbClr val="C00000"/>
                </a:solidFill>
                <a:latin typeface="HGP創英角ﾎﾟｯﾌﾟ体" panose="040B0A00000000000000" pitchFamily="50" charset="-128"/>
                <a:ea typeface="HGP創英角ﾎﾟｯﾌﾟ体" panose="040B0A00000000000000" pitchFamily="50" charset="-128"/>
              </a:rPr>
              <a:t>教育</a:t>
            </a:r>
            <a:r>
              <a:rPr lang="ja-JP" altLang="en-US" sz="1477" b="1" dirty="0"/>
              <a:t>　</a:t>
            </a:r>
            <a:r>
              <a:rPr lang="ja-JP" altLang="en-US" sz="3692" b="1" dirty="0"/>
              <a:t>を変えるとしたら、</a:t>
            </a:r>
            <a:endParaRPr lang="en-US" altLang="ja-JP" sz="3692" b="1" dirty="0"/>
          </a:p>
          <a:p>
            <a:pPr>
              <a:defRPr/>
            </a:pPr>
            <a:r>
              <a:rPr lang="ja-JP" altLang="en-US" sz="1477" b="1" dirty="0"/>
              <a:t>　　</a:t>
            </a:r>
            <a:endParaRPr lang="en-US" altLang="ja-JP" sz="1477" b="1" dirty="0"/>
          </a:p>
          <a:p>
            <a:pPr>
              <a:defRPr/>
            </a:pPr>
            <a:r>
              <a:rPr lang="ja-JP" altLang="ja-JP" sz="3692" b="1" u="sng" dirty="0">
                <a:solidFill>
                  <a:schemeClr val="accent1">
                    <a:lumMod val="75000"/>
                  </a:schemeClr>
                </a:solidFill>
              </a:rPr>
              <a:t>どのように変えていく</a:t>
            </a:r>
            <a:endParaRPr lang="en-US" altLang="ja-JP" sz="3692" b="1" u="sng" dirty="0">
              <a:solidFill>
                <a:schemeClr val="accent1">
                  <a:lumMod val="75000"/>
                </a:schemeClr>
              </a:solidFill>
            </a:endParaRPr>
          </a:p>
          <a:p>
            <a:pPr>
              <a:defRPr/>
            </a:pPr>
            <a:r>
              <a:rPr lang="ja-JP" altLang="en-US" sz="3692" b="1" dirty="0"/>
              <a:t>　　　　　　</a:t>
            </a:r>
            <a:r>
              <a:rPr lang="ja-JP" altLang="ja-JP" sz="3692" b="1" dirty="0"/>
              <a:t>必要があるの</a:t>
            </a:r>
            <a:r>
              <a:rPr lang="ja-JP" altLang="en-US" sz="3692" b="1" dirty="0"/>
              <a:t>でしょう</a:t>
            </a:r>
            <a:r>
              <a:rPr lang="ja-JP" altLang="ja-JP" sz="3692" b="1" dirty="0"/>
              <a:t>か。</a:t>
            </a:r>
            <a:endParaRPr lang="en-US" altLang="ja-JP" sz="3692" b="1" dirty="0"/>
          </a:p>
          <a:p>
            <a:pPr>
              <a:defRPr/>
            </a:pPr>
            <a:endParaRPr lang="en-US" altLang="ja-JP" sz="1477" b="1" dirty="0"/>
          </a:p>
          <a:p>
            <a:pPr>
              <a:defRPr/>
            </a:pPr>
            <a:r>
              <a:rPr lang="ja-JP" altLang="en-US" sz="3692" b="1" dirty="0"/>
              <a:t>これからの時代に</a:t>
            </a:r>
            <a:r>
              <a:rPr lang="ja-JP" altLang="en-US" sz="3692" b="1" u="sng" dirty="0">
                <a:solidFill>
                  <a:srgbClr val="FF0000"/>
                </a:solidFill>
              </a:rPr>
              <a:t>どんな学びや資質や</a:t>
            </a:r>
            <a:endParaRPr lang="en-US" altLang="ja-JP" sz="3692" b="1" u="sng" dirty="0">
              <a:solidFill>
                <a:srgbClr val="FF0000"/>
              </a:solidFill>
            </a:endParaRPr>
          </a:p>
          <a:p>
            <a:pPr>
              <a:defRPr/>
            </a:pPr>
            <a:r>
              <a:rPr lang="ja-JP" altLang="en-US" sz="3692" b="1" u="sng" dirty="0">
                <a:solidFill>
                  <a:srgbClr val="FF0000"/>
                </a:solidFill>
              </a:rPr>
              <a:t>能力が</a:t>
            </a:r>
            <a:r>
              <a:rPr lang="ja-JP" altLang="en-US" sz="3692" b="1" dirty="0"/>
              <a:t>求められていると思いますか。</a:t>
            </a:r>
            <a:endParaRPr lang="en-US" altLang="ja-JP" sz="3692" b="1" dirty="0"/>
          </a:p>
          <a:p>
            <a:pPr>
              <a:defRPr/>
            </a:pPr>
            <a:r>
              <a:rPr lang="ja-JP" altLang="en-US" sz="3692" b="1" dirty="0"/>
              <a:t>レジュメの３の所にメモ書きしよう（３０秒）</a:t>
            </a:r>
            <a:endParaRPr lang="en-US" altLang="ja-JP" sz="3692" b="1" dirty="0"/>
          </a:p>
          <a:p>
            <a:pPr>
              <a:defRPr/>
            </a:pPr>
            <a:endParaRPr lang="en-US" altLang="ja-JP" sz="2585" b="1" dirty="0"/>
          </a:p>
          <a:p>
            <a:pPr>
              <a:defRPr/>
            </a:pPr>
            <a:r>
              <a:rPr lang="ja-JP" altLang="en-US" sz="2585" b="1" dirty="0"/>
              <a:t>それを構造化するとどうなるだろうか、</a:t>
            </a:r>
            <a:r>
              <a:rPr lang="en-US" altLang="ja-JP" sz="2585" b="1" dirty="0"/>
              <a:t>4</a:t>
            </a:r>
            <a:r>
              <a:rPr lang="ja-JP" altLang="en-US" sz="2585" b="1" dirty="0"/>
              <a:t>の所にお書きください</a:t>
            </a:r>
            <a:endParaRPr lang="en-US" altLang="ja-JP" sz="2585" b="1" dirty="0"/>
          </a:p>
          <a:p>
            <a:pPr>
              <a:defRPr/>
            </a:pPr>
            <a:endParaRPr lang="ja-JP" altLang="en-US" sz="3692"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additive="base">
                                        <p:cTn id="1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 calcmode="lin" valueType="num">
                                      <p:cBhvr additive="base">
                                        <p:cTn id="1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 calcmode="lin" valueType="num">
                                      <p:cBhvr additive="base">
                                        <p:cTn id="2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 calcmode="lin" valueType="num">
                                      <p:cBhvr additive="base">
                                        <p:cTn id="2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 calcmode="lin" valueType="num">
                                      <p:cBhvr additive="base">
                                        <p:cTn id="3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fade">
                                      <p:cBhvr>
                                        <p:cTn id="38" dur="1000"/>
                                        <p:tgtEl>
                                          <p:spTgt spid="3">
                                            <p:txEl>
                                              <p:pRg st="12" end="12"/>
                                            </p:txEl>
                                          </p:spTgt>
                                        </p:tgtEl>
                                      </p:cBhvr>
                                    </p:animEffect>
                                    <p:anim calcmode="lin" valueType="num">
                                      <p:cBhvr>
                                        <p:cTn id="3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0493A7B-39BB-6EEB-4B33-17C8B19E94C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31106" y="316186"/>
            <a:ext cx="2312894" cy="1815353"/>
          </a:xfrm>
          <a:prstGeom prst="rect">
            <a:avLst/>
          </a:prstGeom>
        </p:spPr>
      </p:pic>
      <p:pic>
        <p:nvPicPr>
          <p:cNvPr id="12" name="図 11">
            <a:extLst>
              <a:ext uri="{FF2B5EF4-FFF2-40B4-BE49-F238E27FC236}">
                <a16:creationId xmlns:a16="http://schemas.microsoft.com/office/drawing/2014/main" id="{12D29192-9AC3-280B-47D1-484BA8159EE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08"/>
          <a:stretch/>
        </p:blipFill>
        <p:spPr>
          <a:xfrm>
            <a:off x="-41565" y="2167580"/>
            <a:ext cx="9260713" cy="2834694"/>
          </a:xfrm>
          <a:prstGeom prst="rect">
            <a:avLst/>
          </a:prstGeom>
        </p:spPr>
      </p:pic>
      <p:pic>
        <p:nvPicPr>
          <p:cNvPr id="8" name="図 7">
            <a:extLst>
              <a:ext uri="{FF2B5EF4-FFF2-40B4-BE49-F238E27FC236}">
                <a16:creationId xmlns:a16="http://schemas.microsoft.com/office/drawing/2014/main" id="{B7A81F97-C6CE-2621-257F-463585C7A2E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43" y="2167547"/>
            <a:ext cx="9187817" cy="2834661"/>
          </a:xfrm>
          <a:prstGeom prst="rect">
            <a:avLst/>
          </a:prstGeom>
        </p:spPr>
      </p:pic>
      <p:pic>
        <p:nvPicPr>
          <p:cNvPr id="6" name="図 5">
            <a:extLst>
              <a:ext uri="{FF2B5EF4-FFF2-40B4-BE49-F238E27FC236}">
                <a16:creationId xmlns:a16="http://schemas.microsoft.com/office/drawing/2014/main" id="{B025EBF4-F63A-9F5E-395D-B9384A2143C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623" y="2178453"/>
            <a:ext cx="9194576" cy="2834661"/>
          </a:xfrm>
          <a:prstGeom prst="rect">
            <a:avLst/>
          </a:prstGeom>
        </p:spPr>
      </p:pic>
      <p:pic>
        <p:nvPicPr>
          <p:cNvPr id="15" name="図 14">
            <a:extLst>
              <a:ext uri="{FF2B5EF4-FFF2-40B4-BE49-F238E27FC236}">
                <a16:creationId xmlns:a16="http://schemas.microsoft.com/office/drawing/2014/main" id="{6CF68553-A115-8EFF-4D90-70FA63BCEEC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2167547"/>
            <a:ext cx="9351895" cy="2892481"/>
          </a:xfrm>
          <a:prstGeom prst="rect">
            <a:avLst/>
          </a:prstGeom>
        </p:spPr>
      </p:pic>
      <p:sp>
        <p:nvSpPr>
          <p:cNvPr id="16" name="テキスト ボックス 15">
            <a:extLst>
              <a:ext uri="{FF2B5EF4-FFF2-40B4-BE49-F238E27FC236}">
                <a16:creationId xmlns:a16="http://schemas.microsoft.com/office/drawing/2014/main" id="{A4B4EE79-AF27-1677-FDFF-7D91B38E514F}"/>
              </a:ext>
            </a:extLst>
          </p:cNvPr>
          <p:cNvSpPr txBox="1"/>
          <p:nvPr/>
        </p:nvSpPr>
        <p:spPr>
          <a:xfrm>
            <a:off x="349623" y="5417713"/>
            <a:ext cx="9351894" cy="1077218"/>
          </a:xfrm>
          <a:prstGeom prst="rect">
            <a:avLst/>
          </a:prstGeom>
          <a:noFill/>
        </p:spPr>
        <p:txBody>
          <a:bodyPr wrap="square" rtlCol="0">
            <a:spAutoFit/>
          </a:bodyPr>
          <a:lstStyle/>
          <a:p>
            <a:r>
              <a:rPr kumimoji="1" lang="en-US" altLang="ja-JP" sz="3200" b="1" dirty="0">
                <a:solidFill>
                  <a:srgbClr val="FF0000"/>
                </a:solidFill>
                <a:latin typeface="+mn-ea"/>
              </a:rPr>
              <a:t>E</a:t>
            </a:r>
            <a:r>
              <a:rPr kumimoji="1" lang="en-US" altLang="ja-JP" sz="3200" b="1" dirty="0">
                <a:latin typeface="+mn-ea"/>
              </a:rPr>
              <a:t>ducation for </a:t>
            </a:r>
            <a:r>
              <a:rPr kumimoji="1" lang="en-US" altLang="ja-JP" sz="3200" b="1" dirty="0">
                <a:solidFill>
                  <a:srgbClr val="FF0000"/>
                </a:solidFill>
                <a:latin typeface="+mn-ea"/>
              </a:rPr>
              <a:t>S</a:t>
            </a:r>
            <a:r>
              <a:rPr kumimoji="1" lang="en-US" altLang="ja-JP" sz="3200" b="1" dirty="0">
                <a:latin typeface="+mn-ea"/>
              </a:rPr>
              <a:t>ustainable </a:t>
            </a:r>
            <a:r>
              <a:rPr kumimoji="1" lang="en-US" altLang="ja-JP" sz="3200" b="1" dirty="0">
                <a:solidFill>
                  <a:srgbClr val="FF0000"/>
                </a:solidFill>
                <a:latin typeface="+mn-ea"/>
              </a:rPr>
              <a:t>D</a:t>
            </a:r>
            <a:r>
              <a:rPr kumimoji="1" lang="en-US" altLang="ja-JP" sz="3200" b="1" dirty="0">
                <a:latin typeface="+mn-ea"/>
              </a:rPr>
              <a:t>evelopment</a:t>
            </a:r>
          </a:p>
          <a:p>
            <a:r>
              <a:rPr kumimoji="1" lang="ja-JP" altLang="en-US" sz="3200" b="1" dirty="0">
                <a:latin typeface="+mn-ea"/>
              </a:rPr>
              <a:t>持続可能な社会のための教育の推進</a:t>
            </a:r>
            <a:endParaRPr kumimoji="1" lang="en-US" altLang="ja-JP" sz="3200" b="1" dirty="0">
              <a:latin typeface="+mn-ea"/>
            </a:endParaRPr>
          </a:p>
        </p:txBody>
      </p:sp>
      <p:sp>
        <p:nvSpPr>
          <p:cNvPr id="2" name="テキスト ボックス 1">
            <a:extLst>
              <a:ext uri="{FF2B5EF4-FFF2-40B4-BE49-F238E27FC236}">
                <a16:creationId xmlns:a16="http://schemas.microsoft.com/office/drawing/2014/main" id="{FD6D316D-94FD-8EA4-6E48-8DDA22A633D4}"/>
              </a:ext>
            </a:extLst>
          </p:cNvPr>
          <p:cNvSpPr txBox="1"/>
          <p:nvPr/>
        </p:nvSpPr>
        <p:spPr>
          <a:xfrm>
            <a:off x="349623" y="383784"/>
            <a:ext cx="6502188" cy="1569660"/>
          </a:xfrm>
          <a:prstGeom prst="rect">
            <a:avLst/>
          </a:prstGeom>
          <a:noFill/>
        </p:spPr>
        <p:txBody>
          <a:bodyPr wrap="square" rtlCol="0">
            <a:spAutoFit/>
          </a:bodyPr>
          <a:lstStyle/>
          <a:p>
            <a:r>
              <a:rPr kumimoji="1" lang="ja-JP" altLang="en-US" sz="3200" dirty="0">
                <a:latin typeface="HGP創英角ﾎﾟｯﾌﾟ体" panose="040B0A00000000000000" pitchFamily="50" charset="-128"/>
                <a:ea typeface="HGP創英角ﾎﾟｯﾌﾟ体" panose="040B0A00000000000000" pitchFamily="50" charset="-128"/>
              </a:rPr>
              <a:t>国際連合の中の</a:t>
            </a:r>
            <a:r>
              <a:rPr kumimoji="1" lang="ja-JP" altLang="en-US" sz="3200" dirty="0">
                <a:solidFill>
                  <a:srgbClr val="FF0000"/>
                </a:solidFill>
                <a:latin typeface="HGP創英角ﾎﾟｯﾌﾟ体" panose="040B0A00000000000000" pitchFamily="50" charset="-128"/>
                <a:ea typeface="HGP創英角ﾎﾟｯﾌﾟ体" panose="040B0A00000000000000" pitchFamily="50" charset="-128"/>
              </a:rPr>
              <a:t>教育</a:t>
            </a:r>
            <a:r>
              <a:rPr kumimoji="1" lang="ja-JP" altLang="en-US" sz="3200" dirty="0">
                <a:latin typeface="HGP創英角ﾎﾟｯﾌﾟ体" panose="040B0A00000000000000" pitchFamily="50" charset="-128"/>
                <a:ea typeface="HGP創英角ﾎﾟｯﾌﾟ体" panose="040B0A00000000000000" pitchFamily="50" charset="-128"/>
              </a:rPr>
              <a:t>・科学・文化を担当する機関：ＵＮＥＳＣＯ（ユネスコ）</a:t>
            </a:r>
            <a:endParaRPr kumimoji="1" lang="en-US" altLang="ja-JP" sz="3200" dirty="0">
              <a:latin typeface="HGP創英角ﾎﾟｯﾌﾟ体" panose="040B0A00000000000000" pitchFamily="50" charset="-128"/>
              <a:ea typeface="HGP創英角ﾎﾟｯﾌﾟ体" panose="040B0A00000000000000" pitchFamily="50" charset="-128"/>
            </a:endParaRPr>
          </a:p>
          <a:p>
            <a:r>
              <a:rPr kumimoji="1" lang="ja-JP" altLang="en-US" sz="3200" dirty="0">
                <a:latin typeface="HGP創英角ﾎﾟｯﾌﾟ体" panose="040B0A00000000000000" pitchFamily="50" charset="-128"/>
                <a:ea typeface="HGP創英角ﾎﾟｯﾌﾟ体" panose="040B0A00000000000000" pitchFamily="50" charset="-128"/>
              </a:rPr>
              <a:t>の考え</a:t>
            </a:r>
          </a:p>
        </p:txBody>
      </p:sp>
    </p:spTree>
    <p:extLst>
      <p:ext uri="{BB962C8B-B14F-4D97-AF65-F5344CB8AC3E}">
        <p14:creationId xmlns:p14="http://schemas.microsoft.com/office/powerpoint/2010/main" val="375037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fade">
                                      <p:cBhvr>
                                        <p:cTn id="35" dur="1000"/>
                                        <p:tgtEl>
                                          <p:spTgt spid="16">
                                            <p:txEl>
                                              <p:pRg st="0" end="0"/>
                                            </p:txEl>
                                          </p:spTgt>
                                        </p:tgtEl>
                                      </p:cBhvr>
                                    </p:animEffect>
                                    <p:anim calcmode="lin" valueType="num">
                                      <p:cBhvr>
                                        <p:cTn id="36"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6">
                                            <p:txEl>
                                              <p:pRg st="1" end="1"/>
                                            </p:txEl>
                                          </p:spTgt>
                                        </p:tgtEl>
                                        <p:attrNameLst>
                                          <p:attrName>style.visibility</p:attrName>
                                        </p:attrNameLst>
                                      </p:cBhvr>
                                      <p:to>
                                        <p:strVal val="visible"/>
                                      </p:to>
                                    </p:set>
                                    <p:animEffect transition="in" filter="fade">
                                      <p:cBhvr>
                                        <p:cTn id="40" dur="1000"/>
                                        <p:tgtEl>
                                          <p:spTgt spid="16">
                                            <p:txEl>
                                              <p:pRg st="1" end="1"/>
                                            </p:txEl>
                                          </p:spTgt>
                                        </p:tgtEl>
                                      </p:cBhvr>
                                    </p:animEffect>
                                    <p:anim calcmode="lin" valueType="num">
                                      <p:cBhvr>
                                        <p:cTn id="41"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6079418-1D77-40A8-9661-8ABF826AB7E6}"/>
              </a:ext>
            </a:extLst>
          </p:cNvPr>
          <p:cNvSpPr txBox="1"/>
          <p:nvPr/>
        </p:nvSpPr>
        <p:spPr>
          <a:xfrm>
            <a:off x="239040" y="273535"/>
            <a:ext cx="8665920" cy="6291274"/>
          </a:xfrm>
          <a:prstGeom prst="rect">
            <a:avLst/>
          </a:prstGeom>
          <a:noFill/>
        </p:spPr>
        <p:txBody>
          <a:bodyPr wrap="square" rtlCol="0">
            <a:spAutoFit/>
          </a:bodyPr>
          <a:lstStyle/>
          <a:p>
            <a:r>
              <a:rPr lang="ja-JP" altLang="en-US" sz="2769" u="sng" dirty="0">
                <a:latin typeface="HGP創英角ﾎﾟｯﾌﾟ体" panose="040B0A00000000000000" pitchFamily="50" charset="-128"/>
                <a:ea typeface="HGP創英角ﾎﾟｯﾌﾟ体" panose="040B0A00000000000000" pitchFamily="50" charset="-128"/>
              </a:rPr>
              <a:t>ＳＤＧｓ時代・・世界</a:t>
            </a:r>
            <a:r>
              <a:rPr lang="ja-JP" altLang="en-US" sz="2769" dirty="0">
                <a:latin typeface="HGP創英角ﾎﾟｯﾌﾟ体" panose="040B0A00000000000000" pitchFamily="50" charset="-128"/>
                <a:ea typeface="HGP創英角ﾎﾟｯﾌﾟ体" panose="040B0A00000000000000" pitchFamily="50" charset="-128"/>
              </a:rPr>
              <a:t>を</a:t>
            </a:r>
            <a:r>
              <a:rPr lang="ja-JP" altLang="en-US" sz="2769" u="sng" dirty="0">
                <a:solidFill>
                  <a:srgbClr val="FF0000"/>
                </a:solidFill>
                <a:latin typeface="HGP創英角ﾎﾟｯﾌﾟ体" panose="040B0A00000000000000" pitchFamily="50" charset="-128"/>
                <a:ea typeface="HGP創英角ﾎﾟｯﾌﾟ体" panose="040B0A00000000000000" pitchFamily="50" charset="-128"/>
              </a:rPr>
              <a:t>持続不可能にしかねない多くの課題</a:t>
            </a:r>
            <a:endParaRPr kumimoji="1" lang="en-US" altLang="ja-JP" sz="2216" dirty="0">
              <a:solidFill>
                <a:srgbClr val="FF0000"/>
              </a:solidFill>
              <a:latin typeface="HGP創英角ﾎﾟｯﾌﾟ体" panose="040B0A00000000000000" pitchFamily="50" charset="-128"/>
              <a:ea typeface="HGP創英角ﾎﾟｯﾌﾟ体" panose="040B0A00000000000000" pitchFamily="50" charset="-128"/>
            </a:endParaRPr>
          </a:p>
          <a:p>
            <a:endParaRPr lang="en-US" altLang="ja-JP" sz="900" dirty="0"/>
          </a:p>
          <a:p>
            <a:r>
              <a:rPr lang="ja-JP" altLang="en-US" sz="675" dirty="0"/>
              <a:t>　　　　　　　　　　　　　　　　　　　　　　　　　　　　　　　　　　　　　　　　　　　　　　　　　　　　　　　　　　　　　　　　　　　　　　　　　　　　　　　</a:t>
            </a:r>
            <a:r>
              <a:rPr lang="ja-JP" altLang="en-US" sz="1400" dirty="0"/>
              <a:t>　</a:t>
            </a:r>
            <a:r>
              <a:rPr lang="en-US" altLang="ja-JP" sz="1400" dirty="0"/>
              <a:t>169</a:t>
            </a:r>
            <a:r>
              <a:rPr lang="ja-JP" altLang="en-US" sz="1400" dirty="0"/>
              <a:t>のターゲット</a:t>
            </a:r>
            <a:endParaRPr lang="en-US" altLang="ja-JP" sz="1200" dirty="0">
              <a:latin typeface="AR P丸ゴシック体E" panose="020F0900000000000000" pitchFamily="50" charset="-128"/>
              <a:ea typeface="AR P丸ゴシック体E" panose="020F0900000000000000" pitchFamily="50" charset="-128"/>
            </a:endParaRPr>
          </a:p>
          <a:p>
            <a:r>
              <a:rPr lang="ja-JP" altLang="en-US" sz="2400" dirty="0">
                <a:latin typeface="AR P丸ゴシック体E" panose="020F0900000000000000" pitchFamily="50" charset="-128"/>
                <a:ea typeface="AR P丸ゴシック体E" panose="020F0900000000000000" pitchFamily="50" charset="-128"/>
              </a:rPr>
              <a:t>１７の目標に向かって、みんなで取り組むのが</a:t>
            </a:r>
            <a:r>
              <a:rPr lang="ja-JP" altLang="en-US" sz="1600" dirty="0">
                <a:latin typeface="AR P丸ゴシック体E" panose="020F0900000000000000" pitchFamily="50" charset="-128"/>
                <a:ea typeface="AR P丸ゴシック体E" panose="020F0900000000000000" pitchFamily="50" charset="-128"/>
              </a:rPr>
              <a:t>　</a:t>
            </a:r>
            <a:r>
              <a:rPr lang="ja-JP" altLang="en-US" sz="3300" dirty="0">
                <a:solidFill>
                  <a:srgbClr val="C00000"/>
                </a:solidFill>
                <a:highlight>
                  <a:srgbClr val="FECAFC"/>
                </a:highlight>
                <a:latin typeface="HGP創英角ﾎﾟｯﾌﾟ体" panose="040B0A00000000000000" pitchFamily="50" charset="-128"/>
                <a:ea typeface="HGP創英角ﾎﾟｯﾌﾟ体" panose="040B0A00000000000000" pitchFamily="50" charset="-128"/>
              </a:rPr>
              <a:t>ＳＤ</a:t>
            </a:r>
            <a:r>
              <a:rPr lang="en-US" altLang="ja-JP" sz="3300" dirty="0">
                <a:solidFill>
                  <a:srgbClr val="C00000"/>
                </a:solidFill>
                <a:highlight>
                  <a:srgbClr val="FECAFC"/>
                </a:highlight>
                <a:latin typeface="HGP創英角ﾎﾟｯﾌﾟ体" panose="040B0A00000000000000" pitchFamily="50" charset="-128"/>
                <a:ea typeface="HGP創英角ﾎﾟｯﾌﾟ体" panose="040B0A00000000000000" pitchFamily="50" charset="-128"/>
              </a:rPr>
              <a:t>Gs</a:t>
            </a:r>
            <a:r>
              <a:rPr lang="ja-JP" altLang="en-US" sz="2216" dirty="0">
                <a:latin typeface="AR P丸ゴシック体E" panose="020F0900000000000000" pitchFamily="50" charset="-128"/>
                <a:ea typeface="AR P丸ゴシック体E" panose="020F0900000000000000" pitchFamily="50" charset="-128"/>
              </a:rPr>
              <a:t>であり、</a:t>
            </a:r>
            <a:endParaRPr lang="en-US" altLang="ja-JP" sz="2216" dirty="0">
              <a:latin typeface="AR P丸ゴシック体E" panose="020F0900000000000000" pitchFamily="50" charset="-128"/>
              <a:ea typeface="AR P丸ゴシック体E" panose="020F0900000000000000" pitchFamily="50" charset="-128"/>
            </a:endParaRPr>
          </a:p>
          <a:p>
            <a:endParaRPr lang="en-US" altLang="ja-JP" sz="2216" dirty="0">
              <a:latin typeface="AR P丸ゴシック体E" panose="020F0900000000000000" pitchFamily="50" charset="-128"/>
              <a:ea typeface="AR P丸ゴシック体E" panose="020F0900000000000000" pitchFamily="50" charset="-128"/>
            </a:endParaRPr>
          </a:p>
          <a:p>
            <a:endParaRPr lang="en-US" altLang="ja-JP" sz="2216" dirty="0">
              <a:latin typeface="AR P丸ゴシック体E" panose="020F0900000000000000" pitchFamily="50" charset="-128"/>
              <a:ea typeface="AR P丸ゴシック体E" panose="020F0900000000000000" pitchFamily="50" charset="-128"/>
            </a:endParaRPr>
          </a:p>
          <a:p>
            <a:endParaRPr lang="en-US" altLang="ja-JP" sz="2216" dirty="0">
              <a:latin typeface="AR P丸ゴシック体E" panose="020F0900000000000000" pitchFamily="50" charset="-128"/>
              <a:ea typeface="AR P丸ゴシック体E" panose="020F0900000000000000" pitchFamily="50" charset="-128"/>
            </a:endParaRPr>
          </a:p>
          <a:p>
            <a:endParaRPr lang="en-US" altLang="ja-JP" sz="2216" dirty="0">
              <a:latin typeface="AR P丸ゴシック体E" panose="020F0900000000000000" pitchFamily="50" charset="-128"/>
              <a:ea typeface="AR P丸ゴシック体E" panose="020F0900000000000000" pitchFamily="50" charset="-128"/>
            </a:endParaRPr>
          </a:p>
          <a:p>
            <a:endParaRPr lang="en-US" altLang="ja-JP" sz="2216" dirty="0">
              <a:latin typeface="AR P丸ゴシック体E" panose="020F0900000000000000" pitchFamily="50" charset="-128"/>
              <a:ea typeface="AR P丸ゴシック体E" panose="020F0900000000000000" pitchFamily="50" charset="-128"/>
            </a:endParaRPr>
          </a:p>
          <a:p>
            <a:endParaRPr lang="en-US" altLang="ja-JP" sz="2216" dirty="0">
              <a:latin typeface="AR P丸ゴシック体E" panose="020F0900000000000000" pitchFamily="50" charset="-128"/>
              <a:ea typeface="AR P丸ゴシック体E" panose="020F0900000000000000" pitchFamily="50" charset="-128"/>
            </a:endParaRPr>
          </a:p>
          <a:p>
            <a:endParaRPr lang="en-US" altLang="ja-JP" sz="2216" dirty="0">
              <a:latin typeface="AR P丸ゴシック体E" panose="020F0900000000000000" pitchFamily="50" charset="-128"/>
              <a:ea typeface="AR P丸ゴシック体E" panose="020F0900000000000000" pitchFamily="50" charset="-128"/>
            </a:endParaRPr>
          </a:p>
          <a:p>
            <a:endParaRPr lang="en-US" altLang="ja-JP" sz="2216" dirty="0">
              <a:latin typeface="AR P丸ゴシック体E" panose="020F0900000000000000" pitchFamily="50" charset="-128"/>
              <a:ea typeface="AR P丸ゴシック体E" panose="020F0900000000000000" pitchFamily="50" charset="-128"/>
            </a:endParaRPr>
          </a:p>
          <a:p>
            <a:endParaRPr lang="en-US" altLang="ja-JP" sz="2216" dirty="0">
              <a:latin typeface="AR P丸ゴシック体E" panose="020F0900000000000000" pitchFamily="50" charset="-128"/>
              <a:ea typeface="AR P丸ゴシック体E" panose="020F0900000000000000" pitchFamily="50" charset="-128"/>
            </a:endParaRPr>
          </a:p>
          <a:p>
            <a:endParaRPr lang="en-US" altLang="ja-JP" sz="2216" dirty="0">
              <a:latin typeface="AR P丸ゴシック体E" panose="020F0900000000000000" pitchFamily="50" charset="-128"/>
              <a:ea typeface="AR P丸ゴシック体E" panose="020F0900000000000000" pitchFamily="50" charset="-128"/>
            </a:endParaRPr>
          </a:p>
          <a:p>
            <a:endParaRPr lang="en-US" altLang="ja-JP" sz="2216" dirty="0">
              <a:latin typeface="AR P丸ゴシック体E" panose="020F0900000000000000" pitchFamily="50" charset="-128"/>
              <a:ea typeface="AR P丸ゴシック体E" panose="020F0900000000000000" pitchFamily="50" charset="-128"/>
            </a:endParaRPr>
          </a:p>
          <a:p>
            <a:endParaRPr lang="en-US" altLang="ja-JP" sz="2216" dirty="0">
              <a:latin typeface="AR P丸ゴシック体E" panose="020F0900000000000000" pitchFamily="50" charset="-128"/>
              <a:ea typeface="AR P丸ゴシック体E" panose="020F0900000000000000" pitchFamily="50" charset="-128"/>
            </a:endParaRPr>
          </a:p>
          <a:p>
            <a:endParaRPr lang="en-US" altLang="ja-JP" sz="2200" dirty="0">
              <a:latin typeface="AR P丸ゴシック体E" panose="020F0900000000000000" pitchFamily="50" charset="-128"/>
              <a:ea typeface="AR P丸ゴシック体E" panose="020F0900000000000000" pitchFamily="50" charset="-128"/>
            </a:endParaRPr>
          </a:p>
          <a:p>
            <a:r>
              <a:rPr lang="ja-JP" altLang="en-US" sz="3200" dirty="0">
                <a:latin typeface="HGP創英角ﾎﾟｯﾌﾟ体" panose="040B0A00000000000000" pitchFamily="50" charset="-128"/>
                <a:ea typeface="HGP創英角ﾎﾟｯﾌﾟ体" panose="040B0A00000000000000" pitchFamily="50" charset="-128"/>
              </a:rPr>
              <a:t>ＳＤＧｓを推進する教育が・・・</a:t>
            </a:r>
            <a:r>
              <a:rPr lang="ja-JP" altLang="en-US" sz="2216" dirty="0">
                <a:latin typeface="HGP創英角ﾎﾟｯﾌﾟ体" panose="040B0A00000000000000" pitchFamily="50" charset="-128"/>
                <a:ea typeface="HGP創英角ﾎﾟｯﾌﾟ体" panose="040B0A00000000000000" pitchFamily="50" charset="-128"/>
              </a:rPr>
              <a:t>　</a:t>
            </a:r>
            <a:r>
              <a:rPr lang="ja-JP" altLang="en-US" sz="3323" dirty="0">
                <a:solidFill>
                  <a:srgbClr val="C00000"/>
                </a:solidFill>
                <a:highlight>
                  <a:srgbClr val="CCFF99"/>
                </a:highlight>
                <a:latin typeface="HGP創英角ﾎﾟｯﾌﾟ体" panose="040B0A00000000000000" pitchFamily="50" charset="-128"/>
                <a:ea typeface="HGP創英角ﾎﾟｯﾌﾟ体" panose="040B0A00000000000000" pitchFamily="50" charset="-128"/>
              </a:rPr>
              <a:t>Ｅ Ｓ Ｄ</a:t>
            </a:r>
            <a:endParaRPr lang="en-US" altLang="ja-JP" sz="3200" dirty="0">
              <a:latin typeface="HGP創英角ﾎﾟｯﾌﾟ体" panose="040B0A00000000000000" pitchFamily="50" charset="-128"/>
              <a:ea typeface="HGP創英角ﾎﾟｯﾌﾟ体" panose="040B0A00000000000000" pitchFamily="50" charset="-128"/>
            </a:endParaRPr>
          </a:p>
        </p:txBody>
      </p:sp>
      <p:sp>
        <p:nvSpPr>
          <p:cNvPr id="3" name="テキスト ボックス 2">
            <a:extLst>
              <a:ext uri="{FF2B5EF4-FFF2-40B4-BE49-F238E27FC236}">
                <a16:creationId xmlns:a16="http://schemas.microsoft.com/office/drawing/2014/main" id="{D53695E9-EAC1-43AB-895B-512C16F15B9C}"/>
              </a:ext>
            </a:extLst>
          </p:cNvPr>
          <p:cNvSpPr txBox="1"/>
          <p:nvPr/>
        </p:nvSpPr>
        <p:spPr>
          <a:xfrm>
            <a:off x="6459894" y="2403439"/>
            <a:ext cx="2435282" cy="1546577"/>
          </a:xfrm>
          <a:prstGeom prst="rect">
            <a:avLst/>
          </a:prstGeom>
          <a:solidFill>
            <a:srgbClr val="FEDAFC"/>
          </a:solidFill>
        </p:spPr>
        <p:txBody>
          <a:bodyPr wrap="none" rtlCol="0">
            <a:spAutoFit/>
          </a:bodyPr>
          <a:lstStyle/>
          <a:p>
            <a:r>
              <a:rPr kumimoji="1" lang="ja-JP" altLang="en-US" sz="2700" b="1" dirty="0">
                <a:solidFill>
                  <a:srgbClr val="FF0000"/>
                </a:solidFill>
              </a:rPr>
              <a:t>Ｓ</a:t>
            </a:r>
            <a:r>
              <a:rPr kumimoji="1" lang="en-US" altLang="ja-JP" sz="2700" dirty="0" err="1"/>
              <a:t>ustainable</a:t>
            </a:r>
            <a:endParaRPr kumimoji="1" lang="en-US" altLang="ja-JP" sz="2700" dirty="0"/>
          </a:p>
          <a:p>
            <a:r>
              <a:rPr kumimoji="1" lang="en-US" altLang="ja-JP" sz="600" b="1" dirty="0">
                <a:solidFill>
                  <a:srgbClr val="FF0000"/>
                </a:solidFill>
                <a:latin typeface="+mn-ea"/>
              </a:rPr>
              <a:t> </a:t>
            </a:r>
            <a:r>
              <a:rPr kumimoji="1" lang="en-US" altLang="ja-JP" sz="2700" b="1" dirty="0">
                <a:solidFill>
                  <a:srgbClr val="FF0000"/>
                </a:solidFill>
                <a:latin typeface="+mn-ea"/>
              </a:rPr>
              <a:t>D</a:t>
            </a:r>
            <a:r>
              <a:rPr kumimoji="1" lang="en-US" altLang="ja-JP" sz="2700" dirty="0"/>
              <a:t>evelopment</a:t>
            </a:r>
          </a:p>
          <a:p>
            <a:r>
              <a:rPr kumimoji="1" lang="en-US" altLang="ja-JP" sz="600" b="1" dirty="0">
                <a:solidFill>
                  <a:srgbClr val="FF0000"/>
                </a:solidFill>
                <a:latin typeface="+mn-ea"/>
              </a:rPr>
              <a:t> </a:t>
            </a:r>
            <a:r>
              <a:rPr kumimoji="1" lang="en-US" altLang="ja-JP" sz="2700" b="1" dirty="0">
                <a:solidFill>
                  <a:srgbClr val="FF0000"/>
                </a:solidFill>
                <a:latin typeface="+mn-ea"/>
              </a:rPr>
              <a:t>G</a:t>
            </a:r>
            <a:r>
              <a:rPr kumimoji="1" lang="en-US" altLang="ja-JP" sz="2700" dirty="0"/>
              <a:t>oal</a:t>
            </a:r>
          </a:p>
          <a:p>
            <a:r>
              <a:rPr kumimoji="1" lang="ja-JP" altLang="en-US" sz="1350" b="1" dirty="0">
                <a:latin typeface="+mn-ea"/>
              </a:rPr>
              <a:t>持続可能な開発のための</a:t>
            </a:r>
            <a:r>
              <a:rPr kumimoji="1" lang="ja-JP" altLang="en-US" sz="1350" b="1" dirty="0">
                <a:solidFill>
                  <a:srgbClr val="FF0000"/>
                </a:solidFill>
                <a:latin typeface="+mn-ea"/>
              </a:rPr>
              <a:t>目標</a:t>
            </a:r>
            <a:endParaRPr kumimoji="1" lang="en-US" altLang="ja-JP" sz="1350" b="1" dirty="0">
              <a:solidFill>
                <a:srgbClr val="FF0000"/>
              </a:solidFill>
              <a:latin typeface="+mn-ea"/>
            </a:endParaRPr>
          </a:p>
        </p:txBody>
      </p:sp>
      <p:sp>
        <p:nvSpPr>
          <p:cNvPr id="4" name="テキスト ボックス 3">
            <a:extLst>
              <a:ext uri="{FF2B5EF4-FFF2-40B4-BE49-F238E27FC236}">
                <a16:creationId xmlns:a16="http://schemas.microsoft.com/office/drawing/2014/main" id="{FC530168-5029-431D-AE6E-82DC64D16496}"/>
              </a:ext>
            </a:extLst>
          </p:cNvPr>
          <p:cNvSpPr txBox="1"/>
          <p:nvPr/>
        </p:nvSpPr>
        <p:spPr>
          <a:xfrm>
            <a:off x="6459894" y="4370250"/>
            <a:ext cx="2435282" cy="1546577"/>
          </a:xfrm>
          <a:prstGeom prst="rect">
            <a:avLst/>
          </a:prstGeom>
          <a:solidFill>
            <a:srgbClr val="CCFF99"/>
          </a:solidFill>
        </p:spPr>
        <p:txBody>
          <a:bodyPr wrap="none" rtlCol="0">
            <a:spAutoFit/>
          </a:bodyPr>
          <a:lstStyle/>
          <a:p>
            <a:r>
              <a:rPr kumimoji="1" lang="ja-JP" altLang="en-US" sz="2700" b="1" dirty="0">
                <a:solidFill>
                  <a:srgbClr val="FF0000"/>
                </a:solidFill>
              </a:rPr>
              <a:t>Ｅ</a:t>
            </a:r>
            <a:r>
              <a:rPr kumimoji="1" lang="en-US" altLang="ja-JP" sz="2700" dirty="0" err="1">
                <a:latin typeface="AR丸ゴシック体E" panose="020F0909000000000000" pitchFamily="49" charset="-128"/>
                <a:ea typeface="AR丸ゴシック体E" panose="020F0909000000000000" pitchFamily="49" charset="-128"/>
              </a:rPr>
              <a:t>ducation</a:t>
            </a:r>
            <a:r>
              <a:rPr kumimoji="1" lang="en-US" altLang="ja-JP" sz="2700" dirty="0">
                <a:latin typeface="AR丸ゴシック体E" panose="020F0909000000000000" pitchFamily="49" charset="-128"/>
                <a:ea typeface="AR丸ゴシック体E" panose="020F0909000000000000" pitchFamily="49" charset="-128"/>
              </a:rPr>
              <a:t> </a:t>
            </a:r>
            <a:r>
              <a:rPr kumimoji="1" lang="en-US" altLang="ja-JP" dirty="0">
                <a:latin typeface="AR丸ゴシック体E" panose="020F0909000000000000" pitchFamily="49" charset="-128"/>
                <a:ea typeface="AR丸ゴシック体E" panose="020F0909000000000000" pitchFamily="49" charset="-128"/>
              </a:rPr>
              <a:t>for</a:t>
            </a:r>
          </a:p>
          <a:p>
            <a:r>
              <a:rPr kumimoji="1" lang="ja-JP" altLang="en-US" sz="2700" b="1" dirty="0">
                <a:solidFill>
                  <a:srgbClr val="FF0000"/>
                </a:solidFill>
              </a:rPr>
              <a:t>Ｓ</a:t>
            </a:r>
            <a:r>
              <a:rPr kumimoji="1" lang="en-US" altLang="ja-JP" sz="2700" dirty="0" err="1">
                <a:latin typeface="AR丸ゴシック体E" panose="020F0909000000000000" pitchFamily="49" charset="-128"/>
                <a:ea typeface="AR丸ゴシック体E" panose="020F0909000000000000" pitchFamily="49" charset="-128"/>
              </a:rPr>
              <a:t>ustainable</a:t>
            </a:r>
            <a:endParaRPr kumimoji="1" lang="en-US" altLang="ja-JP" sz="2700" dirty="0">
              <a:latin typeface="AR丸ゴシック体E" panose="020F0909000000000000" pitchFamily="49" charset="-128"/>
              <a:ea typeface="AR丸ゴシック体E" panose="020F0909000000000000" pitchFamily="49" charset="-128"/>
            </a:endParaRPr>
          </a:p>
          <a:p>
            <a:r>
              <a:rPr kumimoji="1" lang="en-US" altLang="ja-JP" sz="750" b="1" dirty="0">
                <a:solidFill>
                  <a:srgbClr val="FF0000"/>
                </a:solidFill>
                <a:latin typeface="+mn-ea"/>
              </a:rPr>
              <a:t> </a:t>
            </a:r>
            <a:r>
              <a:rPr kumimoji="1" lang="en-US" altLang="ja-JP" sz="2700" b="1" dirty="0">
                <a:solidFill>
                  <a:srgbClr val="FF0000"/>
                </a:solidFill>
                <a:latin typeface="+mn-ea"/>
              </a:rPr>
              <a:t>D</a:t>
            </a:r>
            <a:r>
              <a:rPr kumimoji="1" lang="en-US" altLang="ja-JP" sz="2700" dirty="0">
                <a:latin typeface="AR丸ゴシック体E" panose="020F0909000000000000" pitchFamily="49" charset="-128"/>
                <a:ea typeface="AR丸ゴシック体E" panose="020F0909000000000000" pitchFamily="49" charset="-128"/>
              </a:rPr>
              <a:t>evelopment</a:t>
            </a:r>
          </a:p>
          <a:p>
            <a:r>
              <a:rPr kumimoji="1" lang="ja-JP" altLang="en-US" sz="1350" b="1" dirty="0">
                <a:latin typeface="+mn-ea"/>
              </a:rPr>
              <a:t>持続可能な開発のための</a:t>
            </a:r>
            <a:r>
              <a:rPr kumimoji="1" lang="ja-JP" altLang="en-US" sz="1350" b="1" dirty="0">
                <a:solidFill>
                  <a:srgbClr val="FF0000"/>
                </a:solidFill>
                <a:latin typeface="+mn-ea"/>
              </a:rPr>
              <a:t>教育</a:t>
            </a:r>
            <a:endParaRPr kumimoji="1" lang="en-US" altLang="ja-JP" sz="1350" b="1" dirty="0">
              <a:solidFill>
                <a:srgbClr val="FF0000"/>
              </a:solidFill>
              <a:latin typeface="+mn-ea"/>
            </a:endParaRPr>
          </a:p>
        </p:txBody>
      </p:sp>
      <p:sp>
        <p:nvSpPr>
          <p:cNvPr id="6" name="テキスト ボックス 5">
            <a:extLst>
              <a:ext uri="{FF2B5EF4-FFF2-40B4-BE49-F238E27FC236}">
                <a16:creationId xmlns:a16="http://schemas.microsoft.com/office/drawing/2014/main" id="{F59C8FFA-798A-4D34-A3FB-FB72FCB4AB89}"/>
              </a:ext>
            </a:extLst>
          </p:cNvPr>
          <p:cNvSpPr txBox="1"/>
          <p:nvPr/>
        </p:nvSpPr>
        <p:spPr>
          <a:xfrm>
            <a:off x="7209433" y="3191573"/>
            <a:ext cx="342900" cy="507831"/>
          </a:xfrm>
          <a:prstGeom prst="rect">
            <a:avLst/>
          </a:prstGeom>
          <a:noFill/>
        </p:spPr>
        <p:txBody>
          <a:bodyPr wrap="square">
            <a:spAutoFit/>
          </a:bodyPr>
          <a:lstStyle/>
          <a:p>
            <a:r>
              <a:rPr kumimoji="1" lang="en-US" altLang="ja-JP" sz="2700" dirty="0">
                <a:solidFill>
                  <a:srgbClr val="FF0000"/>
                </a:solidFill>
                <a:latin typeface="AR丸ゴシック体E" panose="020F0909000000000000" pitchFamily="49" charset="-128"/>
                <a:ea typeface="AR丸ゴシック体E" panose="020F0909000000000000" pitchFamily="49" charset="-128"/>
              </a:rPr>
              <a:t>s</a:t>
            </a:r>
            <a:endParaRPr lang="ja-JP" altLang="en-US" sz="2700" dirty="0">
              <a:latin typeface="AR丸ゴシック体E" panose="020F0909000000000000" pitchFamily="49" charset="-128"/>
              <a:ea typeface="AR丸ゴシック体E" panose="020F0909000000000000" pitchFamily="49" charset="-128"/>
            </a:endParaRPr>
          </a:p>
        </p:txBody>
      </p:sp>
      <p:pic>
        <p:nvPicPr>
          <p:cNvPr id="7" name="図 6">
            <a:extLst>
              <a:ext uri="{FF2B5EF4-FFF2-40B4-BE49-F238E27FC236}">
                <a16:creationId xmlns:a16="http://schemas.microsoft.com/office/drawing/2014/main" id="{B4CDEEF3-F88B-4631-9802-C1828EF267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9473" y="2138084"/>
            <a:ext cx="5882200" cy="3634470"/>
          </a:xfrm>
          <a:prstGeom prst="rect">
            <a:avLst/>
          </a:prstGeom>
        </p:spPr>
      </p:pic>
      <p:sp>
        <p:nvSpPr>
          <p:cNvPr id="8" name="楕円 7">
            <a:extLst>
              <a:ext uri="{FF2B5EF4-FFF2-40B4-BE49-F238E27FC236}">
                <a16:creationId xmlns:a16="http://schemas.microsoft.com/office/drawing/2014/main" id="{1981FBB7-3F11-44C7-96E4-5BF44389FFC3}"/>
              </a:ext>
            </a:extLst>
          </p:cNvPr>
          <p:cNvSpPr/>
          <p:nvPr/>
        </p:nvSpPr>
        <p:spPr>
          <a:xfrm>
            <a:off x="3079151" y="2756648"/>
            <a:ext cx="1331484" cy="1317812"/>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0559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2" fill="hold" grpId="0" nodeType="afterEffect">
                                  <p:stCondLst>
                                    <p:cond delay="100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1+#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2" fill="hold" nodeType="after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anim calcmode="lin" valueType="num">
                                      <p:cBhvr>
                                        <p:cTn id="49" dur="1000" fill="hold"/>
                                        <p:tgtEl>
                                          <p:spTgt spid="8"/>
                                        </p:tgtEl>
                                        <p:attrNameLst>
                                          <p:attrName>style.rotation</p:attrName>
                                        </p:attrNameLst>
                                      </p:cBhvr>
                                      <p:tavLst>
                                        <p:tav tm="0">
                                          <p:val>
                                            <p:fltVal val="90"/>
                                          </p:val>
                                        </p:tav>
                                        <p:tav tm="100000">
                                          <p:val>
                                            <p:fltVal val="0"/>
                                          </p:val>
                                        </p:tav>
                                      </p:tavLst>
                                    </p:anim>
                                    <p:animEffect transition="in" filter="fade">
                                      <p:cBhvr>
                                        <p:cTn id="50" dur="1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
                                            <p:txEl>
                                              <p:pRg st="17" end="17"/>
                                            </p:txEl>
                                          </p:spTgt>
                                        </p:tgtEl>
                                        <p:attrNameLst>
                                          <p:attrName>style.visibility</p:attrName>
                                        </p:attrNameLst>
                                      </p:cBhvr>
                                      <p:to>
                                        <p:strVal val="visible"/>
                                      </p:to>
                                    </p:set>
                                    <p:animEffect transition="in" filter="fade">
                                      <p:cBhvr>
                                        <p:cTn id="55" dur="1000"/>
                                        <p:tgtEl>
                                          <p:spTgt spid="2">
                                            <p:txEl>
                                              <p:pRg st="17" end="17"/>
                                            </p:txEl>
                                          </p:spTgt>
                                        </p:tgtEl>
                                      </p:cBhvr>
                                    </p:animEffect>
                                    <p:anim calcmode="lin" valueType="num">
                                      <p:cBhvr>
                                        <p:cTn id="56" dur="1000" fill="hold"/>
                                        <p:tgtEl>
                                          <p:spTgt spid="2">
                                            <p:txEl>
                                              <p:pRg st="17" end="17"/>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4">
                                            <p:txEl>
                                              <p:pRg st="0" end="0"/>
                                            </p:txEl>
                                          </p:spTgt>
                                        </p:tgtEl>
                                        <p:attrNameLst>
                                          <p:attrName>style.visibility</p:attrName>
                                        </p:attrNameLst>
                                      </p:cBhvr>
                                      <p:to>
                                        <p:strVal val="visible"/>
                                      </p:to>
                                    </p:set>
                                    <p:anim calcmode="lin" valueType="num">
                                      <p:cBhvr additive="base">
                                        <p:cTn id="6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4">
                                            <p:txEl>
                                              <p:pRg st="1" end="1"/>
                                            </p:txEl>
                                          </p:spTgt>
                                        </p:tgtEl>
                                        <p:attrNameLst>
                                          <p:attrName>style.visibility</p:attrName>
                                        </p:attrNameLst>
                                      </p:cBhvr>
                                      <p:to>
                                        <p:strVal val="visible"/>
                                      </p:to>
                                    </p:set>
                                    <p:anim calcmode="lin" valueType="num">
                                      <p:cBhvr additive="base">
                                        <p:cTn id="7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
                                            <p:txEl>
                                              <p:pRg st="1" end="1"/>
                                            </p:txEl>
                                          </p:spTgt>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4">
                                            <p:txEl>
                                              <p:pRg st="2" end="2"/>
                                            </p:txEl>
                                          </p:spTgt>
                                        </p:tgtEl>
                                        <p:attrNameLst>
                                          <p:attrName>style.visibility</p:attrName>
                                        </p:attrNameLst>
                                      </p:cBhvr>
                                      <p:to>
                                        <p:strVal val="visible"/>
                                      </p:to>
                                    </p:set>
                                    <p:anim calcmode="lin" valueType="num">
                                      <p:cBhvr additive="base">
                                        <p:cTn id="7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76" fill="hold">
                            <p:stCondLst>
                              <p:cond delay="500"/>
                            </p:stCondLst>
                            <p:childTnLst>
                              <p:par>
                                <p:cTn id="77" presetID="2" presetClass="entr" presetSubtype="4" fill="hold" nodeType="afterEffect">
                                  <p:stCondLst>
                                    <p:cond delay="0"/>
                                  </p:stCondLst>
                                  <p:childTnLst>
                                    <p:set>
                                      <p:cBhvr>
                                        <p:cTn id="78" dur="1" fill="hold">
                                          <p:stCondLst>
                                            <p:cond delay="0"/>
                                          </p:stCondLst>
                                        </p:cTn>
                                        <p:tgtEl>
                                          <p:spTgt spid="4">
                                            <p:txEl>
                                              <p:pRg st="3" end="3"/>
                                            </p:txEl>
                                          </p:spTgt>
                                        </p:tgtEl>
                                        <p:attrNameLst>
                                          <p:attrName>style.visibility</p:attrName>
                                        </p:attrNameLst>
                                      </p:cBhvr>
                                      <p:to>
                                        <p:strVal val="visible"/>
                                      </p:to>
                                    </p:set>
                                    <p:anim calcmode="lin" valueType="num">
                                      <p:cBhvr additive="base">
                                        <p:cTn id="7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E70DA4-B307-1710-63E5-C09102E16E1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9144000" cy="6858001"/>
          </a:xfrm>
          <a:prstGeom prst="rect">
            <a:avLst/>
          </a:prstGeom>
        </p:spPr>
      </p:pic>
    </p:spTree>
    <p:extLst>
      <p:ext uri="{BB962C8B-B14F-4D97-AF65-F5344CB8AC3E}">
        <p14:creationId xmlns:p14="http://schemas.microsoft.com/office/powerpoint/2010/main" val="2906543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6EBAC46-CD76-34AA-1BA3-1F2A1EB7EB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9589" y="765360"/>
            <a:ext cx="8083331" cy="5845268"/>
          </a:xfrm>
          <a:prstGeom prst="rect">
            <a:avLst/>
          </a:prstGeom>
        </p:spPr>
      </p:pic>
      <p:sp>
        <p:nvSpPr>
          <p:cNvPr id="2" name="楕円 1">
            <a:extLst>
              <a:ext uri="{FF2B5EF4-FFF2-40B4-BE49-F238E27FC236}">
                <a16:creationId xmlns:a16="http://schemas.microsoft.com/office/drawing/2014/main" id="{75236BA9-A7A2-F8CA-FFDA-3D168B236144}"/>
              </a:ext>
            </a:extLst>
          </p:cNvPr>
          <p:cNvSpPr/>
          <p:nvPr/>
        </p:nvSpPr>
        <p:spPr>
          <a:xfrm>
            <a:off x="3480080" y="3487456"/>
            <a:ext cx="3152917" cy="206969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0570E1C2-1A57-28AF-8484-0B974D1AA6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600"/>
          <a:stretch/>
        </p:blipFill>
        <p:spPr>
          <a:xfrm>
            <a:off x="321080" y="94129"/>
            <a:ext cx="5074994" cy="685800"/>
          </a:xfrm>
          <a:prstGeom prst="rect">
            <a:avLst/>
          </a:prstGeom>
        </p:spPr>
      </p:pic>
      <p:grpSp>
        <p:nvGrpSpPr>
          <p:cNvPr id="10" name="グループ化 9">
            <a:extLst>
              <a:ext uri="{FF2B5EF4-FFF2-40B4-BE49-F238E27FC236}">
                <a16:creationId xmlns:a16="http://schemas.microsoft.com/office/drawing/2014/main" id="{A0543389-879F-6429-F82C-4420C0037F76}"/>
              </a:ext>
            </a:extLst>
          </p:cNvPr>
          <p:cNvGrpSpPr/>
          <p:nvPr/>
        </p:nvGrpSpPr>
        <p:grpSpPr>
          <a:xfrm>
            <a:off x="94633" y="5101606"/>
            <a:ext cx="8954734" cy="1621858"/>
            <a:chOff x="94633" y="4986174"/>
            <a:chExt cx="8954734" cy="1621858"/>
          </a:xfrm>
        </p:grpSpPr>
        <p:pic>
          <p:nvPicPr>
            <p:cNvPr id="8" name="図 7">
              <a:extLst>
                <a:ext uri="{FF2B5EF4-FFF2-40B4-BE49-F238E27FC236}">
                  <a16:creationId xmlns:a16="http://schemas.microsoft.com/office/drawing/2014/main" id="{3E2633D7-54BE-3A9E-DFE9-E741D31BD72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633" y="4986174"/>
              <a:ext cx="8954734" cy="1621858"/>
            </a:xfrm>
            <a:prstGeom prst="rect">
              <a:avLst/>
            </a:prstGeom>
            <a:ln w="38100">
              <a:solidFill>
                <a:schemeClr val="accent1"/>
              </a:solidFill>
            </a:ln>
          </p:spPr>
        </p:pic>
        <p:sp>
          <p:nvSpPr>
            <p:cNvPr id="9" name="テキスト ボックス 8">
              <a:extLst>
                <a:ext uri="{FF2B5EF4-FFF2-40B4-BE49-F238E27FC236}">
                  <a16:creationId xmlns:a16="http://schemas.microsoft.com/office/drawing/2014/main" id="{DB41953C-FF08-F74D-E57C-EDDAAF0D69FB}"/>
                </a:ext>
              </a:extLst>
            </p:cNvPr>
            <p:cNvSpPr txBox="1"/>
            <p:nvPr/>
          </p:nvSpPr>
          <p:spPr>
            <a:xfrm flipH="1">
              <a:off x="3673697" y="5943300"/>
              <a:ext cx="5325094" cy="646331"/>
            </a:xfrm>
            <a:prstGeom prst="rect">
              <a:avLst/>
            </a:prstGeom>
            <a:noFill/>
          </p:spPr>
          <p:txBody>
            <a:bodyPr wrap="square" rtlCol="0">
              <a:spAutoFit/>
            </a:bodyPr>
            <a:lstStyle/>
            <a:p>
              <a:r>
                <a:rPr kumimoji="1" lang="ja-JP" altLang="en-US" sz="3600" dirty="0">
                  <a:solidFill>
                    <a:srgbClr val="0070C0"/>
                  </a:solidFill>
                  <a:latin typeface="AR P丸ゴシック体E" panose="020F0900000000000000" pitchFamily="50" charset="-128"/>
                  <a:ea typeface="AR P丸ゴシック体E" panose="020F0900000000000000" pitchFamily="50" charset="-128"/>
                </a:rPr>
                <a:t>ＥＳＤ </a:t>
              </a:r>
              <a:r>
                <a:rPr kumimoji="1" lang="en-US" altLang="ja-JP" sz="3600" dirty="0">
                  <a:solidFill>
                    <a:srgbClr val="0070C0"/>
                  </a:solidFill>
                  <a:latin typeface="AR P丸ゴシック体E" panose="020F0900000000000000" pitchFamily="50" charset="-128"/>
                  <a:ea typeface="AR P丸ゴシック体E" panose="020F0900000000000000" pitchFamily="50" charset="-128"/>
                </a:rPr>
                <a:t>for </a:t>
              </a:r>
              <a:r>
                <a:rPr kumimoji="1" lang="ja-JP" altLang="en-US" sz="3600" dirty="0">
                  <a:solidFill>
                    <a:srgbClr val="0070C0"/>
                  </a:solidFill>
                  <a:latin typeface="AR P丸ゴシック体E" panose="020F0900000000000000" pitchFamily="50" charset="-128"/>
                  <a:ea typeface="AR P丸ゴシック体E" panose="020F0900000000000000" pitchFamily="50" charset="-128"/>
                </a:rPr>
                <a:t>２０３０（</a:t>
              </a:r>
              <a:r>
                <a:rPr kumimoji="1" lang="en-US" altLang="ja-JP" sz="3600" dirty="0">
                  <a:solidFill>
                    <a:srgbClr val="0070C0"/>
                  </a:solidFill>
                  <a:latin typeface="AR P丸ゴシック体E" panose="020F0900000000000000" pitchFamily="50" charset="-128"/>
                  <a:ea typeface="AR P丸ゴシック体E" panose="020F0900000000000000" pitchFamily="50" charset="-128"/>
                </a:rPr>
                <a:t>SDG</a:t>
              </a:r>
              <a:r>
                <a:rPr kumimoji="1" lang="ja-JP" altLang="en-US" sz="3600" dirty="0">
                  <a:solidFill>
                    <a:srgbClr val="0070C0"/>
                  </a:solidFill>
                  <a:latin typeface="AR P丸ゴシック体E" panose="020F0900000000000000" pitchFamily="50" charset="-128"/>
                  <a:ea typeface="AR P丸ゴシック体E" panose="020F0900000000000000" pitchFamily="50" charset="-128"/>
                </a:rPr>
                <a:t>ｓ）</a:t>
              </a:r>
            </a:p>
          </p:txBody>
        </p:sp>
      </p:grpSp>
      <p:sp>
        <p:nvSpPr>
          <p:cNvPr id="11" name="テキスト ボックス 10">
            <a:extLst>
              <a:ext uri="{FF2B5EF4-FFF2-40B4-BE49-F238E27FC236}">
                <a16:creationId xmlns:a16="http://schemas.microsoft.com/office/drawing/2014/main" id="{5AF1E427-593E-0F53-7E0F-7887DD6A6FFC}"/>
              </a:ext>
            </a:extLst>
          </p:cNvPr>
          <p:cNvSpPr txBox="1"/>
          <p:nvPr/>
        </p:nvSpPr>
        <p:spPr>
          <a:xfrm flipH="1">
            <a:off x="4107119" y="4031473"/>
            <a:ext cx="2413893" cy="954107"/>
          </a:xfrm>
          <a:prstGeom prst="rect">
            <a:avLst/>
          </a:prstGeom>
          <a:solidFill>
            <a:schemeClr val="bg1"/>
          </a:solidFill>
          <a:ln>
            <a:noFill/>
          </a:ln>
        </p:spPr>
        <p:txBody>
          <a:bodyPr wrap="square" rtlCol="0">
            <a:spAutoFit/>
          </a:bodyPr>
          <a:lstStyle/>
          <a:p>
            <a:r>
              <a:rPr kumimoji="1" lang="ja-JP" altLang="en-US" sz="2400" dirty="0">
                <a:highlight>
                  <a:srgbClr val="FFFF00"/>
                </a:highlight>
                <a:latin typeface="AR P丸ゴシック体E" panose="020F0900000000000000" pitchFamily="50" charset="-128"/>
                <a:ea typeface="AR P丸ゴシック体E" panose="020F0900000000000000" pitchFamily="50" charset="-128"/>
              </a:rPr>
              <a:t>ＳＤＧｓを</a:t>
            </a:r>
            <a:r>
              <a:rPr kumimoji="1" lang="ja-JP" altLang="en-US" sz="2400" dirty="0">
                <a:latin typeface="AR P丸ゴシック体E" panose="020F0900000000000000" pitchFamily="50" charset="-128"/>
                <a:ea typeface="AR P丸ゴシック体E" panose="020F0900000000000000" pitchFamily="50" charset="-128"/>
              </a:rPr>
              <a:t>あらゆる</a:t>
            </a:r>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学習に盛り込む</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ja-JP" altLang="en-US" sz="800" dirty="0">
              <a:latin typeface="AR P丸ゴシック体E" panose="020F0900000000000000" pitchFamily="50" charset="-128"/>
              <a:ea typeface="AR P丸ゴシック体E" panose="020F0900000000000000" pitchFamily="50" charset="-128"/>
            </a:endParaRPr>
          </a:p>
        </p:txBody>
      </p:sp>
      <p:sp>
        <p:nvSpPr>
          <p:cNvPr id="12" name="テキスト ボックス 11">
            <a:extLst>
              <a:ext uri="{FF2B5EF4-FFF2-40B4-BE49-F238E27FC236}">
                <a16:creationId xmlns:a16="http://schemas.microsoft.com/office/drawing/2014/main" id="{48AF4E09-5D48-BA7A-1582-D124EAFB510C}"/>
              </a:ext>
            </a:extLst>
          </p:cNvPr>
          <p:cNvSpPr txBox="1"/>
          <p:nvPr/>
        </p:nvSpPr>
        <p:spPr>
          <a:xfrm flipH="1">
            <a:off x="1384340" y="2616063"/>
            <a:ext cx="2600195" cy="1200329"/>
          </a:xfrm>
          <a:prstGeom prst="rect">
            <a:avLst/>
          </a:prstGeom>
          <a:solidFill>
            <a:schemeClr val="bg1"/>
          </a:solidFill>
          <a:ln>
            <a:noFill/>
          </a:ln>
        </p:spPr>
        <p:txBody>
          <a:bodyPr wrap="square" rtlCol="0">
            <a:spAutoFit/>
          </a:bodyPr>
          <a:lstStyle/>
          <a:p>
            <a:r>
              <a:rPr kumimoji="1" lang="ja-JP" altLang="en-US" sz="2400" dirty="0">
                <a:latin typeface="AR P丸ゴシック体E" panose="020F0900000000000000" pitchFamily="50" charset="-128"/>
                <a:ea typeface="AR P丸ゴシック体E" panose="020F0900000000000000" pitchFamily="50" charset="-128"/>
              </a:rPr>
              <a:t>双方向、プロジェクトベース、</a:t>
            </a:r>
            <a:r>
              <a:rPr kumimoji="1" lang="ja-JP" altLang="en-US" sz="2400" u="sng" dirty="0">
                <a:highlight>
                  <a:srgbClr val="FFFF00"/>
                </a:highlight>
                <a:latin typeface="AR P丸ゴシック体E" panose="020F0900000000000000" pitchFamily="50" charset="-128"/>
                <a:ea typeface="AR P丸ゴシック体E" panose="020F0900000000000000" pitchFamily="50" charset="-128"/>
              </a:rPr>
              <a:t>機関包括型で</a:t>
            </a:r>
            <a:endParaRPr kumimoji="1" lang="en-US" altLang="ja-JP" sz="2400" u="sng" dirty="0">
              <a:highlight>
                <a:srgbClr val="FFFF00"/>
              </a:highlight>
              <a:latin typeface="AR P丸ゴシック体E" panose="020F0900000000000000" pitchFamily="50" charset="-128"/>
              <a:ea typeface="AR P丸ゴシック体E" panose="020F0900000000000000" pitchFamily="50" charset="-128"/>
            </a:endParaRPr>
          </a:p>
        </p:txBody>
      </p:sp>
      <p:sp>
        <p:nvSpPr>
          <p:cNvPr id="13" name="テキスト ボックス 12">
            <a:extLst>
              <a:ext uri="{FF2B5EF4-FFF2-40B4-BE49-F238E27FC236}">
                <a16:creationId xmlns:a16="http://schemas.microsoft.com/office/drawing/2014/main" id="{36536614-BE1C-7BC6-AE7A-A4646DCC912A}"/>
              </a:ext>
            </a:extLst>
          </p:cNvPr>
          <p:cNvSpPr txBox="1"/>
          <p:nvPr/>
        </p:nvSpPr>
        <p:spPr>
          <a:xfrm flipH="1">
            <a:off x="6196946" y="2616063"/>
            <a:ext cx="2739198" cy="1200329"/>
          </a:xfrm>
          <a:prstGeom prst="rect">
            <a:avLst/>
          </a:prstGeom>
          <a:solidFill>
            <a:schemeClr val="bg1"/>
          </a:solidFill>
          <a:ln>
            <a:noFill/>
          </a:ln>
        </p:spPr>
        <p:txBody>
          <a:bodyPr wrap="square" rtlCol="0">
            <a:spAutoFit/>
          </a:bodyPr>
          <a:lstStyle/>
          <a:p>
            <a:r>
              <a:rPr kumimoji="1" lang="ja-JP" altLang="en-US" sz="2400" dirty="0">
                <a:latin typeface="AR P丸ゴシック体E" panose="020F0900000000000000" pitchFamily="50" charset="-128"/>
                <a:ea typeface="AR P丸ゴシック体E" panose="020F0900000000000000" pitchFamily="50" charset="-128"/>
              </a:rPr>
              <a:t>現在と将来の世代のために</a:t>
            </a:r>
            <a:r>
              <a:rPr kumimoji="1" lang="ja-JP" altLang="en-US" sz="2400" dirty="0">
                <a:highlight>
                  <a:srgbClr val="FFFF00"/>
                </a:highlight>
                <a:latin typeface="AR P丸ゴシック体E" panose="020F0900000000000000" pitchFamily="50" charset="-128"/>
                <a:ea typeface="AR P丸ゴシック体E" panose="020F0900000000000000" pitchFamily="50" charset="-128"/>
              </a:rPr>
              <a:t>責任をもち変革に貢献せよ</a:t>
            </a:r>
            <a:endParaRPr kumimoji="1" lang="en-US" altLang="ja-JP" sz="2400" dirty="0">
              <a:highlight>
                <a:srgbClr val="FFFF00"/>
              </a:highlight>
              <a:latin typeface="AR P丸ゴシック体E" panose="020F0900000000000000" pitchFamily="50" charset="-128"/>
              <a:ea typeface="AR P丸ゴシック体E" panose="020F0900000000000000" pitchFamily="50" charset="-128"/>
            </a:endParaRPr>
          </a:p>
        </p:txBody>
      </p:sp>
      <p:sp>
        <p:nvSpPr>
          <p:cNvPr id="14" name="テキスト ボックス 13">
            <a:extLst>
              <a:ext uri="{FF2B5EF4-FFF2-40B4-BE49-F238E27FC236}">
                <a16:creationId xmlns:a16="http://schemas.microsoft.com/office/drawing/2014/main" id="{29A5C011-2145-B5DD-B300-E35C07A4F386}"/>
              </a:ext>
            </a:extLst>
          </p:cNvPr>
          <p:cNvSpPr txBox="1"/>
          <p:nvPr/>
        </p:nvSpPr>
        <p:spPr>
          <a:xfrm flipH="1">
            <a:off x="3549576" y="1215592"/>
            <a:ext cx="3043079" cy="830997"/>
          </a:xfrm>
          <a:prstGeom prst="rect">
            <a:avLst/>
          </a:prstGeom>
          <a:solidFill>
            <a:schemeClr val="bg1"/>
          </a:solidFill>
          <a:ln>
            <a:noFill/>
          </a:ln>
        </p:spPr>
        <p:txBody>
          <a:bodyPr wrap="square" rtlCol="0">
            <a:spAutoFit/>
          </a:bodyPr>
          <a:lstStyle/>
          <a:p>
            <a:r>
              <a:rPr kumimoji="1" lang="ja-JP" altLang="en-US" sz="2400" dirty="0">
                <a:latin typeface="AR P丸ゴシック体E" panose="020F0900000000000000" pitchFamily="50" charset="-128"/>
                <a:ea typeface="AR P丸ゴシック体E" panose="020F0900000000000000" pitchFamily="50" charset="-128"/>
              </a:rPr>
              <a:t>持続可能な世界に向</a:t>
            </a:r>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けて</a:t>
            </a:r>
            <a:r>
              <a:rPr kumimoji="1" lang="ja-JP" altLang="en-US" sz="2400" dirty="0">
                <a:highlight>
                  <a:srgbClr val="FFFF00"/>
                </a:highlight>
                <a:latin typeface="AR P丸ゴシック体E" panose="020F0900000000000000" pitchFamily="50" charset="-128"/>
                <a:ea typeface="AR P丸ゴシック体E" panose="020F0900000000000000" pitchFamily="50" charset="-128"/>
              </a:rPr>
              <a:t>ＳＤＧｓを実現する</a:t>
            </a:r>
          </a:p>
        </p:txBody>
      </p:sp>
      <p:sp>
        <p:nvSpPr>
          <p:cNvPr id="6" name="楕円 5">
            <a:extLst>
              <a:ext uri="{FF2B5EF4-FFF2-40B4-BE49-F238E27FC236}">
                <a16:creationId xmlns:a16="http://schemas.microsoft.com/office/drawing/2014/main" id="{D3B1CC55-5FE0-180D-0B8E-C01A0FE8D12C}"/>
              </a:ext>
            </a:extLst>
          </p:cNvPr>
          <p:cNvSpPr/>
          <p:nvPr/>
        </p:nvSpPr>
        <p:spPr>
          <a:xfrm>
            <a:off x="5650474" y="2041866"/>
            <a:ext cx="3412252" cy="198960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A6E25598-0BAE-30F4-F2D6-F6D2A9059AE2}"/>
              </a:ext>
            </a:extLst>
          </p:cNvPr>
          <p:cNvSpPr/>
          <p:nvPr/>
        </p:nvSpPr>
        <p:spPr>
          <a:xfrm>
            <a:off x="3298126" y="770655"/>
            <a:ext cx="3348318" cy="176411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F28BA60F-F984-9333-CB77-33EB0DC74FF4}"/>
              </a:ext>
            </a:extLst>
          </p:cNvPr>
          <p:cNvSpPr/>
          <p:nvPr/>
        </p:nvSpPr>
        <p:spPr>
          <a:xfrm>
            <a:off x="881842" y="2041867"/>
            <a:ext cx="3230805" cy="222085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29766A53-9D75-4754-8713-5E3D187CC1DF}"/>
              </a:ext>
            </a:extLst>
          </p:cNvPr>
          <p:cNvSpPr/>
          <p:nvPr/>
        </p:nvSpPr>
        <p:spPr>
          <a:xfrm>
            <a:off x="145208" y="5211933"/>
            <a:ext cx="8839513" cy="14799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126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grpId="0" nodeType="clickEffect">
                                  <p:stCondLst>
                                    <p:cond delay="0"/>
                                  </p:stCondLst>
                                  <p:childTnLst>
                                    <p:animEffect transition="out" filter="barn(outVertical)">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par>
                          <p:cTn id="32" fill="hold">
                            <p:stCondLst>
                              <p:cond delay="500"/>
                            </p:stCondLst>
                            <p:childTnLst>
                              <p:par>
                                <p:cTn id="33" presetID="42"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childTnLst>
                          </p:cTn>
                        </p:par>
                        <p:par>
                          <p:cTn id="50" fill="hold">
                            <p:stCondLst>
                              <p:cond delay="500"/>
                            </p:stCondLst>
                            <p:childTnLst>
                              <p:par>
                                <p:cTn id="51" presetID="42" presetClass="entr" presetSubtype="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6"/>
                                        </p:tgtEl>
                                      </p:cBhvr>
                                    </p:animEffect>
                                    <p:set>
                                      <p:cBhvr>
                                        <p:cTn id="67" dur="1" fill="hold">
                                          <p:stCondLst>
                                            <p:cond delay="499"/>
                                          </p:stCondLst>
                                        </p:cTn>
                                        <p:tgtEl>
                                          <p:spTgt spid="6"/>
                                        </p:tgtEl>
                                        <p:attrNameLst>
                                          <p:attrName>style.visibility</p:attrName>
                                        </p:attrNameLst>
                                      </p:cBhvr>
                                      <p:to>
                                        <p:strVal val="hidden"/>
                                      </p:to>
                                    </p:set>
                                  </p:childTnLst>
                                </p:cTn>
                              </p:par>
                            </p:childTnLst>
                          </p:cTn>
                        </p:par>
                        <p:par>
                          <p:cTn id="68" fill="hold">
                            <p:stCondLst>
                              <p:cond delay="500"/>
                            </p:stCondLst>
                            <p:childTnLst>
                              <p:par>
                                <p:cTn id="69" presetID="42"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1000"/>
                                        <p:tgtEl>
                                          <p:spTgt spid="7"/>
                                        </p:tgtEl>
                                      </p:cBhvr>
                                    </p:animEffect>
                                    <p:anim calcmode="lin" valueType="num">
                                      <p:cBhvr>
                                        <p:cTn id="72" dur="1000" fill="hold"/>
                                        <p:tgtEl>
                                          <p:spTgt spid="7"/>
                                        </p:tgtEl>
                                        <p:attrNameLst>
                                          <p:attrName>ppt_x</p:attrName>
                                        </p:attrNameLst>
                                      </p:cBhvr>
                                      <p:tavLst>
                                        <p:tav tm="0">
                                          <p:val>
                                            <p:strVal val="#ppt_x"/>
                                          </p:val>
                                        </p:tav>
                                        <p:tav tm="100000">
                                          <p:val>
                                            <p:strVal val="#ppt_x"/>
                                          </p:val>
                                        </p:tav>
                                      </p:tavLst>
                                    </p:anim>
                                    <p:anim calcmode="lin" valueType="num">
                                      <p:cBhvr>
                                        <p:cTn id="7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500"/>
                                        <p:tgtEl>
                                          <p:spTgt spid="7"/>
                                        </p:tgtEl>
                                      </p:cBhvr>
                                    </p:animEffect>
                                    <p:set>
                                      <p:cBhvr>
                                        <p:cTn id="8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1" grpId="0" animBg="1"/>
      <p:bldP spid="12" grpId="0" animBg="1"/>
      <p:bldP spid="13" grpId="0" animBg="1"/>
      <p:bldP spid="14" grpId="0" animBg="1"/>
      <p:bldP spid="6" grpId="0" animBg="1"/>
      <p:bldP spid="6" grpId="1" animBg="1"/>
      <p:bldP spid="7" grpId="0" animBg="1"/>
      <p:bldP spid="7" grpId="1" animBg="1"/>
      <p:bldP spid="4" grpId="0" animBg="1"/>
      <p:bldP spid="4" grpId="1"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8D125798-9725-4139-B138-CB9804F3CB2E}"/>
              </a:ext>
            </a:extLst>
          </p:cNvPr>
          <p:cNvSpPr/>
          <p:nvPr/>
        </p:nvSpPr>
        <p:spPr>
          <a:xfrm>
            <a:off x="1" y="0"/>
            <a:ext cx="9160933"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EEDA0FCC-92AD-4C8E-B532-C61FB9FC2DCD}"/>
              </a:ext>
            </a:extLst>
          </p:cNvPr>
          <p:cNvSpPr txBox="1"/>
          <p:nvPr/>
        </p:nvSpPr>
        <p:spPr>
          <a:xfrm flipH="1">
            <a:off x="431768" y="3107228"/>
            <a:ext cx="8297398" cy="3459280"/>
          </a:xfrm>
          <a:prstGeom prst="rect">
            <a:avLst/>
          </a:prstGeom>
          <a:solidFill>
            <a:srgbClr val="FDFDA5"/>
          </a:solidFill>
          <a:ln>
            <a:solidFill>
              <a:srgbClr val="00B0F0"/>
            </a:solidFill>
          </a:ln>
        </p:spPr>
        <p:txBody>
          <a:bodyPr wrap="square" rtlCol="0">
            <a:spAutoFit/>
          </a:bodyPr>
          <a:lstStyle/>
          <a:p>
            <a:endParaRPr lang="en-US" altLang="ja-JP" sz="1200" dirty="0">
              <a:latin typeface="AR P丸ゴシック体E" panose="020F0900000000000000" pitchFamily="50" charset="-128"/>
              <a:ea typeface="AR P丸ゴシック体E" panose="020F0900000000000000" pitchFamily="50" charset="-128"/>
            </a:endParaRPr>
          </a:p>
          <a:p>
            <a:r>
              <a:rPr lang="ja-JP" altLang="en-US" sz="2954" dirty="0">
                <a:latin typeface="AR P丸ゴシック体E" panose="020F0900000000000000" pitchFamily="50" charset="-128"/>
                <a:ea typeface="AR P丸ゴシック体E" panose="020F0900000000000000" pitchFamily="50" charset="-128"/>
              </a:rPr>
              <a:t>学習指導要領　</a:t>
            </a:r>
            <a:r>
              <a:rPr lang="ja-JP" altLang="en-US" sz="2954" dirty="0">
                <a:highlight>
                  <a:srgbClr val="FFFF00"/>
                </a:highlight>
                <a:latin typeface="AR P丸ゴシック体E" panose="020F0900000000000000" pitchFamily="50" charset="-128"/>
                <a:ea typeface="AR P丸ゴシック体E" panose="020F0900000000000000" pitchFamily="50" charset="-128"/>
              </a:rPr>
              <a:t>前文・・・理念</a:t>
            </a:r>
            <a:endParaRPr lang="en-US" altLang="ja-JP" sz="2954" dirty="0">
              <a:latin typeface="AR P丸ゴシック体E" panose="020F0900000000000000" pitchFamily="50" charset="-128"/>
              <a:ea typeface="AR P丸ゴシック体E" panose="020F0900000000000000" pitchFamily="50" charset="-128"/>
            </a:endParaRPr>
          </a:p>
          <a:p>
            <a:endParaRPr lang="en-US" altLang="ja-JP" sz="2954" dirty="0">
              <a:highlight>
                <a:srgbClr val="FFFF00"/>
              </a:highlight>
              <a:latin typeface="AR P丸ゴシック体E" panose="020F0900000000000000" pitchFamily="50" charset="-128"/>
              <a:ea typeface="AR P丸ゴシック体E" panose="020F0900000000000000" pitchFamily="50" charset="-128"/>
            </a:endParaRPr>
          </a:p>
          <a:p>
            <a:r>
              <a:rPr lang="ja-JP" altLang="en-US" sz="2954" dirty="0">
                <a:latin typeface="AR P丸ゴシック体E" panose="020F0900000000000000" pitchFamily="50" charset="-128"/>
                <a:ea typeface="AR P丸ゴシック体E" panose="020F0900000000000000" pitchFamily="50" charset="-128"/>
              </a:rPr>
              <a:t>　　　　　　　</a:t>
            </a:r>
            <a:r>
              <a:rPr lang="ja-JP" altLang="en-US" sz="2954" dirty="0">
                <a:highlight>
                  <a:srgbClr val="FFFF00"/>
                </a:highlight>
                <a:latin typeface="AR P丸ゴシック体E" panose="020F0900000000000000" pitchFamily="50" charset="-128"/>
                <a:ea typeface="AR P丸ゴシック体E" panose="020F0900000000000000" pitchFamily="50" charset="-128"/>
              </a:rPr>
              <a:t>総則・・・具体化の進め方</a:t>
            </a:r>
            <a:endParaRPr lang="en-US" altLang="ja-JP" sz="2954" dirty="0">
              <a:highlight>
                <a:srgbClr val="FFFF00"/>
              </a:highlight>
              <a:latin typeface="AR P丸ゴシック体E" panose="020F0900000000000000" pitchFamily="50" charset="-128"/>
              <a:ea typeface="AR P丸ゴシック体E" panose="020F0900000000000000" pitchFamily="50" charset="-128"/>
            </a:endParaRPr>
          </a:p>
          <a:p>
            <a:r>
              <a:rPr lang="ja-JP" altLang="en-US" sz="2954" dirty="0">
                <a:highlight>
                  <a:srgbClr val="FFFF00"/>
                </a:highlight>
                <a:latin typeface="AR P丸ゴシック体E" panose="020F0900000000000000" pitchFamily="50" charset="-128"/>
                <a:ea typeface="AR P丸ゴシック体E" panose="020F0900000000000000" pitchFamily="50" charset="-128"/>
              </a:rPr>
              <a:t>　　　　</a:t>
            </a:r>
            <a:endParaRPr lang="en-US" altLang="ja-JP" sz="2954" dirty="0">
              <a:highlight>
                <a:srgbClr val="FFFF00"/>
              </a:highlight>
              <a:latin typeface="AR P丸ゴシック体E" panose="020F0900000000000000" pitchFamily="50" charset="-128"/>
              <a:ea typeface="AR P丸ゴシック体E" panose="020F0900000000000000" pitchFamily="50" charset="-128"/>
            </a:endParaRPr>
          </a:p>
          <a:p>
            <a:r>
              <a:rPr lang="ja-JP" altLang="en-US" sz="2954" dirty="0">
                <a:latin typeface="AR P丸ゴシック体E" panose="020F0900000000000000" pitchFamily="50" charset="-128"/>
                <a:ea typeface="AR P丸ゴシック体E" panose="020F0900000000000000" pitchFamily="50" charset="-128"/>
              </a:rPr>
              <a:t>　　　　　　　</a:t>
            </a:r>
            <a:r>
              <a:rPr lang="ja-JP" altLang="en-US" sz="2954" dirty="0">
                <a:highlight>
                  <a:srgbClr val="FFFF00"/>
                </a:highlight>
                <a:latin typeface="AR P丸ゴシック体E" panose="020F0900000000000000" pitchFamily="50" charset="-128"/>
                <a:ea typeface="AR P丸ゴシック体E" panose="020F0900000000000000" pitchFamily="50" charset="-128"/>
              </a:rPr>
              <a:t>各教科・領域・・改定の経緯・方針</a:t>
            </a:r>
            <a:endParaRPr lang="en-US" altLang="ja-JP" sz="2954" dirty="0">
              <a:highlight>
                <a:srgbClr val="FFFF00"/>
              </a:highlight>
              <a:latin typeface="AR P丸ゴシック体E" panose="020F0900000000000000" pitchFamily="50" charset="-128"/>
              <a:ea typeface="AR P丸ゴシック体E" panose="020F0900000000000000" pitchFamily="50" charset="-128"/>
            </a:endParaRPr>
          </a:p>
          <a:p>
            <a:r>
              <a:rPr lang="ja-JP" altLang="en-US" sz="2954" dirty="0">
                <a:latin typeface="AR P丸ゴシック体E" panose="020F0900000000000000" pitchFamily="50" charset="-128"/>
                <a:ea typeface="AR P丸ゴシック体E" panose="020F0900000000000000" pitchFamily="50" charset="-128"/>
              </a:rPr>
              <a:t>　　　　　　　　　　　　</a:t>
            </a:r>
            <a:r>
              <a:rPr lang="ja-JP" altLang="en-US" sz="2954" dirty="0">
                <a:highlight>
                  <a:srgbClr val="FFFF00"/>
                </a:highlight>
                <a:latin typeface="AR P丸ゴシック体E" panose="020F0900000000000000" pitchFamily="50" charset="-128"/>
                <a:ea typeface="AR P丸ゴシック体E" panose="020F0900000000000000" pitchFamily="50" charset="-128"/>
              </a:rPr>
              <a:t>学年ごとの目標・内容　　　</a:t>
            </a:r>
            <a:endParaRPr lang="en-US" altLang="ja-JP" sz="2954" dirty="0">
              <a:highlight>
                <a:srgbClr val="FFFF00"/>
              </a:highlight>
              <a:latin typeface="AR P丸ゴシック体E" panose="020F0900000000000000" pitchFamily="50" charset="-128"/>
              <a:ea typeface="AR P丸ゴシック体E" panose="020F0900000000000000" pitchFamily="50" charset="-128"/>
            </a:endParaRPr>
          </a:p>
          <a:p>
            <a:endParaRPr lang="en-US" altLang="ja-JP" sz="2954" dirty="0">
              <a:latin typeface="AR丸ゴシック体E" panose="020F0909000000000000" pitchFamily="49" charset="-128"/>
              <a:ea typeface="AR丸ゴシック体E" panose="020F0909000000000000" pitchFamily="49" charset="-128"/>
            </a:endParaRPr>
          </a:p>
        </p:txBody>
      </p:sp>
      <p:sp>
        <p:nvSpPr>
          <p:cNvPr id="3" name="テキスト ボックス 2">
            <a:extLst>
              <a:ext uri="{FF2B5EF4-FFF2-40B4-BE49-F238E27FC236}">
                <a16:creationId xmlns:a16="http://schemas.microsoft.com/office/drawing/2014/main" id="{1D4FA6B8-A8A0-4B92-A585-5D1ADD1E6080}"/>
              </a:ext>
            </a:extLst>
          </p:cNvPr>
          <p:cNvSpPr txBox="1">
            <a:spLocks noChangeArrowheads="1"/>
          </p:cNvSpPr>
          <p:nvPr/>
        </p:nvSpPr>
        <p:spPr bwMode="auto">
          <a:xfrm>
            <a:off x="1363391" y="189777"/>
            <a:ext cx="6248079" cy="60369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3323" b="1" dirty="0">
                <a:latin typeface="AR P楷書体M" panose="03000600000000000000" pitchFamily="66" charset="-128"/>
                <a:ea typeface="AR P楷書体M" panose="03000600000000000000" pitchFamily="66" charset="-128"/>
              </a:rPr>
              <a:t>学習指導要領　</a:t>
            </a:r>
            <a:endParaRPr lang="en-US" altLang="ja-JP" sz="3323" b="1" dirty="0">
              <a:latin typeface="AR P楷書体M" panose="03000600000000000000" pitchFamily="66" charset="-128"/>
              <a:ea typeface="AR P楷書体M" panose="03000600000000000000" pitchFamily="66" charset="-128"/>
            </a:endParaRPr>
          </a:p>
        </p:txBody>
      </p:sp>
      <p:grpSp>
        <p:nvGrpSpPr>
          <p:cNvPr id="7" name="グループ化 6">
            <a:extLst>
              <a:ext uri="{FF2B5EF4-FFF2-40B4-BE49-F238E27FC236}">
                <a16:creationId xmlns:a16="http://schemas.microsoft.com/office/drawing/2014/main" id="{908530C4-F572-4806-8D7B-6305A7F76353}"/>
              </a:ext>
            </a:extLst>
          </p:cNvPr>
          <p:cNvGrpSpPr/>
          <p:nvPr/>
        </p:nvGrpSpPr>
        <p:grpSpPr>
          <a:xfrm>
            <a:off x="381912" y="1038120"/>
            <a:ext cx="8851363" cy="1868749"/>
            <a:chOff x="423300" y="1904878"/>
            <a:chExt cx="8851363" cy="1868749"/>
          </a:xfrm>
        </p:grpSpPr>
        <p:sp>
          <p:nvSpPr>
            <p:cNvPr id="4" name="四角形: メモ 3">
              <a:extLst>
                <a:ext uri="{FF2B5EF4-FFF2-40B4-BE49-F238E27FC236}">
                  <a16:creationId xmlns:a16="http://schemas.microsoft.com/office/drawing/2014/main" id="{DB08BCA2-29DA-494B-82DC-E5B7FD024C1B}"/>
                </a:ext>
              </a:extLst>
            </p:cNvPr>
            <p:cNvSpPr/>
            <p:nvPr/>
          </p:nvSpPr>
          <p:spPr>
            <a:xfrm>
              <a:off x="423300" y="1904878"/>
              <a:ext cx="8297398" cy="1868749"/>
            </a:xfrm>
            <a:prstGeom prst="foldedCorne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147F0368-E95A-4A36-B401-D19FBF077F85}"/>
                </a:ext>
              </a:extLst>
            </p:cNvPr>
            <p:cNvSpPr txBox="1"/>
            <p:nvPr/>
          </p:nvSpPr>
          <p:spPr>
            <a:xfrm>
              <a:off x="1470800" y="2171208"/>
              <a:ext cx="7803863" cy="1338828"/>
            </a:xfrm>
            <a:prstGeom prst="rect">
              <a:avLst/>
            </a:prstGeom>
            <a:noFill/>
          </p:spPr>
          <p:txBody>
            <a:bodyPr wrap="square" rtlCol="0">
              <a:spAutoFit/>
            </a:bodyPr>
            <a:lstStyle/>
            <a:p>
              <a:r>
                <a:rPr kumimoji="1" lang="ja-JP" altLang="en-US" sz="2400" dirty="0">
                  <a:latin typeface="AR丸ゴシック体E" panose="020F0909000000000000" pitchFamily="49" charset="-128"/>
                  <a:ea typeface="AR丸ゴシック体E" panose="020F0909000000000000" pitchFamily="49" charset="-128"/>
                </a:rPr>
                <a:t>今回の改訂では、</a:t>
              </a:r>
              <a:r>
                <a:rPr kumimoji="1" lang="ja-JP" altLang="en-US" sz="3300" b="1" dirty="0">
                  <a:solidFill>
                    <a:srgbClr val="FF0000"/>
                  </a:solidFill>
                  <a:latin typeface="AR丸ゴシック体E" panose="020F0909000000000000" pitchFamily="49" charset="-128"/>
                  <a:ea typeface="AR丸ゴシック体E" panose="020F0909000000000000" pitchFamily="49" charset="-128"/>
                </a:rPr>
                <a:t>前文</a:t>
              </a:r>
              <a:r>
                <a:rPr kumimoji="1" lang="ja-JP" altLang="en-US" sz="2400" dirty="0">
                  <a:latin typeface="AR丸ゴシック体E" panose="020F0909000000000000" pitchFamily="49" charset="-128"/>
                  <a:ea typeface="AR丸ゴシック体E" panose="020F0909000000000000" pitchFamily="49" charset="-128"/>
                </a:rPr>
                <a:t>がつきました。</a:t>
              </a:r>
              <a:endParaRPr kumimoji="1" lang="en-US" altLang="ja-JP" sz="2400" dirty="0">
                <a:latin typeface="AR丸ゴシック体E" panose="020F0909000000000000" pitchFamily="49" charset="-128"/>
                <a:ea typeface="AR丸ゴシック体E" panose="020F0909000000000000" pitchFamily="49" charset="-128"/>
              </a:endParaRPr>
            </a:p>
            <a:p>
              <a:endParaRPr kumimoji="1" lang="en-US" altLang="ja-JP" sz="2400" u="sng" dirty="0">
                <a:solidFill>
                  <a:srgbClr val="FF0000"/>
                </a:solidFill>
                <a:latin typeface="AR丸ゴシック体E" panose="020F0909000000000000" pitchFamily="49" charset="-128"/>
                <a:ea typeface="AR丸ゴシック体E" panose="020F0909000000000000" pitchFamily="49" charset="-128"/>
              </a:endParaRPr>
            </a:p>
            <a:p>
              <a:r>
                <a:rPr kumimoji="1" lang="ja-JP" altLang="en-US" sz="2400" u="sng" dirty="0">
                  <a:latin typeface="AR丸ゴシック体E" panose="020F0909000000000000" pitchFamily="49" charset="-128"/>
                  <a:ea typeface="AR丸ゴシック体E" panose="020F0909000000000000" pitchFamily="49" charset="-128"/>
                </a:rPr>
                <a:t>改訂の理念</a:t>
              </a:r>
              <a:r>
                <a:rPr kumimoji="1" lang="ja-JP" altLang="en-US" sz="2400" dirty="0">
                  <a:latin typeface="AR丸ゴシック体E" panose="020F0909000000000000" pitchFamily="49" charset="-128"/>
                  <a:ea typeface="AR丸ゴシック体E" panose="020F0909000000000000" pitchFamily="49" charset="-128"/>
                </a:rPr>
                <a:t>を特に強調するためのものです。</a:t>
              </a:r>
              <a:endParaRPr kumimoji="1" lang="en-US" altLang="ja-JP" sz="2400" dirty="0">
                <a:latin typeface="AR丸ゴシック体E" panose="020F0909000000000000" pitchFamily="49" charset="-128"/>
                <a:ea typeface="AR丸ゴシック体E" panose="020F0909000000000000" pitchFamily="49" charset="-128"/>
              </a:endParaRPr>
            </a:p>
          </p:txBody>
        </p:sp>
      </p:grpSp>
      <p:sp>
        <p:nvSpPr>
          <p:cNvPr id="6" name="吹き出し: 角を丸めた四角形 5">
            <a:extLst>
              <a:ext uri="{FF2B5EF4-FFF2-40B4-BE49-F238E27FC236}">
                <a16:creationId xmlns:a16="http://schemas.microsoft.com/office/drawing/2014/main" id="{F0C8C874-9128-4F50-B5F1-DA6D15E0CF0C}"/>
              </a:ext>
            </a:extLst>
          </p:cNvPr>
          <p:cNvSpPr/>
          <p:nvPr/>
        </p:nvSpPr>
        <p:spPr>
          <a:xfrm>
            <a:off x="6487510" y="113439"/>
            <a:ext cx="2821424" cy="1407953"/>
          </a:xfrm>
          <a:prstGeom prst="wedgeRoundRectCallout">
            <a:avLst>
              <a:gd name="adj1" fmla="val -107673"/>
              <a:gd name="adj2" fmla="val 3642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50" b="1" dirty="0">
                <a:solidFill>
                  <a:schemeClr val="tx1"/>
                </a:solidFill>
              </a:rPr>
              <a:t>　</a:t>
            </a:r>
            <a:r>
              <a:rPr kumimoji="1" lang="ja-JP" altLang="en-US" sz="2100" b="1" dirty="0">
                <a:solidFill>
                  <a:schemeClr val="tx1"/>
                </a:solidFill>
              </a:rPr>
              <a:t>・時間数・英語</a:t>
            </a:r>
            <a:endParaRPr kumimoji="1" lang="en-US" altLang="ja-JP" sz="2100" b="1" dirty="0">
              <a:solidFill>
                <a:schemeClr val="tx1"/>
              </a:solidFill>
            </a:endParaRPr>
          </a:p>
          <a:p>
            <a:pPr algn="ctr"/>
            <a:r>
              <a:rPr kumimoji="1" lang="ja-JP" altLang="en-US" sz="2100" b="1" dirty="0">
                <a:solidFill>
                  <a:schemeClr val="tx1"/>
                </a:solidFill>
              </a:rPr>
              <a:t>・プログラミング</a:t>
            </a:r>
            <a:r>
              <a:rPr kumimoji="1" lang="en-US" altLang="ja-JP" sz="2100" b="1" dirty="0">
                <a:solidFill>
                  <a:schemeClr val="tx1"/>
                </a:solidFill>
              </a:rPr>
              <a:t>  </a:t>
            </a:r>
          </a:p>
          <a:p>
            <a:r>
              <a:rPr kumimoji="1" lang="ja-JP" altLang="en-US" sz="2100" b="1" dirty="0">
                <a:solidFill>
                  <a:schemeClr val="tx1"/>
                </a:solidFill>
              </a:rPr>
              <a:t>  </a:t>
            </a:r>
            <a:r>
              <a:rPr kumimoji="1" lang="ja-JP" altLang="en-US" sz="1350" b="1" dirty="0">
                <a:solidFill>
                  <a:schemeClr val="tx1"/>
                </a:solidFill>
              </a:rPr>
              <a:t>  </a:t>
            </a:r>
            <a:r>
              <a:rPr kumimoji="1" lang="ja-JP" altLang="en-US" sz="2100" b="1" dirty="0">
                <a:solidFill>
                  <a:schemeClr val="tx1"/>
                </a:solidFill>
              </a:rPr>
              <a:t>・</a:t>
            </a:r>
            <a:r>
              <a:rPr kumimoji="1" lang="en-US" altLang="ja-JP" sz="2100" b="1" dirty="0">
                <a:solidFill>
                  <a:schemeClr val="tx1"/>
                </a:solidFill>
              </a:rPr>
              <a:t>GIGA</a:t>
            </a:r>
            <a:r>
              <a:rPr kumimoji="1" lang="ja-JP" altLang="en-US" sz="2100" b="1" dirty="0">
                <a:solidFill>
                  <a:schemeClr val="tx1"/>
                </a:solidFill>
              </a:rPr>
              <a:t>スクール</a:t>
            </a:r>
            <a:endParaRPr kumimoji="1" lang="en-US" altLang="ja-JP" sz="2100" b="1" dirty="0">
              <a:solidFill>
                <a:schemeClr val="tx1"/>
              </a:solidFill>
            </a:endParaRPr>
          </a:p>
          <a:p>
            <a:pPr algn="ctr"/>
            <a:r>
              <a:rPr kumimoji="1" lang="ja-JP" altLang="en-US" sz="2100" b="1" dirty="0">
                <a:solidFill>
                  <a:schemeClr val="tx1"/>
                </a:solidFill>
              </a:rPr>
              <a:t>・個別最適化     ？</a:t>
            </a:r>
          </a:p>
        </p:txBody>
      </p:sp>
      <p:sp>
        <p:nvSpPr>
          <p:cNvPr id="11" name="テキスト ボックス 10">
            <a:extLst>
              <a:ext uri="{FF2B5EF4-FFF2-40B4-BE49-F238E27FC236}">
                <a16:creationId xmlns:a16="http://schemas.microsoft.com/office/drawing/2014/main" id="{63FFB29C-1DBE-44E6-8B64-1FC4F88FA73A}"/>
              </a:ext>
            </a:extLst>
          </p:cNvPr>
          <p:cNvSpPr txBox="1"/>
          <p:nvPr/>
        </p:nvSpPr>
        <p:spPr>
          <a:xfrm>
            <a:off x="1304364" y="2195060"/>
            <a:ext cx="1734671" cy="461665"/>
          </a:xfrm>
          <a:prstGeom prst="rect">
            <a:avLst/>
          </a:prstGeom>
          <a:solidFill>
            <a:srgbClr val="FEFDD3"/>
          </a:solidFill>
        </p:spPr>
        <p:txBody>
          <a:bodyPr wrap="square">
            <a:spAutoFit/>
          </a:bodyPr>
          <a:lstStyle/>
          <a:p>
            <a:r>
              <a:rPr kumimoji="1" lang="ja-JP" altLang="en-US" sz="2400" u="sng" dirty="0">
                <a:solidFill>
                  <a:srgbClr val="FF0000"/>
                </a:solidFill>
                <a:latin typeface="AR丸ゴシック体E" panose="020F0909000000000000" pitchFamily="49" charset="-128"/>
                <a:ea typeface="AR丸ゴシック体E" panose="020F0909000000000000" pitchFamily="49" charset="-128"/>
              </a:rPr>
              <a:t>改訂の理念</a:t>
            </a:r>
            <a:endParaRPr lang="ja-JP" altLang="en-US" sz="2400" dirty="0"/>
          </a:p>
        </p:txBody>
      </p:sp>
      <p:grpSp>
        <p:nvGrpSpPr>
          <p:cNvPr id="13" name="グループ化 12">
            <a:extLst>
              <a:ext uri="{FF2B5EF4-FFF2-40B4-BE49-F238E27FC236}">
                <a16:creationId xmlns:a16="http://schemas.microsoft.com/office/drawing/2014/main" id="{03C15474-781B-8F71-DAA2-C332CA957D6B}"/>
              </a:ext>
            </a:extLst>
          </p:cNvPr>
          <p:cNvGrpSpPr/>
          <p:nvPr/>
        </p:nvGrpSpPr>
        <p:grpSpPr>
          <a:xfrm>
            <a:off x="7847796" y="177814"/>
            <a:ext cx="100852" cy="1122830"/>
            <a:chOff x="-797858" y="-107576"/>
            <a:chExt cx="134469" cy="1497107"/>
          </a:xfrm>
        </p:grpSpPr>
        <p:sp>
          <p:nvSpPr>
            <p:cNvPr id="10" name="正方形/長方形 9">
              <a:extLst>
                <a:ext uri="{FF2B5EF4-FFF2-40B4-BE49-F238E27FC236}">
                  <a16:creationId xmlns:a16="http://schemas.microsoft.com/office/drawing/2014/main" id="{80E2E647-FAE9-1C0C-A277-B67B5631348B}"/>
                </a:ext>
              </a:extLst>
            </p:cNvPr>
            <p:cNvSpPr/>
            <p:nvPr/>
          </p:nvSpPr>
          <p:spPr>
            <a:xfrm rot="2974677">
              <a:off x="-1452283" y="573741"/>
              <a:ext cx="1470212" cy="107577"/>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rgbClr val="FF0000"/>
                </a:solidFill>
              </a:endParaRPr>
            </a:p>
          </p:txBody>
        </p:sp>
        <p:sp>
          <p:nvSpPr>
            <p:cNvPr id="12" name="正方形/長方形 11">
              <a:extLst>
                <a:ext uri="{FF2B5EF4-FFF2-40B4-BE49-F238E27FC236}">
                  <a16:creationId xmlns:a16="http://schemas.microsoft.com/office/drawing/2014/main" id="{CC1A42AE-ABBF-9E9A-5BF7-B7E04C0721A2}"/>
                </a:ext>
              </a:extLst>
            </p:cNvPr>
            <p:cNvSpPr/>
            <p:nvPr/>
          </p:nvSpPr>
          <p:spPr>
            <a:xfrm rot="7755999">
              <a:off x="-1479175" y="600636"/>
              <a:ext cx="1470212" cy="107577"/>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rgbClr val="FF0000"/>
                </a:solidFill>
              </a:endParaRPr>
            </a:p>
          </p:txBody>
        </p:sp>
      </p:grpSp>
    </p:spTree>
    <p:extLst>
      <p:ext uri="{BB962C8B-B14F-4D97-AF65-F5344CB8AC3E}">
        <p14:creationId xmlns:p14="http://schemas.microsoft.com/office/powerpoint/2010/main" val="130262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xit" presetSubtype="0" fill="hold" nodeType="clickEffect">
                                  <p:stCondLst>
                                    <p:cond delay="0"/>
                                  </p:stCondLst>
                                  <p:childTnLst>
                                    <p:animEffect transition="out" filter="fade">
                                      <p:cBhvr>
                                        <p:cTn id="19" dur="1000"/>
                                        <p:tgtEl>
                                          <p:spTgt spid="13"/>
                                        </p:tgtEl>
                                      </p:cBhvr>
                                    </p:animEffect>
                                    <p:anim calcmode="lin" valueType="num">
                                      <p:cBhvr>
                                        <p:cTn id="20" dur="1000"/>
                                        <p:tgtEl>
                                          <p:spTgt spid="13"/>
                                        </p:tgtEl>
                                        <p:attrNameLst>
                                          <p:attrName>ppt_x</p:attrName>
                                        </p:attrNameLst>
                                      </p:cBhvr>
                                      <p:tavLst>
                                        <p:tav tm="0">
                                          <p:val>
                                            <p:strVal val="ppt_x"/>
                                          </p:val>
                                        </p:tav>
                                        <p:tav tm="100000">
                                          <p:val>
                                            <p:strVal val="ppt_x"/>
                                          </p:val>
                                        </p:tav>
                                      </p:tavLst>
                                    </p:anim>
                                    <p:anim calcmode="lin" valueType="num">
                                      <p:cBhvr>
                                        <p:cTn id="21" dur="1000"/>
                                        <p:tgtEl>
                                          <p:spTgt spid="13"/>
                                        </p:tgtEl>
                                        <p:attrNameLst>
                                          <p:attrName>ppt_y</p:attrName>
                                        </p:attrNameLst>
                                      </p:cBhvr>
                                      <p:tavLst>
                                        <p:tav tm="0">
                                          <p:val>
                                            <p:strVal val="ppt_y"/>
                                          </p:val>
                                        </p:tav>
                                        <p:tav tm="100000">
                                          <p:val>
                                            <p:strVal val="ppt_y+.1"/>
                                          </p:val>
                                        </p:tav>
                                      </p:tavLst>
                                    </p:anim>
                                    <p:set>
                                      <p:cBhvr>
                                        <p:cTn id="22" dur="1" fill="hold">
                                          <p:stCondLst>
                                            <p:cond delay="999"/>
                                          </p:stCondLst>
                                        </p:cTn>
                                        <p:tgtEl>
                                          <p:spTgt spid="13"/>
                                        </p:tgtEl>
                                        <p:attrNameLst>
                                          <p:attrName>style.visibility</p:attrName>
                                        </p:attrNameLst>
                                      </p:cBhvr>
                                      <p:to>
                                        <p:strVal val="hidden"/>
                                      </p:to>
                                    </p:set>
                                  </p:childTnLst>
                                </p:cTn>
                              </p:par>
                              <p:par>
                                <p:cTn id="23" presetID="42" presetClass="exit" presetSubtype="0" fill="hold" grpId="1" nodeType="withEffect">
                                  <p:stCondLst>
                                    <p:cond delay="0"/>
                                  </p:stCondLst>
                                  <p:childTnLst>
                                    <p:animEffect transition="out" filter="fade">
                                      <p:cBhvr>
                                        <p:cTn id="24" dur="1000"/>
                                        <p:tgtEl>
                                          <p:spTgt spid="6"/>
                                        </p:tgtEl>
                                      </p:cBhvr>
                                    </p:animEffect>
                                    <p:anim calcmode="lin" valueType="num">
                                      <p:cBhvr>
                                        <p:cTn id="25" dur="1000"/>
                                        <p:tgtEl>
                                          <p:spTgt spid="6"/>
                                        </p:tgtEl>
                                        <p:attrNameLst>
                                          <p:attrName>ppt_x</p:attrName>
                                        </p:attrNameLst>
                                      </p:cBhvr>
                                      <p:tavLst>
                                        <p:tav tm="0">
                                          <p:val>
                                            <p:strVal val="ppt_x"/>
                                          </p:val>
                                        </p:tav>
                                        <p:tav tm="100000">
                                          <p:val>
                                            <p:strVal val="ppt_x"/>
                                          </p:val>
                                        </p:tav>
                                      </p:tavLst>
                                    </p:anim>
                                    <p:anim calcmode="lin" valueType="num">
                                      <p:cBhvr>
                                        <p:cTn id="26" dur="1000"/>
                                        <p:tgtEl>
                                          <p:spTgt spid="6"/>
                                        </p:tgtEl>
                                        <p:attrNameLst>
                                          <p:attrName>ppt_y</p:attrName>
                                        </p:attrNameLst>
                                      </p:cBhvr>
                                      <p:tavLst>
                                        <p:tav tm="0">
                                          <p:val>
                                            <p:strVal val="ppt_y"/>
                                          </p:val>
                                        </p:tav>
                                        <p:tav tm="100000">
                                          <p:val>
                                            <p:strVal val="ppt_y+.1"/>
                                          </p:val>
                                        </p:tav>
                                      </p:tavLst>
                                    </p:anim>
                                    <p:set>
                                      <p:cBhvr>
                                        <p:cTn id="27" dur="1" fill="hold">
                                          <p:stCondLst>
                                            <p:cond delay="999"/>
                                          </p:stCondLst>
                                        </p:cTn>
                                        <p:tgtEl>
                                          <p:spTgt spid="6"/>
                                        </p:tgtEl>
                                        <p:attrNameLst>
                                          <p:attrName>style.visibility</p:attrName>
                                        </p:attrNameLst>
                                      </p:cBhvr>
                                      <p:to>
                                        <p:strVal val="hidden"/>
                                      </p:to>
                                    </p:set>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58E24C5E-23B1-462E-B496-3107EA5088F1}"/>
              </a:ext>
            </a:extLst>
          </p:cNvPr>
          <p:cNvSpPr/>
          <p:nvPr/>
        </p:nvSpPr>
        <p:spPr>
          <a:xfrm>
            <a:off x="0" y="0"/>
            <a:ext cx="9160933"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extLst>
              <a:ext uri="{FF2B5EF4-FFF2-40B4-BE49-F238E27FC236}">
                <a16:creationId xmlns:a16="http://schemas.microsoft.com/office/drawing/2014/main" id="{1626EAF1-E08F-4F4E-9EF0-FE3BE51D3B3F}"/>
              </a:ext>
            </a:extLst>
          </p:cNvPr>
          <p:cNvSpPr/>
          <p:nvPr/>
        </p:nvSpPr>
        <p:spPr>
          <a:xfrm>
            <a:off x="0" y="854181"/>
            <a:ext cx="8440615" cy="5551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b="1"/>
          </a:p>
        </p:txBody>
      </p:sp>
      <p:sp>
        <p:nvSpPr>
          <p:cNvPr id="22" name="正方形/長方形 21">
            <a:extLst>
              <a:ext uri="{FF2B5EF4-FFF2-40B4-BE49-F238E27FC236}">
                <a16:creationId xmlns:a16="http://schemas.microsoft.com/office/drawing/2014/main" id="{7DEA1C66-BDAC-4372-984A-7FE3A3857E57}"/>
              </a:ext>
            </a:extLst>
          </p:cNvPr>
          <p:cNvSpPr/>
          <p:nvPr/>
        </p:nvSpPr>
        <p:spPr>
          <a:xfrm>
            <a:off x="0" y="563612"/>
            <a:ext cx="9144000" cy="5855146"/>
          </a:xfrm>
          <a:prstGeom prst="rect">
            <a:avLst/>
          </a:prstGeom>
          <a:solidFill>
            <a:srgbClr val="F7FC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a:p>
        </p:txBody>
      </p:sp>
      <p:sp>
        <p:nvSpPr>
          <p:cNvPr id="11" name="正方形/長方形 10"/>
          <p:cNvSpPr/>
          <p:nvPr/>
        </p:nvSpPr>
        <p:spPr>
          <a:xfrm>
            <a:off x="4817128" y="1874403"/>
            <a:ext cx="4003048" cy="3650097"/>
          </a:xfrm>
          <a:prstGeom prst="rect">
            <a:avLst/>
          </a:prstGeom>
          <a:solidFill>
            <a:schemeClr val="bg1"/>
          </a:solidFill>
          <a:ln w="66675" cmpd="thickThi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b="1"/>
          </a:p>
        </p:txBody>
      </p:sp>
      <p:sp>
        <p:nvSpPr>
          <p:cNvPr id="10" name="正方形/長方形 9"/>
          <p:cNvSpPr/>
          <p:nvPr/>
        </p:nvSpPr>
        <p:spPr>
          <a:xfrm>
            <a:off x="262174" y="1885149"/>
            <a:ext cx="3619998" cy="3639352"/>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b="1"/>
          </a:p>
        </p:txBody>
      </p:sp>
      <p:sp>
        <p:nvSpPr>
          <p:cNvPr id="4" name="テキスト ボックス 3"/>
          <p:cNvSpPr txBox="1"/>
          <p:nvPr/>
        </p:nvSpPr>
        <p:spPr>
          <a:xfrm>
            <a:off x="237452" y="2011955"/>
            <a:ext cx="8644374" cy="4587153"/>
          </a:xfrm>
          <a:prstGeom prst="rect">
            <a:avLst/>
          </a:prstGeom>
          <a:noFill/>
        </p:spPr>
        <p:txBody>
          <a:bodyPr wrap="square" rtlCol="0">
            <a:spAutoFit/>
          </a:bodyPr>
          <a:lstStyle/>
          <a:p>
            <a:r>
              <a:rPr lang="ja-JP" altLang="en-US" sz="2800" b="1" dirty="0">
                <a:solidFill>
                  <a:srgbClr val="FF0000"/>
                </a:solidFill>
              </a:rPr>
              <a:t>自分のよさや可能性を　　　</a:t>
            </a:r>
            <a:endParaRPr lang="en-US" altLang="ja-JP" sz="2800" b="1" dirty="0">
              <a:solidFill>
                <a:srgbClr val="FF0000"/>
              </a:solidFill>
            </a:endParaRPr>
          </a:p>
          <a:p>
            <a:r>
              <a:rPr lang="ja-JP" altLang="en-US" sz="2800" b="1" dirty="0">
                <a:solidFill>
                  <a:srgbClr val="FF0000"/>
                </a:solidFill>
              </a:rPr>
              <a:t>　　　　　</a:t>
            </a:r>
            <a:r>
              <a:rPr lang="ja-JP" altLang="en-US" sz="2000" b="1" dirty="0">
                <a:solidFill>
                  <a:srgbClr val="FF0000"/>
                </a:solidFill>
              </a:rPr>
              <a:t>　</a:t>
            </a:r>
            <a:r>
              <a:rPr lang="ja-JP" altLang="en-US" sz="2800" b="1" dirty="0">
                <a:solidFill>
                  <a:srgbClr val="FF0000"/>
                </a:solidFill>
              </a:rPr>
              <a:t>認識する </a:t>
            </a:r>
            <a:r>
              <a:rPr lang="ja-JP" altLang="en-US" b="1" dirty="0">
                <a:latin typeface="AR丸ゴシック体E" panose="020F0909000000000000" pitchFamily="49" charset="-128"/>
                <a:ea typeface="AR丸ゴシック体E" panose="020F0909000000000000" pitchFamily="49" charset="-128"/>
              </a:rPr>
              <a:t>とともに</a:t>
            </a:r>
            <a:r>
              <a:rPr lang="ja-JP" altLang="en-US" sz="1400" b="1" dirty="0">
                <a:solidFill>
                  <a:schemeClr val="accent5">
                    <a:lumMod val="75000"/>
                  </a:schemeClr>
                </a:solidFill>
                <a:latin typeface="AR丸ゴシック体E" panose="020F0909000000000000" pitchFamily="49" charset="-128"/>
                <a:ea typeface="AR丸ゴシック体E" panose="020F0909000000000000" pitchFamily="49" charset="-128"/>
              </a:rPr>
              <a:t>　</a:t>
            </a:r>
            <a:r>
              <a:rPr lang="ja-JP" altLang="en-US" sz="2800" b="1" dirty="0">
                <a:solidFill>
                  <a:schemeClr val="accent5">
                    <a:lumMod val="75000"/>
                  </a:schemeClr>
                </a:solidFill>
              </a:rPr>
              <a:t>あらゆる他者を価値の　　</a:t>
            </a:r>
            <a:endParaRPr lang="en-US" altLang="ja-JP" sz="2800" b="1" dirty="0">
              <a:solidFill>
                <a:schemeClr val="accent5">
                  <a:lumMod val="75000"/>
                </a:schemeClr>
              </a:solidFill>
            </a:endParaRPr>
          </a:p>
          <a:p>
            <a:pPr algn="ctr"/>
            <a:r>
              <a:rPr lang="ja-JP" altLang="en-US" sz="2800" b="1" dirty="0">
                <a:solidFill>
                  <a:schemeClr val="accent5">
                    <a:lumMod val="75000"/>
                  </a:schemeClr>
                </a:solidFill>
              </a:rPr>
              <a:t>　　　　　　　　　　　　</a:t>
            </a:r>
            <a:r>
              <a:rPr lang="ja-JP" altLang="en-US" sz="1400" b="1" dirty="0">
                <a:solidFill>
                  <a:schemeClr val="accent5">
                    <a:lumMod val="75000"/>
                  </a:schemeClr>
                </a:solidFill>
              </a:rPr>
              <a:t>　　</a:t>
            </a:r>
            <a:r>
              <a:rPr lang="ja-JP" altLang="en-US" sz="2800" b="1" dirty="0">
                <a:solidFill>
                  <a:schemeClr val="accent5">
                    <a:lumMod val="75000"/>
                  </a:schemeClr>
                </a:solidFill>
              </a:rPr>
              <a:t>ある存在として尊重し、　　　　　　　　　　　</a:t>
            </a:r>
            <a:endParaRPr lang="en-US" altLang="ja-JP" sz="2800" b="1" dirty="0">
              <a:solidFill>
                <a:srgbClr val="FF0000"/>
              </a:solidFill>
            </a:endParaRPr>
          </a:p>
          <a:p>
            <a:r>
              <a:rPr lang="ja-JP" altLang="en-US" sz="1704" b="1" dirty="0">
                <a:solidFill>
                  <a:schemeClr val="accent5">
                    <a:lumMod val="75000"/>
                  </a:schemeClr>
                </a:solidFill>
              </a:rPr>
              <a:t>　　　　　　　　　　　　　　　　　　　   　 </a:t>
            </a:r>
            <a:r>
              <a:rPr lang="ja-JP" altLang="en-US" sz="1000" b="1" dirty="0">
                <a:solidFill>
                  <a:schemeClr val="accent5">
                    <a:lumMod val="75000"/>
                  </a:schemeClr>
                </a:solidFill>
              </a:rPr>
              <a:t>　</a:t>
            </a:r>
            <a:r>
              <a:rPr lang="ja-JP" altLang="en-US" sz="2800" b="1" dirty="0">
                <a:solidFill>
                  <a:schemeClr val="accent5">
                    <a:lumMod val="75000"/>
                  </a:schemeClr>
                </a:solidFill>
              </a:rPr>
              <a:t>多様な人々と協議しな　　　　</a:t>
            </a:r>
            <a:endParaRPr lang="en-US" altLang="ja-JP" sz="2800" b="1" dirty="0">
              <a:solidFill>
                <a:schemeClr val="accent5">
                  <a:lumMod val="75000"/>
                </a:schemeClr>
              </a:solidFill>
            </a:endParaRPr>
          </a:p>
          <a:p>
            <a:r>
              <a:rPr lang="ja-JP" altLang="en-US" sz="2800" b="1" dirty="0">
                <a:solidFill>
                  <a:schemeClr val="accent5">
                    <a:lumMod val="75000"/>
                  </a:schemeClr>
                </a:solidFill>
              </a:rPr>
              <a:t>　　　　　　　　　　　　　がら様々な社会的変化　　　</a:t>
            </a:r>
            <a:endParaRPr lang="en-US" altLang="ja-JP" sz="2800" b="1" dirty="0">
              <a:solidFill>
                <a:schemeClr val="accent5">
                  <a:lumMod val="75000"/>
                </a:schemeClr>
              </a:solidFill>
            </a:endParaRPr>
          </a:p>
          <a:p>
            <a:r>
              <a:rPr lang="ja-JP" altLang="en-US" sz="2800" b="1" dirty="0">
                <a:solidFill>
                  <a:schemeClr val="accent5">
                    <a:lumMod val="75000"/>
                  </a:schemeClr>
                </a:solidFill>
              </a:rPr>
              <a:t>　　　　　　　　　　　　　を乗り越え、</a:t>
            </a:r>
            <a:endParaRPr lang="en-US" altLang="ja-JP" sz="2800" b="1" dirty="0">
              <a:solidFill>
                <a:schemeClr val="accent5">
                  <a:lumMod val="75000"/>
                </a:schemeClr>
              </a:solidFill>
            </a:endParaRPr>
          </a:p>
          <a:p>
            <a:r>
              <a:rPr lang="ja-JP" altLang="en-US" sz="2800" b="1" dirty="0">
                <a:solidFill>
                  <a:srgbClr val="FF0000"/>
                </a:solidFill>
              </a:rPr>
              <a:t>豊かな人生を切り拓き、</a:t>
            </a:r>
            <a:r>
              <a:rPr lang="ja-JP" altLang="en-US" sz="2000" b="1" dirty="0"/>
              <a:t>　　　</a:t>
            </a:r>
            <a:r>
              <a:rPr lang="ja-JP" altLang="en-US" sz="2800" b="1" dirty="0">
                <a:solidFill>
                  <a:schemeClr val="accent1">
                    <a:lumMod val="50000"/>
                  </a:schemeClr>
                </a:solidFill>
              </a:rPr>
              <a:t>持続可能な社会の創り</a:t>
            </a:r>
            <a:endParaRPr lang="en-US" altLang="ja-JP" sz="2800" b="1" dirty="0">
              <a:solidFill>
                <a:schemeClr val="accent1">
                  <a:lumMod val="50000"/>
                </a:schemeClr>
              </a:solidFill>
            </a:endParaRPr>
          </a:p>
          <a:p>
            <a:r>
              <a:rPr lang="ja-JP" altLang="en-US" sz="2800" b="1" dirty="0">
                <a:solidFill>
                  <a:schemeClr val="accent1">
                    <a:lumMod val="50000"/>
                  </a:schemeClr>
                </a:solidFill>
              </a:rPr>
              <a:t>　　　　　　　　　　　　　手となる</a:t>
            </a:r>
            <a:r>
              <a:rPr lang="ja-JP" altLang="en-US" sz="2800" b="1" dirty="0">
                <a:solidFill>
                  <a:srgbClr val="0070C0"/>
                </a:solidFill>
                <a:latin typeface="+mn-ea"/>
              </a:rPr>
              <a:t>ことが</a:t>
            </a:r>
            <a:endParaRPr lang="en-US" altLang="ja-JP" sz="2800" b="1" dirty="0">
              <a:solidFill>
                <a:srgbClr val="0070C0"/>
              </a:solidFill>
              <a:latin typeface="+mn-ea"/>
            </a:endParaRPr>
          </a:p>
          <a:p>
            <a:r>
              <a:rPr lang="ja-JP" altLang="en-US" sz="1400" b="1" dirty="0"/>
              <a:t>　　　 </a:t>
            </a:r>
            <a:r>
              <a:rPr lang="ja-JP" altLang="en-US" sz="1400" b="1" dirty="0">
                <a:solidFill>
                  <a:schemeClr val="accent5">
                    <a:lumMod val="75000"/>
                  </a:schemeClr>
                </a:solidFill>
              </a:rPr>
              <a:t>　　　　　　　　　　　　　　　　　</a:t>
            </a:r>
            <a:endParaRPr lang="en-US" altLang="ja-JP" sz="1400" b="1" dirty="0">
              <a:solidFill>
                <a:schemeClr val="accent5">
                  <a:lumMod val="75000"/>
                </a:schemeClr>
              </a:solidFill>
            </a:endParaRPr>
          </a:p>
          <a:p>
            <a:r>
              <a:rPr lang="ja-JP" altLang="en-US" sz="2000" b="1" dirty="0">
                <a:latin typeface="AR丸ゴシック体E" panose="020F0909000000000000" pitchFamily="49" charset="-128"/>
                <a:ea typeface="AR丸ゴシック体E" panose="020F0909000000000000" pitchFamily="49" charset="-128"/>
              </a:rPr>
              <a:t>　　　　できるようにすることが求められる</a:t>
            </a:r>
            <a:endParaRPr lang="en-US" altLang="ja-JP" sz="2000" b="1" dirty="0">
              <a:latin typeface="AR丸ゴシック体E" panose="020F0909000000000000" pitchFamily="49" charset="-128"/>
              <a:ea typeface="AR丸ゴシック体E" panose="020F0909000000000000" pitchFamily="49" charset="-128"/>
            </a:endParaRPr>
          </a:p>
          <a:p>
            <a:endParaRPr lang="en-US" altLang="ja-JP" sz="1704" b="1" dirty="0"/>
          </a:p>
          <a:p>
            <a:r>
              <a:rPr lang="ja-JP" altLang="en-US" sz="1704" b="1" dirty="0"/>
              <a:t>　　　　　　　　　　　　　　　　　　　　</a:t>
            </a:r>
          </a:p>
        </p:txBody>
      </p:sp>
      <p:sp>
        <p:nvSpPr>
          <p:cNvPr id="6" name="テキスト ボックス 5"/>
          <p:cNvSpPr txBox="1"/>
          <p:nvPr/>
        </p:nvSpPr>
        <p:spPr>
          <a:xfrm>
            <a:off x="2890697" y="101947"/>
            <a:ext cx="3262432" cy="461665"/>
          </a:xfrm>
          <a:prstGeom prst="rect">
            <a:avLst/>
          </a:prstGeom>
          <a:noFill/>
        </p:spPr>
        <p:txBody>
          <a:bodyPr wrap="none" rtlCol="0">
            <a:spAutoFit/>
          </a:bodyPr>
          <a:lstStyle/>
          <a:p>
            <a:r>
              <a:rPr lang="ja-JP" altLang="en-US" sz="2400" b="1" dirty="0"/>
              <a:t>学習指導要領（前文）</a:t>
            </a:r>
          </a:p>
        </p:txBody>
      </p:sp>
      <p:cxnSp>
        <p:nvCxnSpPr>
          <p:cNvPr id="14" name="直線コネクタ 13"/>
          <p:cNvCxnSpPr>
            <a:cxnSpLocks/>
          </p:cNvCxnSpPr>
          <p:nvPr/>
        </p:nvCxnSpPr>
        <p:spPr>
          <a:xfrm>
            <a:off x="5003800" y="5016500"/>
            <a:ext cx="3550973" cy="135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1064179" y="827176"/>
            <a:ext cx="2167750" cy="925193"/>
          </a:xfrm>
          <a:prstGeom prst="ellipse">
            <a:avLst/>
          </a:prstGeom>
          <a:solidFill>
            <a:srgbClr val="FAD2F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b="1"/>
          </a:p>
        </p:txBody>
      </p:sp>
      <p:sp>
        <p:nvSpPr>
          <p:cNvPr id="13" name="テキスト ボックス 12"/>
          <p:cNvSpPr txBox="1"/>
          <p:nvPr/>
        </p:nvSpPr>
        <p:spPr>
          <a:xfrm>
            <a:off x="1330749" y="1066336"/>
            <a:ext cx="1723549" cy="461665"/>
          </a:xfrm>
          <a:prstGeom prst="rect">
            <a:avLst/>
          </a:prstGeom>
          <a:noFill/>
        </p:spPr>
        <p:txBody>
          <a:bodyPr wrap="none" rtlCol="0">
            <a:spAutoFit/>
          </a:bodyPr>
          <a:lstStyle/>
          <a:p>
            <a:r>
              <a:rPr lang="ja-JP" altLang="en-US" sz="2400" b="1" dirty="0"/>
              <a:t>個人の成長</a:t>
            </a:r>
          </a:p>
        </p:txBody>
      </p:sp>
      <p:sp>
        <p:nvSpPr>
          <p:cNvPr id="17" name="円/楕円 16"/>
          <p:cNvSpPr/>
          <p:nvPr/>
        </p:nvSpPr>
        <p:spPr>
          <a:xfrm>
            <a:off x="5580230" y="827176"/>
            <a:ext cx="2625053" cy="954593"/>
          </a:xfrm>
          <a:prstGeom prst="ellipse">
            <a:avLst/>
          </a:prstGeom>
          <a:solidFill>
            <a:schemeClr val="accent1">
              <a:lumMod val="40000"/>
              <a:lumOff val="6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b="1"/>
          </a:p>
        </p:txBody>
      </p:sp>
      <p:sp>
        <p:nvSpPr>
          <p:cNvPr id="15" name="テキスト ボックス 14"/>
          <p:cNvSpPr txBox="1"/>
          <p:nvPr/>
        </p:nvSpPr>
        <p:spPr>
          <a:xfrm>
            <a:off x="5756904" y="986772"/>
            <a:ext cx="2339102" cy="830997"/>
          </a:xfrm>
          <a:prstGeom prst="rect">
            <a:avLst/>
          </a:prstGeom>
          <a:noFill/>
        </p:spPr>
        <p:txBody>
          <a:bodyPr wrap="none" rtlCol="0">
            <a:spAutoFit/>
          </a:bodyPr>
          <a:lstStyle/>
          <a:p>
            <a:r>
              <a:rPr lang="ja-JP" altLang="en-US" sz="2400" b="1" dirty="0"/>
              <a:t>社会人としての</a:t>
            </a:r>
            <a:endParaRPr lang="en-US" altLang="ja-JP" sz="2400" b="1" dirty="0"/>
          </a:p>
          <a:p>
            <a:r>
              <a:rPr lang="en-US" altLang="ja-JP" sz="2400" b="1" dirty="0"/>
              <a:t>          </a:t>
            </a:r>
            <a:r>
              <a:rPr lang="ja-JP" altLang="en-US" sz="2400" b="1" dirty="0"/>
              <a:t>役割</a:t>
            </a:r>
          </a:p>
        </p:txBody>
      </p:sp>
      <p:sp>
        <p:nvSpPr>
          <p:cNvPr id="20" name="テキスト ボックス 19">
            <a:extLst>
              <a:ext uri="{FF2B5EF4-FFF2-40B4-BE49-F238E27FC236}">
                <a16:creationId xmlns:a16="http://schemas.microsoft.com/office/drawing/2014/main" id="{9F3BD3A3-0853-444E-B41E-C36F99E4C81B}"/>
              </a:ext>
            </a:extLst>
          </p:cNvPr>
          <p:cNvSpPr txBox="1"/>
          <p:nvPr/>
        </p:nvSpPr>
        <p:spPr>
          <a:xfrm rot="21349390">
            <a:off x="5606635" y="5542271"/>
            <a:ext cx="3334131" cy="646331"/>
          </a:xfrm>
          <a:prstGeom prst="rect">
            <a:avLst/>
          </a:prstGeom>
          <a:solidFill>
            <a:srgbClr val="FF0000"/>
          </a:solidFill>
        </p:spPr>
        <p:txBody>
          <a:bodyPr wrap="square" rtlCol="0">
            <a:spAutoFit/>
          </a:bodyPr>
          <a:lstStyle/>
          <a:p>
            <a:r>
              <a:rPr kumimoji="1" lang="ja-JP" altLang="en-US" sz="1200" b="1" dirty="0">
                <a:latin typeface="AR丸ゴシック体E" panose="020F0909000000000000" pitchFamily="49" charset="-128"/>
                <a:ea typeface="AR丸ゴシック体E" panose="020F0909000000000000" pitchFamily="49" charset="-128"/>
              </a:rPr>
              <a:t>　</a:t>
            </a:r>
            <a:r>
              <a:rPr kumimoji="1" lang="ja-JP" altLang="en-US" sz="3600" b="1" dirty="0">
                <a:latin typeface="AR丸ゴシック体E" panose="020F0909000000000000" pitchFamily="49" charset="-128"/>
                <a:ea typeface="AR丸ゴシック体E" panose="020F0909000000000000" pitchFamily="49" charset="-128"/>
              </a:rPr>
              <a:t>ＥＳＤの推進</a:t>
            </a:r>
            <a:r>
              <a:rPr kumimoji="1" lang="ja-JP" altLang="en-US" b="1" dirty="0">
                <a:latin typeface="AR丸ゴシック体E" panose="020F0909000000000000" pitchFamily="49" charset="-128"/>
                <a:ea typeface="AR丸ゴシック体E" panose="020F0909000000000000" pitchFamily="49" charset="-128"/>
              </a:rPr>
              <a:t>　</a:t>
            </a:r>
          </a:p>
        </p:txBody>
      </p:sp>
      <p:cxnSp>
        <p:nvCxnSpPr>
          <p:cNvPr id="21" name="直線コネクタ 20">
            <a:extLst>
              <a:ext uri="{FF2B5EF4-FFF2-40B4-BE49-F238E27FC236}">
                <a16:creationId xmlns:a16="http://schemas.microsoft.com/office/drawing/2014/main" id="{97029056-382D-42DC-8BEE-A4B25B95D6A2}"/>
              </a:ext>
            </a:extLst>
          </p:cNvPr>
          <p:cNvCxnSpPr>
            <a:cxnSpLocks/>
          </p:cNvCxnSpPr>
          <p:nvPr/>
        </p:nvCxnSpPr>
        <p:spPr>
          <a:xfrm>
            <a:off x="5003799" y="5437388"/>
            <a:ext cx="13970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12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1000"/>
                                        <p:tgtEl>
                                          <p:spTgt spid="4">
                                            <p:txEl>
                                              <p:pRg st="0" end="0"/>
                                            </p:txEl>
                                          </p:spTgt>
                                        </p:tgtEl>
                                      </p:cBhvr>
                                    </p:animEffect>
                                    <p:anim calcmode="lin" valueType="num">
                                      <p:cBhvr>
                                        <p:cTn id="3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0" end="0"/>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1000"/>
                                        <p:tgtEl>
                                          <p:spTgt spid="4">
                                            <p:txEl>
                                              <p:pRg st="1" end="1"/>
                                            </p:txEl>
                                          </p:spTgt>
                                        </p:tgtEl>
                                      </p:cBhvr>
                                    </p:animEffect>
                                    <p:anim calcmode="lin" valueType="num">
                                      <p:cBhvr>
                                        <p:cTn id="4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1" end="1"/>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fade">
                                      <p:cBhvr>
                                        <p:cTn id="45" dur="1000"/>
                                        <p:tgtEl>
                                          <p:spTgt spid="4">
                                            <p:txEl>
                                              <p:pRg st="2" end="2"/>
                                            </p:txEl>
                                          </p:spTgt>
                                        </p:tgtEl>
                                      </p:cBhvr>
                                    </p:animEffect>
                                    <p:anim calcmode="lin" valueType="num">
                                      <p:cBhvr>
                                        <p:cTn id="4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2" end="2"/>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Effect transition="in" filter="fade">
                                      <p:cBhvr>
                                        <p:cTn id="50" dur="1000"/>
                                        <p:tgtEl>
                                          <p:spTgt spid="4">
                                            <p:txEl>
                                              <p:pRg st="3" end="3"/>
                                            </p:txEl>
                                          </p:spTgt>
                                        </p:tgtEl>
                                      </p:cBhvr>
                                    </p:animEffect>
                                    <p:anim calcmode="lin" valueType="num">
                                      <p:cBhvr>
                                        <p:cTn id="5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3" end="3"/>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fade">
                                      <p:cBhvr>
                                        <p:cTn id="55" dur="1000"/>
                                        <p:tgtEl>
                                          <p:spTgt spid="4">
                                            <p:txEl>
                                              <p:pRg st="4" end="4"/>
                                            </p:txEl>
                                          </p:spTgt>
                                        </p:tgtEl>
                                      </p:cBhvr>
                                    </p:animEffect>
                                    <p:anim calcmode="lin" valueType="num">
                                      <p:cBhvr>
                                        <p:cTn id="5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4" end="4"/>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Effect transition="in" filter="fade">
                                      <p:cBhvr>
                                        <p:cTn id="60" dur="1000"/>
                                        <p:tgtEl>
                                          <p:spTgt spid="4">
                                            <p:txEl>
                                              <p:pRg st="5" end="5"/>
                                            </p:txEl>
                                          </p:spTgt>
                                        </p:tgtEl>
                                      </p:cBhvr>
                                    </p:animEffect>
                                    <p:anim calcmode="lin" valueType="num">
                                      <p:cBhvr>
                                        <p:cTn id="6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5" end="5"/>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4">
                                            <p:txEl>
                                              <p:pRg st="6" end="6"/>
                                            </p:txEl>
                                          </p:spTgt>
                                        </p:tgtEl>
                                        <p:attrNameLst>
                                          <p:attrName>style.visibility</p:attrName>
                                        </p:attrNameLst>
                                      </p:cBhvr>
                                      <p:to>
                                        <p:strVal val="visible"/>
                                      </p:to>
                                    </p:set>
                                    <p:animEffect transition="in" filter="fade">
                                      <p:cBhvr>
                                        <p:cTn id="65" dur="1000"/>
                                        <p:tgtEl>
                                          <p:spTgt spid="4">
                                            <p:txEl>
                                              <p:pRg st="6" end="6"/>
                                            </p:txEl>
                                          </p:spTgt>
                                        </p:tgtEl>
                                      </p:cBhvr>
                                    </p:animEffect>
                                    <p:anim calcmode="lin" valueType="num">
                                      <p:cBhvr>
                                        <p:cTn id="6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7" dur="1000" fill="hold"/>
                                        <p:tgtEl>
                                          <p:spTgt spid="4">
                                            <p:txEl>
                                              <p:pRg st="6" end="6"/>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
                                            <p:txEl>
                                              <p:pRg st="7" end="7"/>
                                            </p:txEl>
                                          </p:spTgt>
                                        </p:tgtEl>
                                        <p:attrNameLst>
                                          <p:attrName>style.visibility</p:attrName>
                                        </p:attrNameLst>
                                      </p:cBhvr>
                                      <p:to>
                                        <p:strVal val="visible"/>
                                      </p:to>
                                    </p:set>
                                    <p:animEffect transition="in" filter="fade">
                                      <p:cBhvr>
                                        <p:cTn id="70" dur="1000"/>
                                        <p:tgtEl>
                                          <p:spTgt spid="4">
                                            <p:txEl>
                                              <p:pRg st="7" end="7"/>
                                            </p:txEl>
                                          </p:spTgt>
                                        </p:tgtEl>
                                      </p:cBhvr>
                                    </p:animEffect>
                                    <p:anim calcmode="lin" valueType="num">
                                      <p:cBhvr>
                                        <p:cTn id="71"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7" end="7"/>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4">
                                            <p:txEl>
                                              <p:pRg st="8" end="8"/>
                                            </p:txEl>
                                          </p:spTgt>
                                        </p:tgtEl>
                                        <p:attrNameLst>
                                          <p:attrName>style.visibility</p:attrName>
                                        </p:attrNameLst>
                                      </p:cBhvr>
                                      <p:to>
                                        <p:strVal val="visible"/>
                                      </p:to>
                                    </p:set>
                                    <p:animEffect transition="in" filter="fade">
                                      <p:cBhvr>
                                        <p:cTn id="75" dur="1000"/>
                                        <p:tgtEl>
                                          <p:spTgt spid="4">
                                            <p:txEl>
                                              <p:pRg st="8" end="8"/>
                                            </p:txEl>
                                          </p:spTgt>
                                        </p:tgtEl>
                                      </p:cBhvr>
                                    </p:animEffect>
                                    <p:anim calcmode="lin" valueType="num">
                                      <p:cBhvr>
                                        <p:cTn id="7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8" end="8"/>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4">
                                            <p:txEl>
                                              <p:pRg st="9" end="9"/>
                                            </p:txEl>
                                          </p:spTgt>
                                        </p:tgtEl>
                                        <p:attrNameLst>
                                          <p:attrName>style.visibility</p:attrName>
                                        </p:attrNameLst>
                                      </p:cBhvr>
                                      <p:to>
                                        <p:strVal val="visible"/>
                                      </p:to>
                                    </p:set>
                                    <p:animEffect transition="in" filter="fade">
                                      <p:cBhvr>
                                        <p:cTn id="80" dur="1000"/>
                                        <p:tgtEl>
                                          <p:spTgt spid="4">
                                            <p:txEl>
                                              <p:pRg st="9" end="9"/>
                                            </p:txEl>
                                          </p:spTgt>
                                        </p:tgtEl>
                                      </p:cBhvr>
                                    </p:animEffect>
                                    <p:anim calcmode="lin" valueType="num">
                                      <p:cBhvr>
                                        <p:cTn id="8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8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additive="base">
                                        <p:cTn id="87" dur="500" fill="hold"/>
                                        <p:tgtEl>
                                          <p:spTgt spid="14"/>
                                        </p:tgtEl>
                                        <p:attrNameLst>
                                          <p:attrName>ppt_x</p:attrName>
                                        </p:attrNameLst>
                                      </p:cBhvr>
                                      <p:tavLst>
                                        <p:tav tm="0">
                                          <p:val>
                                            <p:strVal val="#ppt_x"/>
                                          </p:val>
                                        </p:tav>
                                        <p:tav tm="100000">
                                          <p:val>
                                            <p:strVal val="#ppt_x"/>
                                          </p:val>
                                        </p:tav>
                                      </p:tavLst>
                                    </p:anim>
                                    <p:anim calcmode="lin" valueType="num">
                                      <p:cBhvr additive="base">
                                        <p:cTn id="8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additive="base">
                                        <p:cTn id="93" dur="500" fill="hold"/>
                                        <p:tgtEl>
                                          <p:spTgt spid="21"/>
                                        </p:tgtEl>
                                        <p:attrNameLst>
                                          <p:attrName>ppt_x</p:attrName>
                                        </p:attrNameLst>
                                      </p:cBhvr>
                                      <p:tavLst>
                                        <p:tav tm="0">
                                          <p:val>
                                            <p:strVal val="#ppt_x"/>
                                          </p:val>
                                        </p:tav>
                                        <p:tav tm="100000">
                                          <p:val>
                                            <p:strVal val="#ppt_x"/>
                                          </p:val>
                                        </p:tav>
                                      </p:tavLst>
                                    </p:anim>
                                    <p:anim calcmode="lin" valueType="num">
                                      <p:cBhvr additive="base">
                                        <p:cTn id="9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fade">
                                      <p:cBhvr>
                                        <p:cTn id="99" dur="1000"/>
                                        <p:tgtEl>
                                          <p:spTgt spid="20"/>
                                        </p:tgtEl>
                                      </p:cBhvr>
                                    </p:animEffect>
                                    <p:anim calcmode="lin" valueType="num">
                                      <p:cBhvr>
                                        <p:cTn id="100" dur="1000" fill="hold"/>
                                        <p:tgtEl>
                                          <p:spTgt spid="20"/>
                                        </p:tgtEl>
                                        <p:attrNameLst>
                                          <p:attrName>ppt_x</p:attrName>
                                        </p:attrNameLst>
                                      </p:cBhvr>
                                      <p:tavLst>
                                        <p:tav tm="0">
                                          <p:val>
                                            <p:strVal val="#ppt_x"/>
                                          </p:val>
                                        </p:tav>
                                        <p:tav tm="100000">
                                          <p:val>
                                            <p:strVal val="#ppt_x"/>
                                          </p:val>
                                        </p:tav>
                                      </p:tavLst>
                                    </p:anim>
                                    <p:anim calcmode="lin" valueType="num">
                                      <p:cBhvr>
                                        <p:cTn id="10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16" grpId="0" animBg="1"/>
      <p:bldP spid="13" grpId="0"/>
      <p:bldP spid="17" grpId="0" animBg="1"/>
      <p:bldP spid="15" grpId="0"/>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E46BD7D-C369-48E9-8060-B750F982A8B8}"/>
              </a:ext>
            </a:extLst>
          </p:cNvPr>
          <p:cNvSpPr/>
          <p:nvPr/>
        </p:nvSpPr>
        <p:spPr>
          <a:xfrm>
            <a:off x="1" y="0"/>
            <a:ext cx="9143999"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grpSp>
        <p:nvGrpSpPr>
          <p:cNvPr id="9" name="グループ化 8">
            <a:extLst>
              <a:ext uri="{FF2B5EF4-FFF2-40B4-BE49-F238E27FC236}">
                <a16:creationId xmlns:a16="http://schemas.microsoft.com/office/drawing/2014/main" id="{B5F018B1-657F-4940-860F-CB97E1A8D434}"/>
              </a:ext>
            </a:extLst>
          </p:cNvPr>
          <p:cNvGrpSpPr/>
          <p:nvPr/>
        </p:nvGrpSpPr>
        <p:grpSpPr>
          <a:xfrm>
            <a:off x="685085" y="335916"/>
            <a:ext cx="7771719" cy="6106658"/>
            <a:chOff x="522508" y="0"/>
            <a:chExt cx="8419362" cy="6615546"/>
          </a:xfrm>
        </p:grpSpPr>
        <p:pic>
          <p:nvPicPr>
            <p:cNvPr id="2" name="図 1">
              <a:extLst>
                <a:ext uri="{FF2B5EF4-FFF2-40B4-BE49-F238E27FC236}">
                  <a16:creationId xmlns:a16="http://schemas.microsoft.com/office/drawing/2014/main" id="{F3AD0A64-21ED-4361-8E36-9FEE7B7A8C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2508" y="1670592"/>
              <a:ext cx="8419362" cy="4944954"/>
            </a:xfrm>
            <a:prstGeom prst="rect">
              <a:avLst/>
            </a:prstGeom>
          </p:spPr>
        </p:pic>
        <p:pic>
          <p:nvPicPr>
            <p:cNvPr id="3" name="図 2">
              <a:extLst>
                <a:ext uri="{FF2B5EF4-FFF2-40B4-BE49-F238E27FC236}">
                  <a16:creationId xmlns:a16="http://schemas.microsoft.com/office/drawing/2014/main" id="{530CD2DB-D33D-4AF9-82F2-6B216C31EB1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2508" y="0"/>
              <a:ext cx="8419362" cy="1670592"/>
            </a:xfrm>
            <a:prstGeom prst="rect">
              <a:avLst/>
            </a:prstGeom>
          </p:spPr>
        </p:pic>
      </p:grpSp>
      <p:cxnSp>
        <p:nvCxnSpPr>
          <p:cNvPr id="10" name="直線コネクタ 9">
            <a:extLst>
              <a:ext uri="{FF2B5EF4-FFF2-40B4-BE49-F238E27FC236}">
                <a16:creationId xmlns:a16="http://schemas.microsoft.com/office/drawing/2014/main" id="{F39BA900-4D12-45A3-818E-536E49ED6BA2}"/>
              </a:ext>
            </a:extLst>
          </p:cNvPr>
          <p:cNvCxnSpPr>
            <a:cxnSpLocks/>
          </p:cNvCxnSpPr>
          <p:nvPr/>
        </p:nvCxnSpPr>
        <p:spPr>
          <a:xfrm>
            <a:off x="3975235" y="2892207"/>
            <a:ext cx="34932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0B2A8CF-0681-4BFB-AFD3-5D1D52AE194B}"/>
              </a:ext>
            </a:extLst>
          </p:cNvPr>
          <p:cNvCxnSpPr>
            <a:cxnSpLocks/>
          </p:cNvCxnSpPr>
          <p:nvPr/>
        </p:nvCxnSpPr>
        <p:spPr>
          <a:xfrm>
            <a:off x="1512648" y="3201696"/>
            <a:ext cx="32903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BDE62A09-2A56-48F4-A1A0-6EE6CFBBAD7E}"/>
              </a:ext>
            </a:extLst>
          </p:cNvPr>
          <p:cNvCxnSpPr>
            <a:cxnSpLocks/>
          </p:cNvCxnSpPr>
          <p:nvPr/>
        </p:nvCxnSpPr>
        <p:spPr>
          <a:xfrm flipV="1">
            <a:off x="1613542" y="3547708"/>
            <a:ext cx="3811405" cy="1"/>
          </a:xfrm>
          <a:prstGeom prst="line">
            <a:avLst/>
          </a:prstGeom>
          <a:ln w="1143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9E5F72FD-1097-4E9C-A8DE-98D964B084E9}"/>
              </a:ext>
            </a:extLst>
          </p:cNvPr>
          <p:cNvCxnSpPr>
            <a:cxnSpLocks/>
          </p:cNvCxnSpPr>
          <p:nvPr/>
        </p:nvCxnSpPr>
        <p:spPr>
          <a:xfrm>
            <a:off x="4660850" y="4519056"/>
            <a:ext cx="29021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1B04E42-E74C-4B6C-9CC8-A536B116A2D1}"/>
              </a:ext>
            </a:extLst>
          </p:cNvPr>
          <p:cNvCxnSpPr>
            <a:cxnSpLocks/>
          </p:cNvCxnSpPr>
          <p:nvPr/>
        </p:nvCxnSpPr>
        <p:spPr>
          <a:xfrm>
            <a:off x="1706737" y="4855200"/>
            <a:ext cx="27586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98D22257-4C4B-42F1-AC3E-00F289D0BB4C}"/>
              </a:ext>
            </a:extLst>
          </p:cNvPr>
          <p:cNvCxnSpPr>
            <a:cxnSpLocks/>
          </p:cNvCxnSpPr>
          <p:nvPr/>
        </p:nvCxnSpPr>
        <p:spPr>
          <a:xfrm>
            <a:off x="2068154" y="5512679"/>
            <a:ext cx="54948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F9C9E4CD-4875-4563-A908-3F57BA5FDA01}"/>
              </a:ext>
            </a:extLst>
          </p:cNvPr>
          <p:cNvCxnSpPr>
            <a:cxnSpLocks/>
          </p:cNvCxnSpPr>
          <p:nvPr/>
        </p:nvCxnSpPr>
        <p:spPr>
          <a:xfrm>
            <a:off x="1779194" y="5832534"/>
            <a:ext cx="57838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1D858420-4828-4F5B-A8A6-F59C3E21C1D0}"/>
              </a:ext>
            </a:extLst>
          </p:cNvPr>
          <p:cNvCxnSpPr>
            <a:cxnSpLocks/>
          </p:cNvCxnSpPr>
          <p:nvPr/>
        </p:nvCxnSpPr>
        <p:spPr>
          <a:xfrm>
            <a:off x="1706738" y="6161274"/>
            <a:ext cx="58562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A161345B-D3F5-411F-A0DC-E7A05BACA7FA}"/>
              </a:ext>
            </a:extLst>
          </p:cNvPr>
          <p:cNvCxnSpPr>
            <a:cxnSpLocks/>
          </p:cNvCxnSpPr>
          <p:nvPr/>
        </p:nvCxnSpPr>
        <p:spPr>
          <a:xfrm>
            <a:off x="1706738" y="6482329"/>
            <a:ext cx="16658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0E855A58-A110-4F43-80C3-C31E7FAE37A7}"/>
              </a:ext>
            </a:extLst>
          </p:cNvPr>
          <p:cNvSpPr/>
          <p:nvPr/>
        </p:nvSpPr>
        <p:spPr>
          <a:xfrm>
            <a:off x="4660850" y="1882643"/>
            <a:ext cx="2584013" cy="37612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7" name="テキスト ボックス 16">
            <a:extLst>
              <a:ext uri="{FF2B5EF4-FFF2-40B4-BE49-F238E27FC236}">
                <a16:creationId xmlns:a16="http://schemas.microsoft.com/office/drawing/2014/main" id="{9DA17BEE-63C5-49AF-A355-6272F527C4C2}"/>
              </a:ext>
            </a:extLst>
          </p:cNvPr>
          <p:cNvSpPr txBox="1"/>
          <p:nvPr/>
        </p:nvSpPr>
        <p:spPr>
          <a:xfrm rot="21221050">
            <a:off x="4433180" y="596647"/>
            <a:ext cx="4233851" cy="415498"/>
          </a:xfrm>
          <a:prstGeom prst="rect">
            <a:avLst/>
          </a:prstGeom>
          <a:solidFill>
            <a:srgbClr val="FFFF00"/>
          </a:solidFill>
          <a:ln w="38100">
            <a:solidFill>
              <a:schemeClr val="accent1"/>
            </a:solidFill>
          </a:ln>
        </p:spPr>
        <p:txBody>
          <a:bodyPr wrap="none" rtlCol="0">
            <a:spAutoFit/>
          </a:bodyPr>
          <a:lstStyle/>
          <a:p>
            <a:r>
              <a:rPr kumimoji="1" lang="ja-JP" altLang="en-US" b="1" dirty="0">
                <a:solidFill>
                  <a:srgbClr val="FF0000"/>
                </a:solidFill>
                <a:highlight>
                  <a:srgbClr val="EFE5DD"/>
                </a:highlight>
              </a:rPr>
              <a:t>知・徳・体  </a:t>
            </a:r>
            <a:r>
              <a:rPr kumimoji="1" lang="ja-JP" altLang="en-US" sz="2100" b="1" dirty="0">
                <a:solidFill>
                  <a:srgbClr val="FF0000"/>
                </a:solidFill>
              </a:rPr>
              <a:t>→  </a:t>
            </a:r>
            <a:r>
              <a:rPr kumimoji="1" lang="ja-JP" altLang="en-US" sz="2100" b="1" dirty="0">
                <a:solidFill>
                  <a:srgbClr val="FF0000"/>
                </a:solidFill>
                <a:highlight>
                  <a:srgbClr val="FEDAFC"/>
                </a:highlight>
              </a:rPr>
              <a:t>資質・能力の教育へ</a:t>
            </a:r>
          </a:p>
        </p:txBody>
      </p:sp>
      <p:sp>
        <p:nvSpPr>
          <p:cNvPr id="18" name="楕円 17">
            <a:extLst>
              <a:ext uri="{FF2B5EF4-FFF2-40B4-BE49-F238E27FC236}">
                <a16:creationId xmlns:a16="http://schemas.microsoft.com/office/drawing/2014/main" id="{47BE470A-1BB0-4FD4-A0BB-0853805ADA50}"/>
              </a:ext>
            </a:extLst>
          </p:cNvPr>
          <p:cNvSpPr/>
          <p:nvPr/>
        </p:nvSpPr>
        <p:spPr>
          <a:xfrm>
            <a:off x="6188174" y="4198282"/>
            <a:ext cx="1709305" cy="3606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9" name="楕円 18">
            <a:extLst>
              <a:ext uri="{FF2B5EF4-FFF2-40B4-BE49-F238E27FC236}">
                <a16:creationId xmlns:a16="http://schemas.microsoft.com/office/drawing/2014/main" id="{771807C5-4E94-46F1-9F47-356586332FEC}"/>
              </a:ext>
            </a:extLst>
          </p:cNvPr>
          <p:cNvSpPr/>
          <p:nvPr/>
        </p:nvSpPr>
        <p:spPr>
          <a:xfrm>
            <a:off x="6020950" y="5512679"/>
            <a:ext cx="1709305" cy="3606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1" name="楕円 20">
            <a:extLst>
              <a:ext uri="{FF2B5EF4-FFF2-40B4-BE49-F238E27FC236}">
                <a16:creationId xmlns:a16="http://schemas.microsoft.com/office/drawing/2014/main" id="{28C103A4-71C5-440C-A904-BF4090846E5E}"/>
              </a:ext>
            </a:extLst>
          </p:cNvPr>
          <p:cNvSpPr/>
          <p:nvPr/>
        </p:nvSpPr>
        <p:spPr>
          <a:xfrm>
            <a:off x="1558053" y="3235426"/>
            <a:ext cx="1423686" cy="3606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 name="二等辺三角形 3">
            <a:extLst>
              <a:ext uri="{FF2B5EF4-FFF2-40B4-BE49-F238E27FC236}">
                <a16:creationId xmlns:a16="http://schemas.microsoft.com/office/drawing/2014/main" id="{5639FE8F-0A78-4B63-BB99-013825A3F476}"/>
              </a:ext>
            </a:extLst>
          </p:cNvPr>
          <p:cNvSpPr/>
          <p:nvPr/>
        </p:nvSpPr>
        <p:spPr>
          <a:xfrm rot="21245072">
            <a:off x="4080614" y="381656"/>
            <a:ext cx="980661" cy="906195"/>
          </a:xfrm>
          <a:prstGeom prst="triangl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1515E7AF-A927-449C-B68D-ECBF451380C6}"/>
              </a:ext>
            </a:extLst>
          </p:cNvPr>
          <p:cNvSpPr txBox="1"/>
          <p:nvPr/>
        </p:nvSpPr>
        <p:spPr>
          <a:xfrm rot="21179216">
            <a:off x="6215395" y="995894"/>
            <a:ext cx="2506143" cy="400110"/>
          </a:xfrm>
          <a:prstGeom prst="rect">
            <a:avLst/>
          </a:prstGeom>
          <a:noFill/>
        </p:spPr>
        <p:txBody>
          <a:bodyPr wrap="square" rtlCol="0">
            <a:spAutoFit/>
          </a:bodyPr>
          <a:lstStyle/>
          <a:p>
            <a:r>
              <a:rPr kumimoji="1" lang="ja-JP" altLang="en-US" sz="2000" b="1" dirty="0">
                <a:solidFill>
                  <a:schemeClr val="tx2"/>
                </a:solidFill>
                <a:highlight>
                  <a:srgbClr val="FDC3F7"/>
                </a:highlight>
                <a:latin typeface="AR P丸ゴシック体E" panose="020F0900000000000000" pitchFamily="50" charset="-128"/>
                <a:ea typeface="AR P丸ゴシック体E" panose="020F0900000000000000" pitchFamily="50" charset="-128"/>
              </a:rPr>
              <a:t>よく考える子・・？</a:t>
            </a:r>
          </a:p>
        </p:txBody>
      </p:sp>
      <p:sp>
        <p:nvSpPr>
          <p:cNvPr id="23" name="テキスト ボックス 22">
            <a:extLst>
              <a:ext uri="{FF2B5EF4-FFF2-40B4-BE49-F238E27FC236}">
                <a16:creationId xmlns:a16="http://schemas.microsoft.com/office/drawing/2014/main" id="{8A4B94B2-0147-4E21-97AA-A4D6B93C5594}"/>
              </a:ext>
            </a:extLst>
          </p:cNvPr>
          <p:cNvSpPr txBox="1"/>
          <p:nvPr/>
        </p:nvSpPr>
        <p:spPr>
          <a:xfrm>
            <a:off x="3281691" y="4795"/>
            <a:ext cx="1098378" cy="584775"/>
          </a:xfrm>
          <a:prstGeom prst="rect">
            <a:avLst/>
          </a:prstGeom>
          <a:solidFill>
            <a:srgbClr val="FFFF00"/>
          </a:solidFill>
          <a:ln>
            <a:solidFill>
              <a:schemeClr val="accent1"/>
            </a:solidFill>
          </a:ln>
        </p:spPr>
        <p:txBody>
          <a:bodyPr wrap="none" rtlCol="0">
            <a:spAutoFit/>
          </a:bodyPr>
          <a:lstStyle/>
          <a:p>
            <a:r>
              <a:rPr kumimoji="1" lang="ja-JP" altLang="en-US" sz="3200" b="1" dirty="0"/>
              <a:t>総 則</a:t>
            </a:r>
          </a:p>
        </p:txBody>
      </p:sp>
      <p:sp>
        <p:nvSpPr>
          <p:cNvPr id="25" name="テキスト ボックス 24">
            <a:extLst>
              <a:ext uri="{FF2B5EF4-FFF2-40B4-BE49-F238E27FC236}">
                <a16:creationId xmlns:a16="http://schemas.microsoft.com/office/drawing/2014/main" id="{335F1603-ABB8-4FD1-92A2-5A884172DBA1}"/>
              </a:ext>
            </a:extLst>
          </p:cNvPr>
          <p:cNvSpPr txBox="1"/>
          <p:nvPr/>
        </p:nvSpPr>
        <p:spPr>
          <a:xfrm rot="21179216">
            <a:off x="4678518" y="1241971"/>
            <a:ext cx="1806547" cy="400110"/>
          </a:xfrm>
          <a:prstGeom prst="rect">
            <a:avLst/>
          </a:prstGeom>
          <a:noFill/>
        </p:spPr>
        <p:txBody>
          <a:bodyPr wrap="square" rtlCol="0">
            <a:spAutoFit/>
          </a:bodyPr>
          <a:lstStyle/>
          <a:p>
            <a:r>
              <a:rPr kumimoji="1" lang="ja-JP" altLang="en-US" sz="2000" b="1" dirty="0">
                <a:solidFill>
                  <a:schemeClr val="tx2"/>
                </a:solidFill>
                <a:highlight>
                  <a:srgbClr val="FDC3F7"/>
                </a:highlight>
                <a:latin typeface="AR P丸ゴシック体E" panose="020F0900000000000000" pitchFamily="50" charset="-128"/>
                <a:ea typeface="AR P丸ゴシック体E" panose="020F0900000000000000" pitchFamily="50" charset="-128"/>
              </a:rPr>
              <a:t>知識・理解？</a:t>
            </a:r>
          </a:p>
        </p:txBody>
      </p:sp>
      <p:sp>
        <p:nvSpPr>
          <p:cNvPr id="27" name="テキスト ボックス 26">
            <a:extLst>
              <a:ext uri="{FF2B5EF4-FFF2-40B4-BE49-F238E27FC236}">
                <a16:creationId xmlns:a16="http://schemas.microsoft.com/office/drawing/2014/main" id="{27E6547A-A856-46E4-A602-8A0D6D00DAB1}"/>
              </a:ext>
            </a:extLst>
          </p:cNvPr>
          <p:cNvSpPr txBox="1"/>
          <p:nvPr/>
        </p:nvSpPr>
        <p:spPr>
          <a:xfrm>
            <a:off x="886449" y="3239514"/>
            <a:ext cx="7368988" cy="2677656"/>
          </a:xfrm>
          <a:prstGeom prst="rect">
            <a:avLst/>
          </a:prstGeom>
          <a:solidFill>
            <a:srgbClr val="FEFDD3"/>
          </a:solidFill>
        </p:spPr>
        <p:txBody>
          <a:bodyPr wrap="square">
            <a:spAutoFit/>
          </a:bodyPr>
          <a:lstStyle/>
          <a:p>
            <a:r>
              <a:rPr lang="ja-JP" altLang="en-US" sz="2800" dirty="0">
                <a:latin typeface="AR丸ゴシック体E" panose="020F0909000000000000" pitchFamily="49" charset="-128"/>
                <a:ea typeface="AR丸ゴシック体E" panose="020F0909000000000000" pitchFamily="49" charset="-128"/>
              </a:rPr>
              <a:t>第１　目標 </a:t>
            </a:r>
            <a:endParaRPr lang="en-US" altLang="ja-JP" sz="2800" dirty="0">
              <a:latin typeface="AR丸ゴシック体E" panose="020F0909000000000000" pitchFamily="49" charset="-128"/>
              <a:ea typeface="AR丸ゴシック体E" panose="020F0909000000000000" pitchFamily="49" charset="-128"/>
            </a:endParaRPr>
          </a:p>
          <a:p>
            <a:r>
              <a:rPr lang="ja-JP" altLang="en-US" sz="2800" dirty="0">
                <a:latin typeface="AR丸ゴシック体E" panose="020F0909000000000000" pitchFamily="49" charset="-128"/>
                <a:ea typeface="AR丸ゴシック体E" panose="020F0909000000000000" pitchFamily="49" charset="-128"/>
              </a:rPr>
              <a:t>　</a:t>
            </a:r>
            <a:r>
              <a:rPr lang="ja-JP" altLang="en-US" sz="2800" dirty="0">
                <a:solidFill>
                  <a:srgbClr val="FF0000"/>
                </a:solidFill>
                <a:latin typeface="AR丸ゴシック体E" panose="020F0909000000000000" pitchFamily="49" charset="-128"/>
                <a:ea typeface="AR丸ゴシック体E" panose="020F0909000000000000" pitchFamily="49" charset="-128"/>
              </a:rPr>
              <a:t>探究的な見方・考え方</a:t>
            </a:r>
            <a:r>
              <a:rPr lang="ja-JP" altLang="en-US" sz="2800" dirty="0">
                <a:latin typeface="AR丸ゴシック体E" panose="020F0909000000000000" pitchFamily="49" charset="-128"/>
                <a:ea typeface="AR丸ゴシック体E" panose="020F0909000000000000" pitchFamily="49" charset="-128"/>
              </a:rPr>
              <a:t>を働かせ，</a:t>
            </a:r>
            <a:r>
              <a:rPr lang="ja-JP" altLang="en-US" sz="2800" dirty="0">
                <a:solidFill>
                  <a:srgbClr val="FF0000"/>
                </a:solidFill>
                <a:latin typeface="AR丸ゴシック体E" panose="020F0909000000000000" pitchFamily="49" charset="-128"/>
                <a:ea typeface="AR丸ゴシック体E" panose="020F0909000000000000" pitchFamily="49" charset="-128"/>
              </a:rPr>
              <a:t>横断的・総合的な学習を行う</a:t>
            </a:r>
            <a:r>
              <a:rPr lang="ja-JP" altLang="en-US" sz="2800" dirty="0">
                <a:latin typeface="AR丸ゴシック体E" panose="020F0909000000000000" pitchFamily="49" charset="-128"/>
                <a:ea typeface="AR丸ゴシック体E" panose="020F0909000000000000" pitchFamily="49" charset="-128"/>
              </a:rPr>
              <a:t>ことを通して，よりよく</a:t>
            </a:r>
            <a:r>
              <a:rPr lang="ja-JP" altLang="en-US" sz="2800" dirty="0">
                <a:solidFill>
                  <a:srgbClr val="FF0000"/>
                </a:solidFill>
                <a:latin typeface="AR丸ゴシック体E" panose="020F0909000000000000" pitchFamily="49" charset="-128"/>
                <a:ea typeface="AR丸ゴシック体E" panose="020F0909000000000000" pitchFamily="49" charset="-128"/>
              </a:rPr>
              <a:t>課題を解決し，自己の生き方を考えていく</a:t>
            </a:r>
            <a:r>
              <a:rPr lang="ja-JP" altLang="en-US" sz="2800" dirty="0">
                <a:latin typeface="AR丸ゴシック体E" panose="020F0909000000000000" pitchFamily="49" charset="-128"/>
                <a:ea typeface="AR丸ゴシック体E" panose="020F0909000000000000" pitchFamily="49" charset="-128"/>
              </a:rPr>
              <a:t>ための資質・能力を次のとおり育成することを目指す。</a:t>
            </a:r>
            <a:endParaRPr lang="en-US" altLang="ja-JP" sz="2800" dirty="0">
              <a:latin typeface="AR丸ゴシック体E" panose="020F0909000000000000" pitchFamily="49" charset="-128"/>
              <a:ea typeface="AR丸ゴシック体E" panose="020F0909000000000000" pitchFamily="49" charset="-128"/>
            </a:endParaRPr>
          </a:p>
        </p:txBody>
      </p:sp>
    </p:spTree>
    <p:extLst>
      <p:ext uri="{BB962C8B-B14F-4D97-AF65-F5344CB8AC3E}">
        <p14:creationId xmlns:p14="http://schemas.microsoft.com/office/powerpoint/2010/main" val="266745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27"/>
                                        </p:tgtEl>
                                      </p:cBhvr>
                                    </p:animEffect>
                                    <p:set>
                                      <p:cBhvr>
                                        <p:cTn id="56" dur="1" fill="hold">
                                          <p:stCondLst>
                                            <p:cond delay="499"/>
                                          </p:stCondLst>
                                        </p:cTn>
                                        <p:tgtEl>
                                          <p:spTgt spid="2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1000"/>
                            </p:stCondLst>
                            <p:childTnLst>
                              <p:par>
                                <p:cTn id="65" presetID="42"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additive="base">
                                        <p:cTn id="74" dur="500" fill="hold"/>
                                        <p:tgtEl>
                                          <p:spTgt spid="16"/>
                                        </p:tgtEl>
                                        <p:attrNameLst>
                                          <p:attrName>ppt_x</p:attrName>
                                        </p:attrNameLst>
                                      </p:cBhvr>
                                      <p:tavLst>
                                        <p:tav tm="0">
                                          <p:val>
                                            <p:strVal val="#ppt_x"/>
                                          </p:val>
                                        </p:tav>
                                        <p:tav tm="100000">
                                          <p:val>
                                            <p:strVal val="#ppt_x"/>
                                          </p:val>
                                        </p:tav>
                                      </p:tavLst>
                                    </p:anim>
                                    <p:anim calcmode="lin" valueType="num">
                                      <p:cBhvr additive="base">
                                        <p:cTn id="75" dur="500" fill="hold"/>
                                        <p:tgtEl>
                                          <p:spTgt spid="16"/>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additive="base">
                                        <p:cTn id="78" dur="500" fill="hold"/>
                                        <p:tgtEl>
                                          <p:spTgt spid="20"/>
                                        </p:tgtEl>
                                        <p:attrNameLst>
                                          <p:attrName>ppt_x</p:attrName>
                                        </p:attrNameLst>
                                      </p:cBhvr>
                                      <p:tavLst>
                                        <p:tav tm="0">
                                          <p:val>
                                            <p:strVal val="#ppt_x"/>
                                          </p:val>
                                        </p:tav>
                                        <p:tav tm="100000">
                                          <p:val>
                                            <p:strVal val="#ppt_x"/>
                                          </p:val>
                                        </p:tav>
                                      </p:tavLst>
                                    </p:anim>
                                    <p:anim calcmode="lin" valueType="num">
                                      <p:cBhvr additive="base">
                                        <p:cTn id="79" dur="500" fill="hold"/>
                                        <p:tgtEl>
                                          <p:spTgt spid="20"/>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ID="42" presetClass="entr" presetSubtype="0"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1000"/>
                                        <p:tgtEl>
                                          <p:spTgt spid="18"/>
                                        </p:tgtEl>
                                      </p:cBhvr>
                                    </p:animEffect>
                                    <p:anim calcmode="lin" valueType="num">
                                      <p:cBhvr>
                                        <p:cTn id="84" dur="1000" fill="hold"/>
                                        <p:tgtEl>
                                          <p:spTgt spid="18"/>
                                        </p:tgtEl>
                                        <p:attrNameLst>
                                          <p:attrName>ppt_x</p:attrName>
                                        </p:attrNameLst>
                                      </p:cBhvr>
                                      <p:tavLst>
                                        <p:tav tm="0">
                                          <p:val>
                                            <p:strVal val="#ppt_x"/>
                                          </p:val>
                                        </p:tav>
                                        <p:tav tm="100000">
                                          <p:val>
                                            <p:strVal val="#ppt_x"/>
                                          </p:val>
                                        </p:tav>
                                      </p:tavLst>
                                    </p:anim>
                                    <p:anim calcmode="lin" valueType="num">
                                      <p:cBhvr>
                                        <p:cTn id="8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500" fill="hold"/>
                                        <p:tgtEl>
                                          <p:spTgt spid="22"/>
                                        </p:tgtEl>
                                        <p:attrNameLst>
                                          <p:attrName>ppt_x</p:attrName>
                                        </p:attrNameLst>
                                      </p:cBhvr>
                                      <p:tavLst>
                                        <p:tav tm="0">
                                          <p:val>
                                            <p:strVal val="#ppt_x"/>
                                          </p:val>
                                        </p:tav>
                                        <p:tav tm="100000">
                                          <p:val>
                                            <p:strVal val="#ppt_x"/>
                                          </p:val>
                                        </p:tav>
                                      </p:tavLst>
                                    </p:anim>
                                    <p:anim calcmode="lin" valueType="num">
                                      <p:cBhvr additive="base">
                                        <p:cTn id="91" dur="500" fill="hold"/>
                                        <p:tgtEl>
                                          <p:spTgt spid="22"/>
                                        </p:tgtEl>
                                        <p:attrNameLst>
                                          <p:attrName>ppt_y</p:attrName>
                                        </p:attrNameLst>
                                      </p:cBhvr>
                                      <p:tavLst>
                                        <p:tav tm="0">
                                          <p:val>
                                            <p:strVal val="1+#ppt_h/2"/>
                                          </p:val>
                                        </p:tav>
                                        <p:tav tm="100000">
                                          <p:val>
                                            <p:strVal val="#ppt_y"/>
                                          </p:val>
                                        </p:tav>
                                      </p:tavLst>
                                    </p:anim>
                                  </p:childTnLst>
                                </p:cTn>
                              </p:par>
                              <p:par>
                                <p:cTn id="92" presetID="2" presetClass="entr" presetSubtype="4" fill="hold" nodeType="with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additive="base">
                                        <p:cTn id="94" dur="500" fill="hold"/>
                                        <p:tgtEl>
                                          <p:spTgt spid="24"/>
                                        </p:tgtEl>
                                        <p:attrNameLst>
                                          <p:attrName>ppt_x</p:attrName>
                                        </p:attrNameLst>
                                      </p:cBhvr>
                                      <p:tavLst>
                                        <p:tav tm="0">
                                          <p:val>
                                            <p:strVal val="#ppt_x"/>
                                          </p:val>
                                        </p:tav>
                                        <p:tav tm="100000">
                                          <p:val>
                                            <p:strVal val="#ppt_x"/>
                                          </p:val>
                                        </p:tav>
                                      </p:tavLst>
                                    </p:anim>
                                    <p:anim calcmode="lin" valueType="num">
                                      <p:cBhvr additive="base">
                                        <p:cTn id="95" dur="500" fill="hold"/>
                                        <p:tgtEl>
                                          <p:spTgt spid="24"/>
                                        </p:tgtEl>
                                        <p:attrNameLst>
                                          <p:attrName>ppt_y</p:attrName>
                                        </p:attrNameLst>
                                      </p:cBhvr>
                                      <p:tavLst>
                                        <p:tav tm="0">
                                          <p:val>
                                            <p:strVal val="1+#ppt_h/2"/>
                                          </p:val>
                                        </p:tav>
                                        <p:tav tm="100000">
                                          <p:val>
                                            <p:strVal val="#ppt_y"/>
                                          </p:val>
                                        </p:tav>
                                      </p:tavLst>
                                    </p:anim>
                                  </p:childTnLst>
                                </p:cTn>
                              </p:par>
                              <p:par>
                                <p:cTn id="96" presetID="2" presetClass="entr" presetSubtype="4" fill="hold" nodeType="withEffect">
                                  <p:stCondLst>
                                    <p:cond delay="0"/>
                                  </p:stCondLst>
                                  <p:childTnLst>
                                    <p:set>
                                      <p:cBhvr>
                                        <p:cTn id="97" dur="1" fill="hold">
                                          <p:stCondLst>
                                            <p:cond delay="0"/>
                                          </p:stCondLst>
                                        </p:cTn>
                                        <p:tgtEl>
                                          <p:spTgt spid="26"/>
                                        </p:tgtEl>
                                        <p:attrNameLst>
                                          <p:attrName>style.visibility</p:attrName>
                                        </p:attrNameLst>
                                      </p:cBhvr>
                                      <p:to>
                                        <p:strVal val="visible"/>
                                      </p:to>
                                    </p:set>
                                    <p:anim calcmode="lin" valueType="num">
                                      <p:cBhvr additive="base">
                                        <p:cTn id="98" dur="500" fill="hold"/>
                                        <p:tgtEl>
                                          <p:spTgt spid="26"/>
                                        </p:tgtEl>
                                        <p:attrNameLst>
                                          <p:attrName>ppt_x</p:attrName>
                                        </p:attrNameLst>
                                      </p:cBhvr>
                                      <p:tavLst>
                                        <p:tav tm="0">
                                          <p:val>
                                            <p:strVal val="#ppt_x"/>
                                          </p:val>
                                        </p:tav>
                                        <p:tav tm="100000">
                                          <p:val>
                                            <p:strVal val="#ppt_x"/>
                                          </p:val>
                                        </p:tav>
                                      </p:tavLst>
                                    </p:anim>
                                    <p:anim calcmode="lin" valueType="num">
                                      <p:cBhvr additive="base">
                                        <p:cTn id="99" dur="500" fill="hold"/>
                                        <p:tgtEl>
                                          <p:spTgt spid="26"/>
                                        </p:tgtEl>
                                        <p:attrNameLst>
                                          <p:attrName>ppt_y</p:attrName>
                                        </p:attrNameLst>
                                      </p:cBhvr>
                                      <p:tavLst>
                                        <p:tav tm="0">
                                          <p:val>
                                            <p:strVal val="1+#ppt_h/2"/>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additive="base">
                                        <p:cTn id="102" dur="500" fill="hold"/>
                                        <p:tgtEl>
                                          <p:spTgt spid="28"/>
                                        </p:tgtEl>
                                        <p:attrNameLst>
                                          <p:attrName>ppt_x</p:attrName>
                                        </p:attrNameLst>
                                      </p:cBhvr>
                                      <p:tavLst>
                                        <p:tav tm="0">
                                          <p:val>
                                            <p:strVal val="#ppt_x"/>
                                          </p:val>
                                        </p:tav>
                                        <p:tav tm="100000">
                                          <p:val>
                                            <p:strVal val="#ppt_x"/>
                                          </p:val>
                                        </p:tav>
                                      </p:tavLst>
                                    </p:anim>
                                    <p:anim calcmode="lin" valueType="num">
                                      <p:cBhvr additive="base">
                                        <p:cTn id="103" dur="500" fill="hold"/>
                                        <p:tgtEl>
                                          <p:spTgt spid="28"/>
                                        </p:tgtEl>
                                        <p:attrNameLst>
                                          <p:attrName>ppt_y</p:attrName>
                                        </p:attrNameLst>
                                      </p:cBhvr>
                                      <p:tavLst>
                                        <p:tav tm="0">
                                          <p:val>
                                            <p:strVal val="1+#ppt_h/2"/>
                                          </p:val>
                                        </p:tav>
                                        <p:tav tm="100000">
                                          <p:val>
                                            <p:strVal val="#ppt_y"/>
                                          </p:val>
                                        </p:tav>
                                      </p:tavLst>
                                    </p:anim>
                                  </p:childTnLst>
                                </p:cTn>
                              </p:par>
                            </p:childTnLst>
                          </p:cTn>
                        </p:par>
                        <p:par>
                          <p:cTn id="104" fill="hold">
                            <p:stCondLst>
                              <p:cond delay="500"/>
                            </p:stCondLst>
                            <p:childTnLst>
                              <p:par>
                                <p:cTn id="105" presetID="42" presetClass="entr" presetSubtype="0" fill="hold" grpId="0"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1" grpId="0" animBg="1"/>
      <p:bldP spid="4" grpId="0" animBg="1"/>
      <p:bldP spid="5" grpId="0"/>
      <p:bldP spid="25" grpId="0"/>
      <p:bldP spid="27" grpId="0" animBg="1"/>
      <p:bldP spid="2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E4C2ED4-613B-9662-31B6-22F8BFA76C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6630" y="2837911"/>
            <a:ext cx="2762079" cy="3657601"/>
          </a:xfrm>
          <a:prstGeom prst="rect">
            <a:avLst/>
          </a:prstGeom>
        </p:spPr>
      </p:pic>
      <p:sp>
        <p:nvSpPr>
          <p:cNvPr id="5" name="吹き出し: 円形 4">
            <a:extLst>
              <a:ext uri="{FF2B5EF4-FFF2-40B4-BE49-F238E27FC236}">
                <a16:creationId xmlns:a16="http://schemas.microsoft.com/office/drawing/2014/main" id="{61B60801-68A5-3070-E82D-965BEA3C3B5B}"/>
              </a:ext>
            </a:extLst>
          </p:cNvPr>
          <p:cNvSpPr/>
          <p:nvPr/>
        </p:nvSpPr>
        <p:spPr>
          <a:xfrm>
            <a:off x="120004" y="1452864"/>
            <a:ext cx="5647765" cy="5042648"/>
          </a:xfrm>
          <a:prstGeom prst="wedgeEllipseCallout">
            <a:avLst>
              <a:gd name="adj1" fmla="val 64216"/>
              <a:gd name="adj2" fmla="val 19386"/>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8051312A-C062-2542-4B63-737BF07D1044}"/>
              </a:ext>
            </a:extLst>
          </p:cNvPr>
          <p:cNvSpPr txBox="1"/>
          <p:nvPr/>
        </p:nvSpPr>
        <p:spPr>
          <a:xfrm>
            <a:off x="316097" y="2515182"/>
            <a:ext cx="5255581" cy="3970318"/>
          </a:xfrm>
          <a:prstGeom prst="rect">
            <a:avLst/>
          </a:prstGeom>
          <a:noFill/>
        </p:spPr>
        <p:txBody>
          <a:bodyPr wrap="square" rtlCol="0">
            <a:spAutoFit/>
          </a:bodyPr>
          <a:lstStyle/>
          <a:p>
            <a:r>
              <a:rPr kumimoji="1" lang="ja-JP" altLang="en-US" sz="3600" dirty="0">
                <a:latin typeface="AR丸ゴシック体E" panose="020F0909000000000000" pitchFamily="49" charset="-128"/>
                <a:ea typeface="AR丸ゴシック体E" panose="020F0909000000000000" pitchFamily="49" charset="-128"/>
              </a:rPr>
              <a:t>　</a:t>
            </a:r>
            <a:r>
              <a:rPr kumimoji="1" lang="ja-JP" altLang="en-US" sz="3600" b="1" kern="100" dirty="0">
                <a:latin typeface="AR丸ゴシック体E" panose="020F0909000000000000" pitchFamily="49" charset="-128"/>
                <a:ea typeface="AR丸ゴシック体E" panose="020F0909000000000000" pitchFamily="49" charset="-128"/>
                <a:cs typeface="Times New Roman" panose="02020603050405020304" pitchFamily="18" charset="0"/>
              </a:rPr>
              <a:t>葛飾区立青戸中</a:t>
            </a:r>
            <a:r>
              <a:rPr lang="ja-JP" altLang="en-US" sz="3600" b="1" kern="100" dirty="0">
                <a:effectLst/>
                <a:latin typeface="AR丸ゴシック体E" panose="020F0909000000000000" pitchFamily="49" charset="-128"/>
                <a:ea typeface="AR丸ゴシック体E" panose="020F0909000000000000" pitchFamily="49" charset="-128"/>
                <a:cs typeface="Times New Roman" panose="02020603050405020304" pitchFamily="18" charset="0"/>
              </a:rPr>
              <a:t>学校</a:t>
            </a:r>
            <a:r>
              <a:rPr lang="ja-JP" altLang="en-US" sz="3600" b="1" kern="100" dirty="0">
                <a:latin typeface="AR丸ゴシック体E" panose="020F0909000000000000" pitchFamily="49" charset="-128"/>
                <a:ea typeface="AR丸ゴシック体E" panose="020F0909000000000000" pitchFamily="49" charset="-128"/>
                <a:cs typeface="Times New Roman" panose="02020603050405020304" pitchFamily="18" charset="0"/>
              </a:rPr>
              <a:t>１・２・３年生</a:t>
            </a:r>
            <a:r>
              <a:rPr kumimoji="1" lang="ja-JP" altLang="en-US" sz="3600" dirty="0">
                <a:latin typeface="AR丸ゴシック体E" panose="020F0909000000000000" pitchFamily="49" charset="-128"/>
                <a:ea typeface="AR丸ゴシック体E" panose="020F0909000000000000" pitchFamily="49" charset="-128"/>
              </a:rPr>
              <a:t>の皆さん、</a:t>
            </a:r>
            <a:endParaRPr kumimoji="1" lang="en-US" altLang="ja-JP" sz="3600" dirty="0">
              <a:latin typeface="AR丸ゴシック体E" panose="020F0909000000000000" pitchFamily="49" charset="-128"/>
              <a:ea typeface="AR丸ゴシック体E" panose="020F0909000000000000" pitchFamily="49" charset="-128"/>
            </a:endParaRPr>
          </a:p>
          <a:p>
            <a:r>
              <a:rPr kumimoji="1" lang="ja-JP" altLang="en-US" sz="3600" dirty="0">
                <a:latin typeface="AR丸ゴシック体E" panose="020F0909000000000000" pitchFamily="49" charset="-128"/>
                <a:ea typeface="AR丸ゴシック体E" panose="020F0909000000000000" pitchFamily="49" charset="-128"/>
              </a:rPr>
              <a:t>そして先生方</a:t>
            </a:r>
            <a:r>
              <a:rPr kumimoji="1" lang="ja-JP" altLang="en-US" sz="3600" i="1" dirty="0">
                <a:latin typeface="AR丸ゴシック体E" panose="020F0909000000000000" pitchFamily="49" charset="-128"/>
                <a:ea typeface="AR丸ゴシック体E" panose="020F0909000000000000" pitchFamily="49" charset="-128"/>
              </a:rPr>
              <a:t>～</a:t>
            </a:r>
            <a:endParaRPr kumimoji="1" lang="en-US" altLang="ja-JP" sz="3600" i="1" dirty="0">
              <a:latin typeface="AR丸ゴシック体E" panose="020F0909000000000000" pitchFamily="49" charset="-128"/>
              <a:ea typeface="AR丸ゴシック体E" panose="020F0909000000000000" pitchFamily="49" charset="-128"/>
            </a:endParaRPr>
          </a:p>
          <a:p>
            <a:r>
              <a:rPr kumimoji="1" lang="ja-JP" altLang="en-US" sz="3600" dirty="0">
                <a:latin typeface="AR丸ゴシック体E" panose="020F0909000000000000" pitchFamily="49" charset="-128"/>
                <a:ea typeface="AR丸ゴシック体E" panose="020F0909000000000000" pitchFamily="49" charset="-128"/>
              </a:rPr>
              <a:t>　　　こんにちは！</a:t>
            </a:r>
            <a:endParaRPr kumimoji="1" lang="en-US" altLang="ja-JP" sz="3600" dirty="0">
              <a:latin typeface="AR丸ゴシック体E" panose="020F0909000000000000" pitchFamily="49" charset="-128"/>
              <a:ea typeface="AR丸ゴシック体E" panose="020F0909000000000000" pitchFamily="49" charset="-128"/>
            </a:endParaRPr>
          </a:p>
          <a:p>
            <a:r>
              <a:rPr kumimoji="1" lang="ja-JP" altLang="en-US" sz="3600" dirty="0">
                <a:latin typeface="AR丸ゴシック体E" panose="020F0909000000000000" pitchFamily="49" charset="-128"/>
                <a:ea typeface="AR丸ゴシック体E" panose="020F0909000000000000" pitchFamily="49" charset="-128"/>
              </a:rPr>
              <a:t>　ご一緒に学べること</a:t>
            </a:r>
            <a:endParaRPr kumimoji="1" lang="en-US" altLang="ja-JP" sz="3600" dirty="0">
              <a:latin typeface="AR丸ゴシック体E" panose="020F0909000000000000" pitchFamily="49" charset="-128"/>
              <a:ea typeface="AR丸ゴシック体E" panose="020F0909000000000000" pitchFamily="49" charset="-128"/>
            </a:endParaRPr>
          </a:p>
          <a:p>
            <a:r>
              <a:rPr kumimoji="1" lang="ja-JP" altLang="en-US" sz="3600" dirty="0">
                <a:latin typeface="AR丸ゴシック体E" panose="020F0909000000000000" pitchFamily="49" charset="-128"/>
                <a:ea typeface="AR丸ゴシック体E" panose="020F0909000000000000" pitchFamily="49" charset="-128"/>
              </a:rPr>
              <a:t>　　　光栄です！</a:t>
            </a:r>
            <a:endParaRPr kumimoji="1" lang="en-US" altLang="ja-JP" sz="3600" dirty="0">
              <a:latin typeface="AR丸ゴシック体E" panose="020F0909000000000000" pitchFamily="49" charset="-128"/>
              <a:ea typeface="AR丸ゴシック体E" panose="020F0909000000000000" pitchFamily="49" charset="-128"/>
            </a:endParaRPr>
          </a:p>
          <a:p>
            <a:endParaRPr kumimoji="1" lang="ja-JP" altLang="en-US" sz="3600" dirty="0">
              <a:latin typeface="AR丸ゴシック体E" panose="020F0909000000000000" pitchFamily="49" charset="-128"/>
              <a:ea typeface="AR丸ゴシック体E" panose="020F0909000000000000" pitchFamily="49" charset="-128"/>
            </a:endParaRPr>
          </a:p>
        </p:txBody>
      </p:sp>
      <p:sp>
        <p:nvSpPr>
          <p:cNvPr id="9" name="テキスト ボックス 8">
            <a:extLst>
              <a:ext uri="{FF2B5EF4-FFF2-40B4-BE49-F238E27FC236}">
                <a16:creationId xmlns:a16="http://schemas.microsoft.com/office/drawing/2014/main" id="{6490FA4C-54AE-492B-2C8D-14C05B3A61F7}"/>
              </a:ext>
            </a:extLst>
          </p:cNvPr>
          <p:cNvSpPr txBox="1"/>
          <p:nvPr/>
        </p:nvSpPr>
        <p:spPr>
          <a:xfrm>
            <a:off x="263328" y="5126689"/>
            <a:ext cx="5255580" cy="646331"/>
          </a:xfrm>
          <a:prstGeom prst="rect">
            <a:avLst/>
          </a:prstGeom>
          <a:noFill/>
        </p:spPr>
        <p:txBody>
          <a:bodyPr wrap="square" rtlCol="0">
            <a:spAutoFit/>
          </a:bodyPr>
          <a:lstStyle/>
          <a:p>
            <a:r>
              <a:rPr kumimoji="1" lang="ja-JP" altLang="en-US" sz="3600" dirty="0">
                <a:latin typeface="AR丸ゴシック体E" panose="020F0909000000000000" pitchFamily="49" charset="-128"/>
                <a:ea typeface="AR丸ゴシック体E" panose="020F0909000000000000" pitchFamily="49" charset="-128"/>
              </a:rPr>
              <a:t>　</a:t>
            </a:r>
          </a:p>
        </p:txBody>
      </p:sp>
      <p:sp>
        <p:nvSpPr>
          <p:cNvPr id="4" name="テキスト ボックス 3">
            <a:extLst>
              <a:ext uri="{FF2B5EF4-FFF2-40B4-BE49-F238E27FC236}">
                <a16:creationId xmlns:a16="http://schemas.microsoft.com/office/drawing/2014/main" id="{D64D3761-C611-8D62-765C-E615C493D242}"/>
              </a:ext>
            </a:extLst>
          </p:cNvPr>
          <p:cNvSpPr txBox="1"/>
          <p:nvPr/>
        </p:nvSpPr>
        <p:spPr>
          <a:xfrm>
            <a:off x="512190" y="623315"/>
            <a:ext cx="5255579" cy="523220"/>
          </a:xfrm>
          <a:prstGeom prst="rect">
            <a:avLst/>
          </a:prstGeom>
          <a:solidFill>
            <a:srgbClr val="FFFF79"/>
          </a:solidFill>
        </p:spPr>
        <p:txBody>
          <a:bodyPr wrap="square" rtlCol="0">
            <a:spAutoFit/>
          </a:bodyPr>
          <a:lstStyle/>
          <a:p>
            <a:r>
              <a:rPr kumimoji="1" lang="ja-JP" altLang="en-US" sz="2800" dirty="0">
                <a:latin typeface="AR P丸ゴシック体E" panose="020F0900000000000000" pitchFamily="50" charset="-128"/>
                <a:ea typeface="AR P丸ゴシック体E" panose="020F0900000000000000" pitchFamily="50" charset="-128"/>
              </a:rPr>
              <a:t>このような調子で話が進みました。</a:t>
            </a:r>
          </a:p>
        </p:txBody>
      </p:sp>
    </p:spTree>
    <p:extLst>
      <p:ext uri="{BB962C8B-B14F-4D97-AF65-F5344CB8AC3E}">
        <p14:creationId xmlns:p14="http://schemas.microsoft.com/office/powerpoint/2010/main" val="2696008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7DFEC8EF-59F8-4B1A-BBF1-DE28E2AFAEBC}"/>
              </a:ext>
            </a:extLst>
          </p:cNvPr>
          <p:cNvSpPr/>
          <p:nvPr/>
        </p:nvSpPr>
        <p:spPr>
          <a:xfrm>
            <a:off x="1" y="0"/>
            <a:ext cx="9143999"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pic>
        <p:nvPicPr>
          <p:cNvPr id="2" name="図 1">
            <a:extLst>
              <a:ext uri="{FF2B5EF4-FFF2-40B4-BE49-F238E27FC236}">
                <a16:creationId xmlns:a16="http://schemas.microsoft.com/office/drawing/2014/main" id="{81BDDBBF-E9F6-4436-9971-C54B069D5E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2212" y="3076209"/>
            <a:ext cx="7982471" cy="3003082"/>
          </a:xfrm>
          <a:prstGeom prst="rect">
            <a:avLst/>
          </a:prstGeom>
          <a:ln>
            <a:solidFill>
              <a:schemeClr val="tx1"/>
            </a:solidFill>
          </a:ln>
        </p:spPr>
      </p:pic>
      <p:pic>
        <p:nvPicPr>
          <p:cNvPr id="4" name="図 3">
            <a:extLst>
              <a:ext uri="{FF2B5EF4-FFF2-40B4-BE49-F238E27FC236}">
                <a16:creationId xmlns:a16="http://schemas.microsoft.com/office/drawing/2014/main" id="{47EC9EBA-D0B7-470C-BCAA-A70D6E05B05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6425" y="425919"/>
            <a:ext cx="6790247" cy="2239208"/>
          </a:xfrm>
          <a:prstGeom prst="rect">
            <a:avLst/>
          </a:prstGeom>
          <a:ln>
            <a:solidFill>
              <a:schemeClr val="tx1"/>
            </a:solidFill>
          </a:ln>
        </p:spPr>
      </p:pic>
      <p:cxnSp>
        <p:nvCxnSpPr>
          <p:cNvPr id="6" name="直線コネクタ 5">
            <a:extLst>
              <a:ext uri="{FF2B5EF4-FFF2-40B4-BE49-F238E27FC236}">
                <a16:creationId xmlns:a16="http://schemas.microsoft.com/office/drawing/2014/main" id="{06DBDF3D-0F49-415C-BAC9-AE305B447E5A}"/>
              </a:ext>
            </a:extLst>
          </p:cNvPr>
          <p:cNvCxnSpPr/>
          <p:nvPr/>
        </p:nvCxnSpPr>
        <p:spPr>
          <a:xfrm>
            <a:off x="7272998" y="3533397"/>
            <a:ext cx="11461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EF19B8E-E8FF-4C7B-93DA-AC6744E12AD2}"/>
              </a:ext>
            </a:extLst>
          </p:cNvPr>
          <p:cNvCxnSpPr>
            <a:cxnSpLocks/>
          </p:cNvCxnSpPr>
          <p:nvPr/>
        </p:nvCxnSpPr>
        <p:spPr>
          <a:xfrm>
            <a:off x="972153" y="3913965"/>
            <a:ext cx="71804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9C4C2A8E-C8DB-407C-B475-1A29A909231F}"/>
              </a:ext>
            </a:extLst>
          </p:cNvPr>
          <p:cNvCxnSpPr>
            <a:cxnSpLocks/>
          </p:cNvCxnSpPr>
          <p:nvPr/>
        </p:nvCxnSpPr>
        <p:spPr>
          <a:xfrm>
            <a:off x="3381630" y="4291796"/>
            <a:ext cx="24095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962FD83B-895F-4381-B783-688DD9048A26}"/>
              </a:ext>
            </a:extLst>
          </p:cNvPr>
          <p:cNvCxnSpPr>
            <a:cxnSpLocks/>
          </p:cNvCxnSpPr>
          <p:nvPr/>
        </p:nvCxnSpPr>
        <p:spPr>
          <a:xfrm>
            <a:off x="2064990" y="4695833"/>
            <a:ext cx="25062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9C0DA142-47B0-423C-8E44-49DA3B8C86AB}"/>
              </a:ext>
            </a:extLst>
          </p:cNvPr>
          <p:cNvCxnSpPr>
            <a:cxnSpLocks/>
          </p:cNvCxnSpPr>
          <p:nvPr/>
        </p:nvCxnSpPr>
        <p:spPr>
          <a:xfrm flipV="1">
            <a:off x="3381629" y="5540637"/>
            <a:ext cx="4270305" cy="14807"/>
          </a:xfrm>
          <a:prstGeom prst="line">
            <a:avLst/>
          </a:prstGeom>
          <a:ln w="114300" cmpd="thickThin">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8F12F480-E344-4897-8281-F6627B9265EC}"/>
              </a:ext>
            </a:extLst>
          </p:cNvPr>
          <p:cNvSpPr/>
          <p:nvPr/>
        </p:nvSpPr>
        <p:spPr>
          <a:xfrm>
            <a:off x="6866956" y="4742109"/>
            <a:ext cx="1696280" cy="37612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4" name="正方形/長方形 33">
            <a:extLst>
              <a:ext uri="{FF2B5EF4-FFF2-40B4-BE49-F238E27FC236}">
                <a16:creationId xmlns:a16="http://schemas.microsoft.com/office/drawing/2014/main" id="{33C9333B-180D-46C6-8E9D-CB72D9B1DD03}"/>
              </a:ext>
            </a:extLst>
          </p:cNvPr>
          <p:cNvSpPr/>
          <p:nvPr/>
        </p:nvSpPr>
        <p:spPr>
          <a:xfrm>
            <a:off x="928473" y="5130703"/>
            <a:ext cx="2273034" cy="37612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5" name="楕円 14">
            <a:extLst>
              <a:ext uri="{FF2B5EF4-FFF2-40B4-BE49-F238E27FC236}">
                <a16:creationId xmlns:a16="http://schemas.microsoft.com/office/drawing/2014/main" id="{D09BC98E-DB6E-4B68-9887-AF677FCCAE05}"/>
              </a:ext>
            </a:extLst>
          </p:cNvPr>
          <p:cNvSpPr/>
          <p:nvPr/>
        </p:nvSpPr>
        <p:spPr>
          <a:xfrm>
            <a:off x="4373218" y="3556356"/>
            <a:ext cx="1833372" cy="36899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 name="テキスト ボックス 12">
            <a:extLst>
              <a:ext uri="{FF2B5EF4-FFF2-40B4-BE49-F238E27FC236}">
                <a16:creationId xmlns:a16="http://schemas.microsoft.com/office/drawing/2014/main" id="{6C41D440-BCD6-4A50-A29A-851175EAC56C}"/>
              </a:ext>
            </a:extLst>
          </p:cNvPr>
          <p:cNvSpPr txBox="1"/>
          <p:nvPr/>
        </p:nvSpPr>
        <p:spPr>
          <a:xfrm>
            <a:off x="3816625" y="-23154"/>
            <a:ext cx="1098378" cy="584775"/>
          </a:xfrm>
          <a:prstGeom prst="rect">
            <a:avLst/>
          </a:prstGeom>
          <a:solidFill>
            <a:srgbClr val="FFFF00"/>
          </a:solidFill>
          <a:ln>
            <a:solidFill>
              <a:schemeClr val="accent1"/>
            </a:solidFill>
          </a:ln>
        </p:spPr>
        <p:txBody>
          <a:bodyPr wrap="none" rtlCol="0">
            <a:spAutoFit/>
          </a:bodyPr>
          <a:lstStyle/>
          <a:p>
            <a:r>
              <a:rPr kumimoji="1" lang="ja-JP" altLang="en-US" sz="3200" b="1" dirty="0"/>
              <a:t>総 則</a:t>
            </a:r>
          </a:p>
        </p:txBody>
      </p:sp>
    </p:spTree>
    <p:extLst>
      <p:ext uri="{BB962C8B-B14F-4D97-AF65-F5344CB8AC3E}">
        <p14:creationId xmlns:p14="http://schemas.microsoft.com/office/powerpoint/2010/main" val="198471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F9DEFD67-1EDF-4AC1-A06E-0DD2C004CB53}"/>
              </a:ext>
            </a:extLst>
          </p:cNvPr>
          <p:cNvSpPr/>
          <p:nvPr/>
        </p:nvSpPr>
        <p:spPr>
          <a:xfrm>
            <a:off x="1" y="0"/>
            <a:ext cx="9160933"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AFCDE4D2-CB59-4A27-83B8-EE3E04031A0C}"/>
              </a:ext>
            </a:extLst>
          </p:cNvPr>
          <p:cNvSpPr/>
          <p:nvPr/>
        </p:nvSpPr>
        <p:spPr>
          <a:xfrm>
            <a:off x="976000" y="817975"/>
            <a:ext cx="7192003" cy="2458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dirty="0"/>
          </a:p>
        </p:txBody>
      </p:sp>
      <p:sp>
        <p:nvSpPr>
          <p:cNvPr id="7" name="正方形/長方形 6">
            <a:extLst>
              <a:ext uri="{FF2B5EF4-FFF2-40B4-BE49-F238E27FC236}">
                <a16:creationId xmlns:a16="http://schemas.microsoft.com/office/drawing/2014/main" id="{2586891B-7FDA-4B85-92AA-0C27A77BA437}"/>
              </a:ext>
            </a:extLst>
          </p:cNvPr>
          <p:cNvSpPr/>
          <p:nvPr/>
        </p:nvSpPr>
        <p:spPr>
          <a:xfrm>
            <a:off x="676334" y="3692920"/>
            <a:ext cx="7791337" cy="2900119"/>
          </a:xfrm>
          <a:prstGeom prst="rect">
            <a:avLst/>
          </a:prstGeom>
          <a:solidFill>
            <a:srgbClr val="FFCC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b="1" dirty="0"/>
          </a:p>
        </p:txBody>
      </p:sp>
      <p:sp>
        <p:nvSpPr>
          <p:cNvPr id="3" name="正方形/長方形 2">
            <a:extLst>
              <a:ext uri="{FF2B5EF4-FFF2-40B4-BE49-F238E27FC236}">
                <a16:creationId xmlns:a16="http://schemas.microsoft.com/office/drawing/2014/main" id="{BE6CDB7F-9197-4928-AA39-1AFE39984726}"/>
              </a:ext>
            </a:extLst>
          </p:cNvPr>
          <p:cNvSpPr/>
          <p:nvPr/>
        </p:nvSpPr>
        <p:spPr>
          <a:xfrm>
            <a:off x="676334" y="593223"/>
            <a:ext cx="7791337" cy="3109828"/>
          </a:xfrm>
          <a:prstGeom prst="rect">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dirty="0"/>
          </a:p>
        </p:txBody>
      </p:sp>
      <p:sp>
        <p:nvSpPr>
          <p:cNvPr id="4" name="正方形/長方形 3">
            <a:extLst>
              <a:ext uri="{FF2B5EF4-FFF2-40B4-BE49-F238E27FC236}">
                <a16:creationId xmlns:a16="http://schemas.microsoft.com/office/drawing/2014/main" id="{3CA2666C-59DA-4E7D-B753-3B23E83B8EC4}"/>
              </a:ext>
            </a:extLst>
          </p:cNvPr>
          <p:cNvSpPr/>
          <p:nvPr/>
        </p:nvSpPr>
        <p:spPr>
          <a:xfrm>
            <a:off x="976004" y="817973"/>
            <a:ext cx="7192003" cy="5394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94" dirty="0"/>
          </a:p>
        </p:txBody>
      </p:sp>
      <p:sp>
        <p:nvSpPr>
          <p:cNvPr id="2" name="テキスト ボックス 1"/>
          <p:cNvSpPr txBox="1">
            <a:spLocks noChangeArrowheads="1"/>
          </p:cNvSpPr>
          <p:nvPr/>
        </p:nvSpPr>
        <p:spPr bwMode="auto">
          <a:xfrm>
            <a:off x="1275663" y="917930"/>
            <a:ext cx="6864380" cy="39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3196" b="1" dirty="0">
                <a:latin typeface="HG創英角ﾎﾟｯﾌﾟ体" panose="040B0A09000000000000" pitchFamily="49" charset="-128"/>
                <a:ea typeface="HG創英角ﾎﾟｯﾌﾟ体" panose="040B0A09000000000000" pitchFamily="49" charset="-128"/>
              </a:rPr>
              <a:t>教育課程の</a:t>
            </a:r>
            <a:r>
              <a:rPr lang="ja-JP" altLang="en-US" sz="3196" dirty="0">
                <a:solidFill>
                  <a:schemeClr val="accent1">
                    <a:lumMod val="75000"/>
                  </a:schemeClr>
                </a:solidFill>
                <a:latin typeface="HG創英角ﾎﾟｯﾌﾟ体" panose="040B0A09000000000000" pitchFamily="49" charset="-128"/>
                <a:ea typeface="HG創英角ﾎﾟｯﾌﾟ体" panose="040B0A09000000000000" pitchFamily="49" charset="-128"/>
              </a:rPr>
              <a:t>編</a:t>
            </a:r>
            <a:r>
              <a:rPr lang="ja-JP" altLang="en-US" sz="3196" b="1" dirty="0">
                <a:solidFill>
                  <a:schemeClr val="accent1">
                    <a:lumMod val="75000"/>
                  </a:schemeClr>
                </a:solidFill>
                <a:latin typeface="HG創英角ﾎﾟｯﾌﾟ体" panose="040B0A09000000000000" pitchFamily="49" charset="-128"/>
                <a:ea typeface="HG創英角ﾎﾟｯﾌﾟ体" panose="040B0A09000000000000" pitchFamily="49" charset="-128"/>
              </a:rPr>
              <a:t>成</a:t>
            </a:r>
            <a:r>
              <a:rPr lang="ja-JP" altLang="en-US" sz="3196" b="1" dirty="0">
                <a:latin typeface="HG創英角ﾎﾟｯﾌﾟ体" panose="040B0A09000000000000" pitchFamily="49" charset="-128"/>
                <a:ea typeface="HG創英角ﾎﾟｯﾌﾟ体" panose="040B0A09000000000000" pitchFamily="49" charset="-128"/>
              </a:rPr>
              <a:t>において</a:t>
            </a:r>
            <a:endParaRPr lang="en-US" altLang="ja-JP" sz="3196" b="1" dirty="0">
              <a:latin typeface="HG創英角ﾎﾟｯﾌﾟ体" panose="040B0A09000000000000" pitchFamily="49" charset="-128"/>
              <a:ea typeface="HG創英角ﾎﾟｯﾌﾟ体" panose="040B0A09000000000000" pitchFamily="49" charset="-128"/>
            </a:endParaRPr>
          </a:p>
          <a:p>
            <a:endParaRPr lang="en-US" altLang="ja-JP" sz="1704" b="1" dirty="0">
              <a:latin typeface="HG創英角ﾎﾟｯﾌﾟ体" panose="040B0A09000000000000" pitchFamily="49" charset="-128"/>
              <a:ea typeface="HG創英角ﾎﾟｯﾌﾟ体" panose="040B0A09000000000000" pitchFamily="49" charset="-128"/>
            </a:endParaRPr>
          </a:p>
          <a:p>
            <a:r>
              <a:rPr lang="ja-JP" altLang="en-US" sz="3196" b="1" dirty="0">
                <a:latin typeface="HG創英角ﾎﾟｯﾌﾟ体" panose="040B0A09000000000000" pitchFamily="49" charset="-128"/>
                <a:ea typeface="HG創英角ﾎﾟｯﾌﾟ体" panose="040B0A09000000000000" pitchFamily="49" charset="-128"/>
              </a:rPr>
              <a:t>　</a:t>
            </a:r>
            <a:r>
              <a:rPr lang="ja-JP" altLang="en-US" sz="2386" b="1" dirty="0">
                <a:latin typeface="HG創英角ﾎﾟｯﾌﾟ体" panose="040B0A09000000000000" pitchFamily="49" charset="-128"/>
                <a:ea typeface="HG創英角ﾎﾟｯﾌﾟ体" panose="040B0A09000000000000" pitchFamily="49" charset="-128"/>
              </a:rPr>
              <a:t>総合的な学習の時間の目標と関連を図り</a:t>
            </a:r>
            <a:endParaRPr lang="en-US" altLang="ja-JP" sz="2386" b="1" dirty="0">
              <a:latin typeface="HG創英角ﾎﾟｯﾌﾟ体" panose="040B0A09000000000000" pitchFamily="49" charset="-128"/>
              <a:ea typeface="HG創英角ﾎﾟｯﾌﾟ体" panose="040B0A09000000000000" pitchFamily="49" charset="-128"/>
            </a:endParaRPr>
          </a:p>
          <a:p>
            <a:r>
              <a:rPr lang="ja-JP" altLang="en-US" sz="3200" b="1" dirty="0">
                <a:latin typeface="HG創英角ﾎﾟｯﾌﾟ体" panose="040B0A09000000000000" pitchFamily="49" charset="-128"/>
                <a:ea typeface="HG創英角ﾎﾟｯﾌﾟ体" panose="040B0A09000000000000" pitchFamily="49" charset="-128"/>
              </a:rPr>
              <a:t>①</a:t>
            </a:r>
            <a:r>
              <a:rPr lang="ja-JP" altLang="en-US" sz="3200" b="1" dirty="0">
                <a:solidFill>
                  <a:srgbClr val="FF0000"/>
                </a:solidFill>
                <a:latin typeface="HG創英角ﾎﾟｯﾌﾟ体" panose="040B0A09000000000000" pitchFamily="49" charset="-128"/>
                <a:ea typeface="HG創英角ﾎﾟｯﾌﾟ体" panose="040B0A09000000000000" pitchFamily="49" charset="-128"/>
              </a:rPr>
              <a:t>教育目標を見直す</a:t>
            </a:r>
            <a:endParaRPr lang="en-US" altLang="ja-JP" sz="3196" b="1" dirty="0">
              <a:latin typeface="HG創英角ﾎﾟｯﾌﾟ体" panose="040B0A09000000000000" pitchFamily="49" charset="-128"/>
              <a:ea typeface="HG創英角ﾎﾟｯﾌﾟ体" panose="040B0A09000000000000" pitchFamily="49" charset="-128"/>
            </a:endParaRPr>
          </a:p>
          <a:p>
            <a:r>
              <a:rPr lang="ja-JP" altLang="en-US" sz="3196" b="1" dirty="0">
                <a:latin typeface="HG創英角ﾎﾟｯﾌﾟ体" panose="040B0A09000000000000" pitchFamily="49" charset="-128"/>
                <a:ea typeface="HG創英角ﾎﾟｯﾌﾟ体" panose="040B0A09000000000000" pitchFamily="49" charset="-128"/>
              </a:rPr>
              <a:t>②</a:t>
            </a:r>
            <a:r>
              <a:rPr lang="ja-JP" altLang="en-US" sz="3196" b="1" u="sng" dirty="0">
                <a:solidFill>
                  <a:srgbClr val="FF0000"/>
                </a:solidFill>
                <a:latin typeface="HG創英角ﾎﾟｯﾌﾟ体" panose="040B0A09000000000000" pitchFamily="49" charset="-128"/>
                <a:ea typeface="HG創英角ﾎﾟｯﾌﾟ体" panose="040B0A09000000000000" pitchFamily="49" charset="-128"/>
              </a:rPr>
              <a:t>教科横断的に学ぶ</a:t>
            </a:r>
            <a:endParaRPr lang="en-US" altLang="ja-JP" sz="3196" b="1" u="sng" dirty="0">
              <a:solidFill>
                <a:srgbClr val="FF0000"/>
              </a:solidFill>
              <a:latin typeface="HG創英角ﾎﾟｯﾌﾟ体" panose="040B0A09000000000000" pitchFamily="49" charset="-128"/>
              <a:ea typeface="HG創英角ﾎﾟｯﾌﾟ体" panose="040B0A09000000000000" pitchFamily="49" charset="-128"/>
            </a:endParaRPr>
          </a:p>
          <a:p>
            <a:r>
              <a:rPr lang="ja-JP" altLang="en-US" sz="1743" b="1" dirty="0">
                <a:latin typeface="HG創英角ﾎﾟｯﾌﾟ体" panose="040B0A09000000000000" pitchFamily="49" charset="-128"/>
                <a:ea typeface="HG創英角ﾎﾟｯﾌﾟ体" panose="040B0A09000000000000" pitchFamily="49" charset="-128"/>
              </a:rPr>
              <a:t>　　</a:t>
            </a:r>
            <a:r>
              <a:rPr lang="ja-JP" altLang="en-US" sz="2323" b="1" dirty="0">
                <a:latin typeface="HG創英角ﾎﾟｯﾌﾟ体" panose="040B0A09000000000000" pitchFamily="49" charset="-128"/>
                <a:ea typeface="HG創英角ﾎﾟｯﾌﾟ体" panose="040B0A09000000000000" pitchFamily="49" charset="-128"/>
              </a:rPr>
              <a:t>（</a:t>
            </a:r>
            <a:r>
              <a:rPr lang="ja-JP" altLang="en-US" sz="2831" b="1" u="sng" dirty="0">
                <a:solidFill>
                  <a:srgbClr val="FF0000"/>
                </a:solidFill>
                <a:latin typeface="HG創英角ﾎﾟｯﾌﾟ体" panose="040B0A09000000000000" pitchFamily="49" charset="-128"/>
                <a:ea typeface="HG創英角ﾎﾟｯﾌﾟ体" panose="040B0A09000000000000" pitchFamily="49" charset="-128"/>
              </a:rPr>
              <a:t>カリキュラム・マネジメント</a:t>
            </a:r>
            <a:r>
              <a:rPr lang="ja-JP" altLang="en-US" sz="2323" b="1" u="sng" dirty="0">
                <a:latin typeface="HG創英角ﾎﾟｯﾌﾟ体" panose="040B0A09000000000000" pitchFamily="49" charset="-128"/>
                <a:ea typeface="HG創英角ﾎﾟｯﾌﾟ体" panose="040B0A09000000000000" pitchFamily="49" charset="-128"/>
              </a:rPr>
              <a:t>）</a:t>
            </a:r>
            <a:endParaRPr lang="en-US" altLang="ja-JP" sz="2323" b="1" u="sng" dirty="0">
              <a:latin typeface="HG創英角ﾎﾟｯﾌﾟ体" panose="040B0A09000000000000" pitchFamily="49" charset="-128"/>
              <a:ea typeface="HG創英角ﾎﾟｯﾌﾟ体" panose="040B0A09000000000000" pitchFamily="49" charset="-128"/>
            </a:endParaRPr>
          </a:p>
          <a:p>
            <a:r>
              <a:rPr lang="ja-JP" altLang="en-US" sz="1704" b="1" dirty="0">
                <a:latin typeface="HG創英角ﾎﾟｯﾌﾟ体" panose="040B0A09000000000000" pitchFamily="49" charset="-128"/>
                <a:ea typeface="HG創英角ﾎﾟｯﾌﾟ体" panose="040B0A09000000000000" pitchFamily="49" charset="-128"/>
              </a:rPr>
              <a:t>　　　　　　　　　　　　　　　</a:t>
            </a:r>
            <a:endParaRPr lang="en-US" altLang="ja-JP" sz="1704" b="1" dirty="0">
              <a:latin typeface="HG創英角ﾎﾟｯﾌﾟ体" panose="040B0A09000000000000" pitchFamily="49" charset="-128"/>
              <a:ea typeface="HG創英角ﾎﾟｯﾌﾟ体" panose="040B0A09000000000000" pitchFamily="49" charset="-128"/>
            </a:endParaRPr>
          </a:p>
          <a:p>
            <a:r>
              <a:rPr lang="ja-JP" altLang="en-US" sz="3196" b="1" dirty="0">
                <a:latin typeface="HG創英角ﾎﾟｯﾌﾟ体" panose="040B0A09000000000000" pitchFamily="49" charset="-128"/>
                <a:ea typeface="HG創英角ﾎﾟｯﾌﾟ体" panose="040B0A09000000000000" pitchFamily="49" charset="-128"/>
              </a:rPr>
              <a:t>教育課程の</a:t>
            </a:r>
            <a:r>
              <a:rPr lang="ja-JP" altLang="en-US" sz="3196" b="1" dirty="0">
                <a:solidFill>
                  <a:srgbClr val="EF53DC"/>
                </a:solidFill>
                <a:latin typeface="HG創英角ﾎﾟｯﾌﾟ体" panose="040B0A09000000000000" pitchFamily="49" charset="-128"/>
                <a:ea typeface="HG創英角ﾎﾟｯﾌﾟ体" panose="040B0A09000000000000" pitchFamily="49" charset="-128"/>
              </a:rPr>
              <a:t>実</a:t>
            </a:r>
            <a:r>
              <a:rPr lang="ja-JP" altLang="en-US" sz="3196" dirty="0">
                <a:solidFill>
                  <a:srgbClr val="EF53DC"/>
                </a:solidFill>
                <a:latin typeface="HG創英角ﾎﾟｯﾌﾟ体" panose="040B0A09000000000000" pitchFamily="49" charset="-128"/>
                <a:ea typeface="HG創英角ﾎﾟｯﾌﾟ体" panose="040B0A09000000000000" pitchFamily="49" charset="-128"/>
              </a:rPr>
              <a:t>施</a:t>
            </a:r>
            <a:r>
              <a:rPr lang="ja-JP" altLang="en-US" sz="3196" b="1" dirty="0">
                <a:latin typeface="HG創英角ﾎﾟｯﾌﾟ体" panose="040B0A09000000000000" pitchFamily="49" charset="-128"/>
                <a:ea typeface="HG創英角ﾎﾟｯﾌﾟ体" panose="040B0A09000000000000" pitchFamily="49" charset="-128"/>
              </a:rPr>
              <a:t>において</a:t>
            </a:r>
            <a:endParaRPr lang="en-US" altLang="ja-JP" sz="3196" b="1" dirty="0">
              <a:latin typeface="HG創英角ﾎﾟｯﾌﾟ体" panose="040B0A09000000000000" pitchFamily="49" charset="-128"/>
              <a:ea typeface="HG創英角ﾎﾟｯﾌﾟ体" panose="040B0A09000000000000" pitchFamily="49" charset="-128"/>
            </a:endParaRPr>
          </a:p>
          <a:p>
            <a:r>
              <a:rPr lang="ja-JP" altLang="en-US" sz="1704" b="1" dirty="0">
                <a:latin typeface="HG創英角ﾎﾟｯﾌﾟ体" panose="040B0A09000000000000" pitchFamily="49" charset="-128"/>
                <a:ea typeface="HG創英角ﾎﾟｯﾌﾟ体" panose="040B0A09000000000000" pitchFamily="49" charset="-128"/>
              </a:rPr>
              <a:t>　　　　　　　　　　　　　　　　　（</a:t>
            </a:r>
            <a:r>
              <a:rPr lang="ja-JP" altLang="en-US" sz="1704" dirty="0">
                <a:latin typeface="HG創英角ﾎﾟｯﾌﾟ体" panose="040B0A09000000000000" pitchFamily="49" charset="-128"/>
                <a:ea typeface="HG創英角ﾎﾟｯﾌﾟ体" panose="040B0A09000000000000" pitchFamily="49" charset="-128"/>
              </a:rPr>
              <a:t>総則 第１の２、</a:t>
            </a:r>
            <a:r>
              <a:rPr lang="ja-JP" altLang="en-US" sz="1704" u="sng" dirty="0">
                <a:latin typeface="HG創英角ﾎﾟｯﾌﾟ体" panose="040B0A09000000000000" pitchFamily="49" charset="-128"/>
                <a:ea typeface="HG創英角ﾎﾟｯﾌﾟ体" panose="040B0A09000000000000" pitchFamily="49" charset="-128"/>
              </a:rPr>
              <a:t>第３の１</a:t>
            </a:r>
            <a:r>
              <a:rPr lang="ja-JP" altLang="en-US" sz="1704" b="1" dirty="0">
                <a:latin typeface="HG創英角ﾎﾟｯﾌﾟ体" panose="040B0A09000000000000" pitchFamily="49" charset="-128"/>
                <a:ea typeface="HG創英角ﾎﾟｯﾌﾟ体" panose="040B0A09000000000000" pitchFamily="49" charset="-128"/>
              </a:rPr>
              <a:t>）</a:t>
            </a:r>
            <a:endParaRPr lang="en-US" altLang="ja-JP" sz="1704" b="1" dirty="0">
              <a:latin typeface="HG創英角ﾎﾟｯﾌﾟ体" panose="040B0A09000000000000" pitchFamily="49" charset="-128"/>
              <a:ea typeface="HG創英角ﾎﾟｯﾌﾟ体" panose="040B0A09000000000000" pitchFamily="49" charset="-128"/>
            </a:endParaRPr>
          </a:p>
          <a:p>
            <a:r>
              <a:rPr lang="ja-JP" altLang="en-US" sz="1108" b="1" dirty="0">
                <a:latin typeface="HG創英角ﾎﾟｯﾌﾟ体" panose="040B0A09000000000000" pitchFamily="49" charset="-128"/>
                <a:ea typeface="HG創英角ﾎﾟｯﾌﾟ体" panose="040B0A09000000000000" pitchFamily="49" charset="-128"/>
              </a:rPr>
              <a:t>　</a:t>
            </a:r>
            <a:endParaRPr lang="en-US" altLang="ja-JP" sz="1108" b="1" dirty="0">
              <a:latin typeface="HG創英角ﾎﾟｯﾌﾟ体" panose="040B0A09000000000000" pitchFamily="49" charset="-128"/>
              <a:ea typeface="HG創英角ﾎﾟｯﾌﾟ体" panose="040B0A09000000000000" pitchFamily="49" charset="-128"/>
            </a:endParaRPr>
          </a:p>
        </p:txBody>
      </p:sp>
      <p:cxnSp>
        <p:nvCxnSpPr>
          <p:cNvPr id="5" name="直線コネクタ 4">
            <a:extLst>
              <a:ext uri="{FF2B5EF4-FFF2-40B4-BE49-F238E27FC236}">
                <a16:creationId xmlns:a16="http://schemas.microsoft.com/office/drawing/2014/main" id="{97E88055-6767-4A4C-A79A-B3628B8BD803}"/>
              </a:ext>
            </a:extLst>
          </p:cNvPr>
          <p:cNvCxnSpPr>
            <a:cxnSpLocks/>
          </p:cNvCxnSpPr>
          <p:nvPr/>
        </p:nvCxnSpPr>
        <p:spPr>
          <a:xfrm>
            <a:off x="948035" y="3731187"/>
            <a:ext cx="7192008"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65D523BB-2D5D-4DDB-9FE8-F8699536F863}"/>
              </a:ext>
            </a:extLst>
          </p:cNvPr>
          <p:cNvSpPr txBox="1"/>
          <p:nvPr/>
        </p:nvSpPr>
        <p:spPr>
          <a:xfrm>
            <a:off x="3384414" y="123152"/>
            <a:ext cx="2646878" cy="461665"/>
          </a:xfrm>
          <a:prstGeom prst="rect">
            <a:avLst/>
          </a:prstGeom>
          <a:solidFill>
            <a:srgbClr val="FFFF79"/>
          </a:solidFill>
        </p:spPr>
        <p:txBody>
          <a:bodyPr wrap="none" rtlCol="0">
            <a:spAutoFit/>
          </a:bodyPr>
          <a:lstStyle/>
          <a:p>
            <a:r>
              <a:rPr lang="ja-JP" altLang="en-US" sz="2400" b="1" dirty="0"/>
              <a:t>学習指導要領総則</a:t>
            </a:r>
          </a:p>
        </p:txBody>
      </p:sp>
      <p:sp>
        <p:nvSpPr>
          <p:cNvPr id="10" name="テキスト ボックス 9">
            <a:extLst>
              <a:ext uri="{FF2B5EF4-FFF2-40B4-BE49-F238E27FC236}">
                <a16:creationId xmlns:a16="http://schemas.microsoft.com/office/drawing/2014/main" id="{FD88E691-4354-4A00-9379-A63EB187F7FC}"/>
              </a:ext>
            </a:extLst>
          </p:cNvPr>
          <p:cNvSpPr txBox="1"/>
          <p:nvPr/>
        </p:nvSpPr>
        <p:spPr>
          <a:xfrm>
            <a:off x="4446642" y="1472515"/>
            <a:ext cx="4220308" cy="603883"/>
          </a:xfrm>
          <a:prstGeom prst="rect">
            <a:avLst/>
          </a:prstGeom>
          <a:noFill/>
        </p:spPr>
        <p:txBody>
          <a:bodyPr wrap="square">
            <a:spAutoFit/>
          </a:bodyPr>
          <a:lstStyle/>
          <a:p>
            <a:r>
              <a:rPr lang="ja-JP" altLang="en-US" sz="1662" dirty="0">
                <a:latin typeface="HG創英角ﾎﾟｯﾌﾟ体" panose="040B0A09000000000000" pitchFamily="49" charset="-128"/>
                <a:ea typeface="HG創英角ﾎﾟｯﾌﾟ体" panose="040B0A09000000000000" pitchFamily="49" charset="-128"/>
              </a:rPr>
              <a:t>（総則 </a:t>
            </a:r>
            <a:r>
              <a:rPr lang="ja-JP" altLang="en-US" sz="1662" u="sng" dirty="0">
                <a:latin typeface="HG創英角ﾎﾟｯﾌﾟ体" panose="040B0A09000000000000" pitchFamily="49" charset="-128"/>
                <a:ea typeface="HG創英角ﾎﾟｯﾌﾟ体" panose="040B0A09000000000000" pitchFamily="49" charset="-128"/>
              </a:rPr>
              <a:t>第１の４</a:t>
            </a:r>
            <a:r>
              <a:rPr lang="ja-JP" altLang="en-US" sz="1662" dirty="0">
                <a:latin typeface="HG創英角ﾎﾟｯﾌﾟ体" panose="040B0A09000000000000" pitchFamily="49" charset="-128"/>
                <a:ea typeface="HG創英角ﾎﾟｯﾌﾟ体" panose="040B0A09000000000000" pitchFamily="49" charset="-128"/>
              </a:rPr>
              <a:t> 第２の</a:t>
            </a:r>
            <a:r>
              <a:rPr lang="en-US" altLang="ja-JP" sz="1662" dirty="0">
                <a:latin typeface="HG創英角ﾎﾟｯﾌﾟ体" panose="040B0A09000000000000" pitchFamily="49" charset="-128"/>
                <a:ea typeface="HG創英角ﾎﾟｯﾌﾟ体" panose="040B0A09000000000000" pitchFamily="49" charset="-128"/>
              </a:rPr>
              <a:t>1.2.3.4</a:t>
            </a:r>
            <a:r>
              <a:rPr lang="ja-JP" altLang="en-US" sz="1662" dirty="0">
                <a:latin typeface="HG創英角ﾎﾟｯﾌﾟ体" panose="040B0A09000000000000" pitchFamily="49" charset="-128"/>
                <a:ea typeface="HG創英角ﾎﾟｯﾌﾟ体" panose="040B0A09000000000000" pitchFamily="49" charset="-128"/>
              </a:rPr>
              <a:t>）</a:t>
            </a:r>
            <a:endParaRPr lang="en-US" altLang="ja-JP" sz="1662" dirty="0">
              <a:latin typeface="HG創英角ﾎﾟｯﾌﾟ体" panose="040B0A09000000000000" pitchFamily="49" charset="-128"/>
              <a:ea typeface="HG創英角ﾎﾟｯﾌﾟ体" panose="040B0A09000000000000" pitchFamily="49" charset="-128"/>
            </a:endParaRPr>
          </a:p>
          <a:p>
            <a:r>
              <a:rPr lang="en-US" altLang="ja-JP" sz="1662" dirty="0">
                <a:latin typeface="HG創英角ﾎﾟｯﾌﾟ体" panose="040B0A09000000000000" pitchFamily="49" charset="-128"/>
                <a:ea typeface="HG創英角ﾎﾟｯﾌﾟ体" panose="040B0A09000000000000" pitchFamily="49" charset="-128"/>
              </a:rPr>
              <a:t>  </a:t>
            </a:r>
          </a:p>
        </p:txBody>
      </p:sp>
    </p:spTree>
    <p:extLst>
      <p:ext uri="{BB962C8B-B14F-4D97-AF65-F5344CB8AC3E}">
        <p14:creationId xmlns:p14="http://schemas.microsoft.com/office/powerpoint/2010/main" val="218064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F3877D02-7BE8-455C-89B9-E26B18D4D474}"/>
              </a:ext>
            </a:extLst>
          </p:cNvPr>
          <p:cNvSpPr/>
          <p:nvPr/>
        </p:nvSpPr>
        <p:spPr>
          <a:xfrm>
            <a:off x="1" y="0"/>
            <a:ext cx="9160933"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F655494C-6B67-4A6B-A8A1-C56FB5450C51}"/>
              </a:ext>
            </a:extLst>
          </p:cNvPr>
          <p:cNvSpPr/>
          <p:nvPr/>
        </p:nvSpPr>
        <p:spPr>
          <a:xfrm>
            <a:off x="350637" y="126609"/>
            <a:ext cx="8442726" cy="646762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pic>
        <p:nvPicPr>
          <p:cNvPr id="4" name="図 3">
            <a:extLst>
              <a:ext uri="{FF2B5EF4-FFF2-40B4-BE49-F238E27FC236}">
                <a16:creationId xmlns:a16="http://schemas.microsoft.com/office/drawing/2014/main" id="{A26186B2-9FF2-4DBF-A250-B62F560643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2627" y="263770"/>
            <a:ext cx="7658747" cy="6255435"/>
          </a:xfrm>
          <a:prstGeom prst="rect">
            <a:avLst/>
          </a:prstGeom>
          <a:ln>
            <a:solidFill>
              <a:schemeClr val="tx1"/>
            </a:solidFill>
          </a:ln>
        </p:spPr>
      </p:pic>
      <p:cxnSp>
        <p:nvCxnSpPr>
          <p:cNvPr id="10" name="直線コネクタ 9">
            <a:extLst>
              <a:ext uri="{FF2B5EF4-FFF2-40B4-BE49-F238E27FC236}">
                <a16:creationId xmlns:a16="http://schemas.microsoft.com/office/drawing/2014/main" id="{C04C976C-BF53-49E0-8EE4-27338DA8140C}"/>
              </a:ext>
            </a:extLst>
          </p:cNvPr>
          <p:cNvCxnSpPr>
            <a:cxnSpLocks/>
          </p:cNvCxnSpPr>
          <p:nvPr/>
        </p:nvCxnSpPr>
        <p:spPr>
          <a:xfrm>
            <a:off x="7273000" y="1870449"/>
            <a:ext cx="6930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CB1CDCB5-821A-4DFF-A1AC-4B5B1455D5F8}"/>
              </a:ext>
            </a:extLst>
          </p:cNvPr>
          <p:cNvCxnSpPr>
            <a:cxnSpLocks/>
          </p:cNvCxnSpPr>
          <p:nvPr/>
        </p:nvCxnSpPr>
        <p:spPr>
          <a:xfrm>
            <a:off x="1807330" y="2206593"/>
            <a:ext cx="36709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91C189C-8B5E-47AA-A667-87BD1C8CC441}"/>
              </a:ext>
            </a:extLst>
          </p:cNvPr>
          <p:cNvCxnSpPr>
            <a:cxnSpLocks/>
          </p:cNvCxnSpPr>
          <p:nvPr/>
        </p:nvCxnSpPr>
        <p:spPr>
          <a:xfrm>
            <a:off x="2543294" y="2827052"/>
            <a:ext cx="45431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228FA7B9-E8D6-40F6-A1EE-C0CDEC86CD27}"/>
              </a:ext>
            </a:extLst>
          </p:cNvPr>
          <p:cNvCxnSpPr>
            <a:cxnSpLocks/>
          </p:cNvCxnSpPr>
          <p:nvPr/>
        </p:nvCxnSpPr>
        <p:spPr>
          <a:xfrm>
            <a:off x="7273000" y="2827052"/>
            <a:ext cx="6930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731C365A-479B-44CD-97D9-51A8D712D4A9}"/>
              </a:ext>
            </a:extLst>
          </p:cNvPr>
          <p:cNvCxnSpPr>
            <a:cxnSpLocks/>
          </p:cNvCxnSpPr>
          <p:nvPr/>
        </p:nvCxnSpPr>
        <p:spPr>
          <a:xfrm>
            <a:off x="1807331" y="3148387"/>
            <a:ext cx="5612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08348155-0232-4396-85B4-0CE25291F57F}"/>
              </a:ext>
            </a:extLst>
          </p:cNvPr>
          <p:cNvCxnSpPr>
            <a:cxnSpLocks/>
          </p:cNvCxnSpPr>
          <p:nvPr/>
        </p:nvCxnSpPr>
        <p:spPr>
          <a:xfrm>
            <a:off x="2543296" y="3148387"/>
            <a:ext cx="6930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53A0604-5E56-47FF-9191-2BA879A162D1}"/>
              </a:ext>
            </a:extLst>
          </p:cNvPr>
          <p:cNvCxnSpPr>
            <a:cxnSpLocks/>
          </p:cNvCxnSpPr>
          <p:nvPr/>
        </p:nvCxnSpPr>
        <p:spPr>
          <a:xfrm>
            <a:off x="3486569" y="3145429"/>
            <a:ext cx="1991689" cy="29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FBFEBB87-8EAB-4047-AE1E-3A4D1833F81E}"/>
              </a:ext>
            </a:extLst>
          </p:cNvPr>
          <p:cNvCxnSpPr>
            <a:cxnSpLocks/>
          </p:cNvCxnSpPr>
          <p:nvPr/>
        </p:nvCxnSpPr>
        <p:spPr>
          <a:xfrm>
            <a:off x="1807331" y="4504810"/>
            <a:ext cx="32355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67E7E1F9-0468-480E-A00F-89636BB03A75}"/>
              </a:ext>
            </a:extLst>
          </p:cNvPr>
          <p:cNvCxnSpPr>
            <a:cxnSpLocks/>
          </p:cNvCxnSpPr>
          <p:nvPr/>
        </p:nvCxnSpPr>
        <p:spPr>
          <a:xfrm>
            <a:off x="5694456" y="4490005"/>
            <a:ext cx="20583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8583D279-2E45-4502-A3B8-E17DB52D0575}"/>
              </a:ext>
            </a:extLst>
          </p:cNvPr>
          <p:cNvCxnSpPr>
            <a:cxnSpLocks/>
          </p:cNvCxnSpPr>
          <p:nvPr/>
        </p:nvCxnSpPr>
        <p:spPr>
          <a:xfrm>
            <a:off x="2368556" y="4826149"/>
            <a:ext cx="25321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820FE686-D261-4FE8-990D-AEB81011ED50}"/>
              </a:ext>
            </a:extLst>
          </p:cNvPr>
          <p:cNvCxnSpPr>
            <a:cxnSpLocks/>
          </p:cNvCxnSpPr>
          <p:nvPr/>
        </p:nvCxnSpPr>
        <p:spPr>
          <a:xfrm>
            <a:off x="6899834" y="4826150"/>
            <a:ext cx="373164" cy="44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7D6DAA9D-F300-4318-B44A-3BCA6BA21DF3}"/>
              </a:ext>
            </a:extLst>
          </p:cNvPr>
          <p:cNvSpPr/>
          <p:nvPr/>
        </p:nvSpPr>
        <p:spPr>
          <a:xfrm>
            <a:off x="3043188" y="4852799"/>
            <a:ext cx="2772695" cy="3139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9" name="正方形/長方形 18">
            <a:extLst>
              <a:ext uri="{FF2B5EF4-FFF2-40B4-BE49-F238E27FC236}">
                <a16:creationId xmlns:a16="http://schemas.microsoft.com/office/drawing/2014/main" id="{E98C534E-1195-4A8F-A8A8-C474337D604C}"/>
              </a:ext>
            </a:extLst>
          </p:cNvPr>
          <p:cNvSpPr/>
          <p:nvPr/>
        </p:nvSpPr>
        <p:spPr>
          <a:xfrm>
            <a:off x="1807332" y="892372"/>
            <a:ext cx="4204018" cy="3722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2" name="楕円 21">
            <a:extLst>
              <a:ext uri="{FF2B5EF4-FFF2-40B4-BE49-F238E27FC236}">
                <a16:creationId xmlns:a16="http://schemas.microsoft.com/office/drawing/2014/main" id="{4E138C41-6C3C-44D4-8D83-5128C77743E4}"/>
              </a:ext>
            </a:extLst>
          </p:cNvPr>
          <p:cNvSpPr/>
          <p:nvPr/>
        </p:nvSpPr>
        <p:spPr>
          <a:xfrm>
            <a:off x="5034864" y="857144"/>
            <a:ext cx="1195391" cy="38891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テキスト ボックス 1">
            <a:extLst>
              <a:ext uri="{FF2B5EF4-FFF2-40B4-BE49-F238E27FC236}">
                <a16:creationId xmlns:a16="http://schemas.microsoft.com/office/drawing/2014/main" id="{EE43B4E4-D99A-42F7-91D1-1DC2BE76426A}"/>
              </a:ext>
            </a:extLst>
          </p:cNvPr>
          <p:cNvSpPr txBox="1"/>
          <p:nvPr/>
        </p:nvSpPr>
        <p:spPr>
          <a:xfrm>
            <a:off x="3308088" y="331985"/>
            <a:ext cx="697627" cy="400110"/>
          </a:xfrm>
          <a:prstGeom prst="rect">
            <a:avLst/>
          </a:prstGeom>
          <a:noFill/>
        </p:spPr>
        <p:txBody>
          <a:bodyPr wrap="none" rtlCol="0">
            <a:spAutoFit/>
          </a:bodyPr>
          <a:lstStyle/>
          <a:p>
            <a:r>
              <a:rPr kumimoji="1" lang="ja-JP" altLang="en-US" sz="2000" b="1" dirty="0">
                <a:highlight>
                  <a:srgbClr val="FED2FA"/>
                </a:highlight>
              </a:rPr>
              <a:t>実施</a:t>
            </a:r>
          </a:p>
        </p:txBody>
      </p:sp>
      <p:sp>
        <p:nvSpPr>
          <p:cNvPr id="24" name="テキスト ボックス 23">
            <a:extLst>
              <a:ext uri="{FF2B5EF4-FFF2-40B4-BE49-F238E27FC236}">
                <a16:creationId xmlns:a16="http://schemas.microsoft.com/office/drawing/2014/main" id="{24DBECFD-9AFF-4879-9CB1-934E524391C1}"/>
              </a:ext>
            </a:extLst>
          </p:cNvPr>
          <p:cNvSpPr txBox="1"/>
          <p:nvPr/>
        </p:nvSpPr>
        <p:spPr>
          <a:xfrm>
            <a:off x="350638" y="8821"/>
            <a:ext cx="1015997" cy="523220"/>
          </a:xfrm>
          <a:prstGeom prst="rect">
            <a:avLst/>
          </a:prstGeom>
          <a:solidFill>
            <a:srgbClr val="FFFF00"/>
          </a:solidFill>
          <a:ln>
            <a:solidFill>
              <a:schemeClr val="accent1"/>
            </a:solidFill>
          </a:ln>
        </p:spPr>
        <p:txBody>
          <a:bodyPr wrap="square" rtlCol="0">
            <a:spAutoFit/>
          </a:bodyPr>
          <a:lstStyle/>
          <a:p>
            <a:r>
              <a:rPr kumimoji="1" lang="ja-JP" altLang="en-US" sz="2800" b="1" dirty="0"/>
              <a:t>総 則</a:t>
            </a:r>
          </a:p>
        </p:txBody>
      </p:sp>
    </p:spTree>
    <p:extLst>
      <p:ext uri="{BB962C8B-B14F-4D97-AF65-F5344CB8AC3E}">
        <p14:creationId xmlns:p14="http://schemas.microsoft.com/office/powerpoint/2010/main" val="17702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fill="hold"/>
                                        <p:tgtEl>
                                          <p:spTgt spid="23"/>
                                        </p:tgtEl>
                                        <p:attrNameLst>
                                          <p:attrName>ppt_x</p:attrName>
                                        </p:attrNameLst>
                                      </p:cBhvr>
                                      <p:tavLst>
                                        <p:tav tm="0">
                                          <p:val>
                                            <p:strVal val="#ppt_x"/>
                                          </p:val>
                                        </p:tav>
                                        <p:tav tm="100000">
                                          <p:val>
                                            <p:strVal val="#ppt_x"/>
                                          </p:val>
                                        </p:tav>
                                      </p:tavLst>
                                    </p:anim>
                                    <p:anim calcmode="lin" valueType="num">
                                      <p:cBhvr additive="base">
                                        <p:cTn id="6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500" fill="hold"/>
                                        <p:tgtEl>
                                          <p:spTgt spid="25"/>
                                        </p:tgtEl>
                                        <p:attrNameLst>
                                          <p:attrName>ppt_x</p:attrName>
                                        </p:attrNameLst>
                                      </p:cBhvr>
                                      <p:tavLst>
                                        <p:tav tm="0">
                                          <p:val>
                                            <p:strVal val="#ppt_x"/>
                                          </p:val>
                                        </p:tav>
                                        <p:tav tm="100000">
                                          <p:val>
                                            <p:strVal val="#ppt_x"/>
                                          </p:val>
                                        </p:tav>
                                      </p:tavLst>
                                    </p:anim>
                                    <p:anim calcmode="lin" valueType="num">
                                      <p:cBhvr additive="base">
                                        <p:cTn id="6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additive="base">
                                        <p:cTn id="72" dur="500" fill="hold"/>
                                        <p:tgtEl>
                                          <p:spTgt spid="27"/>
                                        </p:tgtEl>
                                        <p:attrNameLst>
                                          <p:attrName>ppt_x</p:attrName>
                                        </p:attrNameLst>
                                      </p:cBhvr>
                                      <p:tavLst>
                                        <p:tav tm="0">
                                          <p:val>
                                            <p:strVal val="#ppt_x"/>
                                          </p:val>
                                        </p:tav>
                                        <p:tav tm="100000">
                                          <p:val>
                                            <p:strVal val="#ppt_x"/>
                                          </p:val>
                                        </p:tav>
                                      </p:tavLst>
                                    </p:anim>
                                    <p:anim calcmode="lin" valueType="num">
                                      <p:cBhvr additive="base">
                                        <p:cTn id="7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additive="base">
                                        <p:cTn id="78" dur="500" fill="hold"/>
                                        <p:tgtEl>
                                          <p:spTgt spid="29"/>
                                        </p:tgtEl>
                                        <p:attrNameLst>
                                          <p:attrName>ppt_x</p:attrName>
                                        </p:attrNameLst>
                                      </p:cBhvr>
                                      <p:tavLst>
                                        <p:tav tm="0">
                                          <p:val>
                                            <p:strVal val="#ppt_x"/>
                                          </p:val>
                                        </p:tav>
                                        <p:tav tm="100000">
                                          <p:val>
                                            <p:strVal val="#ppt_x"/>
                                          </p:val>
                                        </p:tav>
                                      </p:tavLst>
                                    </p:anim>
                                    <p:anim calcmode="lin" valueType="num">
                                      <p:cBhvr additive="base">
                                        <p:cTn id="7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1000"/>
                                        <p:tgtEl>
                                          <p:spTgt spid="31"/>
                                        </p:tgtEl>
                                      </p:cBhvr>
                                    </p:animEffect>
                                    <p:anim calcmode="lin" valueType="num">
                                      <p:cBhvr>
                                        <p:cTn id="85" dur="1000" fill="hold"/>
                                        <p:tgtEl>
                                          <p:spTgt spid="31"/>
                                        </p:tgtEl>
                                        <p:attrNameLst>
                                          <p:attrName>ppt_x</p:attrName>
                                        </p:attrNameLst>
                                      </p:cBhvr>
                                      <p:tavLst>
                                        <p:tav tm="0">
                                          <p:val>
                                            <p:strVal val="#ppt_x"/>
                                          </p:val>
                                        </p:tav>
                                        <p:tav tm="100000">
                                          <p:val>
                                            <p:strVal val="#ppt_x"/>
                                          </p:val>
                                        </p:tav>
                                      </p:tavLst>
                                    </p:anim>
                                    <p:anim calcmode="lin" valueType="num">
                                      <p:cBhvr>
                                        <p:cTn id="8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9" grpId="0" animBg="1"/>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9295D785-E4C2-4C68-8219-851635A99CCC}"/>
              </a:ext>
            </a:extLst>
          </p:cNvPr>
          <p:cNvSpPr/>
          <p:nvPr/>
        </p:nvSpPr>
        <p:spPr>
          <a:xfrm>
            <a:off x="1" y="0"/>
            <a:ext cx="9160933"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AFCDE4D2-CB59-4A27-83B8-EE3E04031A0C}"/>
              </a:ext>
            </a:extLst>
          </p:cNvPr>
          <p:cNvSpPr/>
          <p:nvPr/>
        </p:nvSpPr>
        <p:spPr>
          <a:xfrm>
            <a:off x="676332" y="507251"/>
            <a:ext cx="7791337" cy="2663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dirty="0"/>
          </a:p>
        </p:txBody>
      </p:sp>
      <p:sp>
        <p:nvSpPr>
          <p:cNvPr id="7" name="正方形/長方形 6">
            <a:extLst>
              <a:ext uri="{FF2B5EF4-FFF2-40B4-BE49-F238E27FC236}">
                <a16:creationId xmlns:a16="http://schemas.microsoft.com/office/drawing/2014/main" id="{2586891B-7FDA-4B85-92AA-0C27A77BA437}"/>
              </a:ext>
            </a:extLst>
          </p:cNvPr>
          <p:cNvSpPr/>
          <p:nvPr/>
        </p:nvSpPr>
        <p:spPr>
          <a:xfrm>
            <a:off x="351694" y="3425964"/>
            <a:ext cx="8440615" cy="3270258"/>
          </a:xfrm>
          <a:prstGeom prst="rect">
            <a:avLst/>
          </a:prstGeom>
          <a:solidFill>
            <a:srgbClr val="FFCC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dirty="0"/>
          </a:p>
        </p:txBody>
      </p:sp>
      <p:sp>
        <p:nvSpPr>
          <p:cNvPr id="3" name="正方形/長方形 2">
            <a:extLst>
              <a:ext uri="{FF2B5EF4-FFF2-40B4-BE49-F238E27FC236}">
                <a16:creationId xmlns:a16="http://schemas.microsoft.com/office/drawing/2014/main" id="{BE6CDB7F-9197-4928-AA39-1AFE39984726}"/>
              </a:ext>
            </a:extLst>
          </p:cNvPr>
          <p:cNvSpPr/>
          <p:nvPr/>
        </p:nvSpPr>
        <p:spPr>
          <a:xfrm>
            <a:off x="351694" y="263770"/>
            <a:ext cx="8440615" cy="3162193"/>
          </a:xfrm>
          <a:prstGeom prst="rect">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dirty="0"/>
          </a:p>
        </p:txBody>
      </p:sp>
      <p:sp>
        <p:nvSpPr>
          <p:cNvPr id="4" name="正方形/長方形 3">
            <a:extLst>
              <a:ext uri="{FF2B5EF4-FFF2-40B4-BE49-F238E27FC236}">
                <a16:creationId xmlns:a16="http://schemas.microsoft.com/office/drawing/2014/main" id="{3CA2666C-59DA-4E7D-B753-3B23E83B8EC4}"/>
              </a:ext>
            </a:extLst>
          </p:cNvPr>
          <p:cNvSpPr/>
          <p:nvPr/>
        </p:nvSpPr>
        <p:spPr>
          <a:xfrm>
            <a:off x="676336" y="507250"/>
            <a:ext cx="7791337" cy="5843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dirty="0"/>
          </a:p>
        </p:txBody>
      </p:sp>
      <p:sp>
        <p:nvSpPr>
          <p:cNvPr id="2" name="テキスト ボックス 1"/>
          <p:cNvSpPr txBox="1">
            <a:spLocks noChangeArrowheads="1"/>
          </p:cNvSpPr>
          <p:nvPr/>
        </p:nvSpPr>
        <p:spPr bwMode="auto">
          <a:xfrm>
            <a:off x="1000968" y="33117"/>
            <a:ext cx="7733207" cy="611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ja-JP" sz="3462" dirty="0">
              <a:latin typeface="HG創英角ﾎﾟｯﾌﾟ体" panose="040B0A09000000000000" pitchFamily="49" charset="-128"/>
              <a:ea typeface="HG創英角ﾎﾟｯﾌﾟ体" panose="040B0A09000000000000" pitchFamily="49" charset="-128"/>
            </a:endParaRPr>
          </a:p>
          <a:p>
            <a:r>
              <a:rPr lang="ja-JP" altLang="en-US" sz="3462" dirty="0">
                <a:latin typeface="HG創英角ﾎﾟｯﾌﾟ体" panose="040B0A09000000000000" pitchFamily="49" charset="-128"/>
                <a:ea typeface="HG創英角ﾎﾟｯﾌﾟ体" panose="040B0A09000000000000" pitchFamily="49" charset="-128"/>
              </a:rPr>
              <a:t>教育課程の</a:t>
            </a:r>
            <a:r>
              <a:rPr lang="ja-JP" altLang="en-US" sz="3462" dirty="0">
                <a:solidFill>
                  <a:schemeClr val="accent1">
                    <a:lumMod val="75000"/>
                  </a:schemeClr>
                </a:solidFill>
                <a:latin typeface="HG創英角ﾎﾟｯﾌﾟ体" panose="040B0A09000000000000" pitchFamily="49" charset="-128"/>
                <a:ea typeface="HG創英角ﾎﾟｯﾌﾟ体" panose="040B0A09000000000000" pitchFamily="49" charset="-128"/>
              </a:rPr>
              <a:t>編成</a:t>
            </a:r>
            <a:r>
              <a:rPr lang="ja-JP" altLang="en-US" sz="3462" dirty="0">
                <a:latin typeface="HG創英角ﾎﾟｯﾌﾟ体" panose="040B0A09000000000000" pitchFamily="49" charset="-128"/>
                <a:ea typeface="HG創英角ﾎﾟｯﾌﾟ体" panose="040B0A09000000000000" pitchFamily="49" charset="-128"/>
              </a:rPr>
              <a:t>において</a:t>
            </a:r>
            <a:endParaRPr lang="en-US" altLang="ja-JP" sz="3462" dirty="0">
              <a:latin typeface="HG創英角ﾎﾟｯﾌﾟ体" panose="040B0A09000000000000" pitchFamily="49" charset="-128"/>
              <a:ea typeface="HG創英角ﾎﾟｯﾌﾟ体" panose="040B0A09000000000000" pitchFamily="49" charset="-128"/>
            </a:endParaRPr>
          </a:p>
          <a:p>
            <a:r>
              <a:rPr lang="ja-JP" altLang="en-US" sz="3462" dirty="0">
                <a:latin typeface="HG創英角ﾎﾟｯﾌﾟ体" panose="040B0A09000000000000" pitchFamily="49" charset="-128"/>
                <a:ea typeface="HG創英角ﾎﾟｯﾌﾟ体" panose="040B0A09000000000000" pitchFamily="49" charset="-128"/>
              </a:rPr>
              <a:t>　</a:t>
            </a:r>
            <a:r>
              <a:rPr lang="ja-JP" altLang="en-US" sz="2585" dirty="0">
                <a:latin typeface="HG創英角ﾎﾟｯﾌﾟ体" panose="040B0A09000000000000" pitchFamily="49" charset="-128"/>
                <a:ea typeface="HG創英角ﾎﾟｯﾌﾟ体" panose="040B0A09000000000000" pitchFamily="49" charset="-128"/>
              </a:rPr>
              <a:t>総合的な学習の時間の目標と関連を図り</a:t>
            </a:r>
            <a:endParaRPr lang="en-US" altLang="ja-JP" sz="2585" dirty="0">
              <a:latin typeface="HG創英角ﾎﾟｯﾌﾟ体" panose="040B0A09000000000000" pitchFamily="49" charset="-128"/>
              <a:ea typeface="HG創英角ﾎﾟｯﾌﾟ体" panose="040B0A09000000000000" pitchFamily="49" charset="-128"/>
            </a:endParaRPr>
          </a:p>
          <a:p>
            <a:endParaRPr lang="en-US" altLang="ja-JP" sz="1400" dirty="0">
              <a:latin typeface="HG創英角ﾎﾟｯﾌﾟ体" panose="040B0A09000000000000" pitchFamily="49" charset="-128"/>
              <a:ea typeface="HG創英角ﾎﾟｯﾌﾟ体" panose="040B0A09000000000000" pitchFamily="49" charset="-128"/>
            </a:endParaRPr>
          </a:p>
          <a:p>
            <a:r>
              <a:rPr lang="ja-JP" altLang="en-US" sz="3200" b="1" dirty="0">
                <a:latin typeface="HG創英角ﾎﾟｯﾌﾟ体" panose="040B0A09000000000000" pitchFamily="49" charset="-128"/>
                <a:ea typeface="HG創英角ﾎﾟｯﾌﾟ体" panose="040B0A09000000000000" pitchFamily="49" charset="-128"/>
              </a:rPr>
              <a:t>①学校の教育目標を見直すこと</a:t>
            </a:r>
            <a:r>
              <a:rPr lang="ja-JP" altLang="en-US" sz="1600" b="1" dirty="0">
                <a:latin typeface="HG創英角ﾎﾟｯﾌﾟ体" panose="040B0A09000000000000" pitchFamily="49" charset="-128"/>
                <a:ea typeface="HG創英角ﾎﾟｯﾌﾟ体" panose="040B0A09000000000000" pitchFamily="49" charset="-128"/>
              </a:rPr>
              <a:t>（時代遅れ？）</a:t>
            </a:r>
            <a:endParaRPr lang="en-US" altLang="ja-JP" sz="2585" dirty="0">
              <a:latin typeface="HG創英角ﾎﾟｯﾌﾟ体" panose="040B0A09000000000000" pitchFamily="49" charset="-128"/>
              <a:ea typeface="HG創英角ﾎﾟｯﾌﾟ体" panose="040B0A09000000000000" pitchFamily="49" charset="-128"/>
            </a:endParaRPr>
          </a:p>
          <a:p>
            <a:r>
              <a:rPr lang="ja-JP" altLang="en-US" sz="3200" dirty="0">
                <a:latin typeface="HG創英角ﾎﾟｯﾌﾟ体" panose="040B0A09000000000000" pitchFamily="49" charset="-128"/>
                <a:ea typeface="HG創英角ﾎﾟｯﾌﾟ体" panose="040B0A09000000000000" pitchFamily="49" charset="-128"/>
              </a:rPr>
              <a:t>②</a:t>
            </a:r>
            <a:r>
              <a:rPr lang="ja-JP" altLang="en-US" sz="3200" u="sng" dirty="0">
                <a:latin typeface="HG創英角ﾎﾟｯﾌﾟ体" panose="040B0A09000000000000" pitchFamily="49" charset="-128"/>
                <a:ea typeface="HG創英角ﾎﾟｯﾌﾟ体" panose="040B0A09000000000000" pitchFamily="49" charset="-128"/>
              </a:rPr>
              <a:t>教科横断的に学ぶ</a:t>
            </a:r>
            <a:r>
              <a:rPr lang="ja-JP" altLang="en-US" sz="3200" dirty="0">
                <a:latin typeface="HG創英角ﾎﾟｯﾌﾟ体" panose="040B0A09000000000000" pitchFamily="49" charset="-128"/>
                <a:ea typeface="HG創英角ﾎﾟｯﾌﾟ体" panose="040B0A09000000000000" pitchFamily="49" charset="-128"/>
              </a:rPr>
              <a:t>　　</a:t>
            </a:r>
            <a:r>
              <a:rPr lang="ja-JP" altLang="en-US" sz="1704" dirty="0">
                <a:latin typeface="HG創英角ﾎﾟｯﾌﾟ体" panose="040B0A09000000000000" pitchFamily="49" charset="-128"/>
                <a:ea typeface="HG創英角ﾎﾟｯﾌﾟ体" panose="040B0A09000000000000" pitchFamily="49" charset="-128"/>
              </a:rPr>
              <a:t>（</a:t>
            </a:r>
            <a:r>
              <a:rPr lang="en-US" altLang="ja-JP" sz="1704" dirty="0">
                <a:latin typeface="HG創英角ﾎﾟｯﾌﾟ体" panose="040B0A09000000000000" pitchFamily="49" charset="-128"/>
                <a:ea typeface="HG創英角ﾎﾟｯﾌﾟ体" panose="040B0A09000000000000" pitchFamily="49" charset="-128"/>
              </a:rPr>
              <a:t>19</a:t>
            </a:r>
            <a:r>
              <a:rPr lang="ja-JP" altLang="en-US" sz="1704" dirty="0">
                <a:latin typeface="HG創英角ﾎﾟｯﾌﾟ体" panose="040B0A09000000000000" pitchFamily="49" charset="-128"/>
                <a:ea typeface="HG創英角ﾎﾟｯﾌﾟ体" panose="040B0A09000000000000" pitchFamily="49" charset="-128"/>
              </a:rPr>
              <a:t>ページの２）</a:t>
            </a:r>
            <a:endParaRPr lang="en-US" altLang="ja-JP" sz="1704" dirty="0">
              <a:latin typeface="HG創英角ﾎﾟｯﾌﾟ体" panose="040B0A09000000000000" pitchFamily="49" charset="-128"/>
              <a:ea typeface="HG創英角ﾎﾟｯﾌﾟ体" panose="040B0A09000000000000" pitchFamily="49" charset="-128"/>
            </a:endParaRPr>
          </a:p>
          <a:p>
            <a:r>
              <a:rPr lang="ja-JP" altLang="en-US" sz="1888" dirty="0">
                <a:latin typeface="HG創英角ﾎﾟｯﾌﾟ体" panose="040B0A09000000000000" pitchFamily="49" charset="-128"/>
                <a:ea typeface="HG創英角ﾎﾟｯﾌﾟ体" panose="040B0A09000000000000" pitchFamily="49" charset="-128"/>
              </a:rPr>
              <a:t>　　　</a:t>
            </a:r>
            <a:r>
              <a:rPr lang="ja-JP" altLang="en-US" sz="2517" dirty="0">
                <a:latin typeface="HG創英角ﾎﾟｯﾌﾟ体" panose="040B0A09000000000000" pitchFamily="49" charset="-128"/>
                <a:ea typeface="HG創英角ﾎﾟｯﾌﾟ体" panose="040B0A09000000000000" pitchFamily="49" charset="-128"/>
              </a:rPr>
              <a:t>（</a:t>
            </a:r>
            <a:r>
              <a:rPr lang="ja-JP" altLang="en-US" sz="3067" u="sng" dirty="0">
                <a:latin typeface="HG創英角ﾎﾟｯﾌﾟ体" panose="040B0A09000000000000" pitchFamily="49" charset="-128"/>
                <a:ea typeface="HG創英角ﾎﾟｯﾌﾟ体" panose="040B0A09000000000000" pitchFamily="49" charset="-128"/>
              </a:rPr>
              <a:t>カリキュラム・マネジメント</a:t>
            </a:r>
            <a:r>
              <a:rPr lang="ja-JP" altLang="en-US" sz="2517" u="sng" dirty="0">
                <a:latin typeface="HG創英角ﾎﾟｯﾌﾟ体" panose="040B0A09000000000000" pitchFamily="49" charset="-128"/>
                <a:ea typeface="HG創英角ﾎﾟｯﾌﾟ体" panose="040B0A09000000000000" pitchFamily="49" charset="-128"/>
              </a:rPr>
              <a:t>）</a:t>
            </a:r>
            <a:endParaRPr lang="en-US" altLang="ja-JP" sz="2517" u="sng" dirty="0">
              <a:latin typeface="HG創英角ﾎﾟｯﾌﾟ体" panose="040B0A09000000000000" pitchFamily="49" charset="-128"/>
              <a:ea typeface="HG創英角ﾎﾟｯﾌﾟ体" panose="040B0A09000000000000" pitchFamily="49" charset="-128"/>
            </a:endParaRPr>
          </a:p>
          <a:p>
            <a:r>
              <a:rPr lang="ja-JP" altLang="en-US" sz="1846" dirty="0">
                <a:latin typeface="HG創英角ﾎﾟｯﾌﾟ体" panose="040B0A09000000000000" pitchFamily="49" charset="-128"/>
                <a:ea typeface="HG創英角ﾎﾟｯﾌﾟ体" panose="040B0A09000000000000" pitchFamily="49" charset="-128"/>
              </a:rPr>
              <a:t>　　　　　　　　　　　　　　　</a:t>
            </a:r>
            <a:endParaRPr lang="en-US" altLang="ja-JP" sz="1846" dirty="0">
              <a:latin typeface="HG創英角ﾎﾟｯﾌﾟ体" panose="040B0A09000000000000" pitchFamily="49" charset="-128"/>
              <a:ea typeface="HG創英角ﾎﾟｯﾌﾟ体" panose="040B0A09000000000000" pitchFamily="49" charset="-128"/>
            </a:endParaRPr>
          </a:p>
          <a:p>
            <a:r>
              <a:rPr lang="ja-JP" altLang="en-US" sz="3462" dirty="0">
                <a:latin typeface="HG創英角ﾎﾟｯﾌﾟ体" panose="040B0A09000000000000" pitchFamily="49" charset="-128"/>
                <a:ea typeface="HG創英角ﾎﾟｯﾌﾟ体" panose="040B0A09000000000000" pitchFamily="49" charset="-128"/>
              </a:rPr>
              <a:t>教育課程の</a:t>
            </a:r>
            <a:r>
              <a:rPr lang="ja-JP" altLang="en-US" sz="3462" dirty="0">
                <a:solidFill>
                  <a:srgbClr val="EF53DC"/>
                </a:solidFill>
                <a:latin typeface="HG創英角ﾎﾟｯﾌﾟ体" panose="040B0A09000000000000" pitchFamily="49" charset="-128"/>
                <a:ea typeface="HG創英角ﾎﾟｯﾌﾟ体" panose="040B0A09000000000000" pitchFamily="49" charset="-128"/>
              </a:rPr>
              <a:t>実施</a:t>
            </a:r>
            <a:r>
              <a:rPr lang="ja-JP" altLang="en-US" sz="3462" dirty="0">
                <a:latin typeface="HG創英角ﾎﾟｯﾌﾟ体" panose="040B0A09000000000000" pitchFamily="49" charset="-128"/>
                <a:ea typeface="HG創英角ﾎﾟｯﾌﾟ体" panose="040B0A09000000000000" pitchFamily="49" charset="-128"/>
              </a:rPr>
              <a:t>において</a:t>
            </a:r>
            <a:endParaRPr lang="en-US" altLang="ja-JP" sz="3462" dirty="0">
              <a:latin typeface="HG創英角ﾎﾟｯﾌﾟ体" panose="040B0A09000000000000" pitchFamily="49" charset="-128"/>
              <a:ea typeface="HG創英角ﾎﾟｯﾌﾟ体" panose="040B0A09000000000000" pitchFamily="49" charset="-128"/>
            </a:endParaRPr>
          </a:p>
          <a:p>
            <a:endParaRPr lang="en-US" altLang="ja-JP" sz="1846" dirty="0">
              <a:latin typeface="HG創英角ﾎﾟｯﾌﾟ体" panose="040B0A09000000000000" pitchFamily="49" charset="-128"/>
              <a:ea typeface="HG創英角ﾎﾟｯﾌﾟ体" panose="040B0A09000000000000" pitchFamily="49" charset="-128"/>
            </a:endParaRPr>
          </a:p>
          <a:p>
            <a:r>
              <a:rPr lang="ja-JP" altLang="en-US" sz="3462" dirty="0">
                <a:latin typeface="HG創英角ﾎﾟｯﾌﾟ体" panose="040B0A09000000000000" pitchFamily="49" charset="-128"/>
                <a:ea typeface="HG創英角ﾎﾟｯﾌﾟ体" panose="040B0A09000000000000" pitchFamily="49" charset="-128"/>
              </a:rPr>
              <a:t>③</a:t>
            </a:r>
            <a:r>
              <a:rPr lang="ja-JP" altLang="en-US" sz="3462" u="sng" dirty="0">
                <a:solidFill>
                  <a:srgbClr val="FF0000"/>
                </a:solidFill>
                <a:latin typeface="HG創英角ﾎﾟｯﾌﾟ体" panose="040B0A09000000000000" pitchFamily="49" charset="-128"/>
                <a:ea typeface="HG創英角ﾎﾟｯﾌﾟ体" panose="040B0A09000000000000" pitchFamily="49" charset="-128"/>
              </a:rPr>
              <a:t>主体的・対話的で深い学び</a:t>
            </a:r>
            <a:endParaRPr lang="en-US" altLang="ja-JP" sz="3462" u="sng" dirty="0">
              <a:solidFill>
                <a:srgbClr val="FF0000"/>
              </a:solidFill>
              <a:latin typeface="HG創英角ﾎﾟｯﾌﾟ体" panose="040B0A09000000000000" pitchFamily="49" charset="-128"/>
              <a:ea typeface="HG創英角ﾎﾟｯﾌﾟ体" panose="040B0A09000000000000" pitchFamily="49" charset="-128"/>
            </a:endParaRPr>
          </a:p>
          <a:p>
            <a:r>
              <a:rPr lang="ja-JP" altLang="en-US" sz="2585" dirty="0">
                <a:latin typeface="HG創英角ﾎﾟｯﾌﾟ体" panose="040B0A09000000000000" pitchFamily="49" charset="-128"/>
                <a:ea typeface="HG創英角ﾎﾟｯﾌﾟ体" panose="040B0A09000000000000" pitchFamily="49" charset="-128"/>
              </a:rPr>
              <a:t>　に向けた</a:t>
            </a:r>
            <a:r>
              <a:rPr lang="ja-JP" altLang="en-US" sz="2585" dirty="0">
                <a:solidFill>
                  <a:srgbClr val="FF0000"/>
                </a:solidFill>
                <a:latin typeface="HG創英角ﾎﾟｯﾌﾟ体" panose="040B0A09000000000000" pitchFamily="49" charset="-128"/>
                <a:ea typeface="HG創英角ﾎﾟｯﾌﾟ体" panose="040B0A09000000000000" pitchFamily="49" charset="-128"/>
              </a:rPr>
              <a:t>授業改善</a:t>
            </a:r>
            <a:r>
              <a:rPr lang="ja-JP" altLang="en-US" sz="2585" dirty="0">
                <a:latin typeface="HG創英角ﾎﾟｯﾌﾟ体" panose="040B0A09000000000000" pitchFamily="49" charset="-128"/>
                <a:ea typeface="HG創英角ﾎﾟｯﾌﾟ体" panose="040B0A09000000000000" pitchFamily="49" charset="-128"/>
              </a:rPr>
              <a:t>　</a:t>
            </a:r>
            <a:r>
              <a:rPr lang="ja-JP" altLang="en-US" sz="1846" dirty="0">
                <a:latin typeface="HG創英角ﾎﾟｯﾌﾟ体" panose="040B0A09000000000000" pitchFamily="49" charset="-128"/>
                <a:ea typeface="HG創英角ﾎﾟｯﾌﾟ体" panose="040B0A09000000000000" pitchFamily="49" charset="-128"/>
              </a:rPr>
              <a:t>（</a:t>
            </a:r>
            <a:r>
              <a:rPr lang="en-US" altLang="ja-JP" sz="1846" dirty="0">
                <a:latin typeface="HG創英角ﾎﾟｯﾌﾟ体" panose="040B0A09000000000000" pitchFamily="49" charset="-128"/>
                <a:ea typeface="HG創英角ﾎﾟｯﾌﾟ体" panose="040B0A09000000000000" pitchFamily="49" charset="-128"/>
              </a:rPr>
              <a:t>22</a:t>
            </a:r>
            <a:r>
              <a:rPr lang="ja-JP" altLang="en-US" sz="1846" dirty="0">
                <a:latin typeface="HG創英角ﾎﾟｯﾌﾟ体" panose="040B0A09000000000000" pitchFamily="49" charset="-128"/>
                <a:ea typeface="HG創英角ﾎﾟｯﾌﾟ体" panose="040B0A09000000000000" pitchFamily="49" charset="-128"/>
              </a:rPr>
              <a:t>ページ１の</a:t>
            </a:r>
            <a:r>
              <a:rPr lang="ja-JP" altLang="en-US" sz="1846" b="1" dirty="0">
                <a:latin typeface="HG創英角ﾎﾟｯﾌﾟ体" panose="040B0A09000000000000" pitchFamily="49" charset="-128"/>
                <a:ea typeface="HG創英角ﾎﾟｯﾌﾟ体" panose="040B0A09000000000000" pitchFamily="49" charset="-128"/>
              </a:rPr>
              <a:t>⑴</a:t>
            </a:r>
            <a:r>
              <a:rPr lang="ja-JP" altLang="en-US" sz="1846" dirty="0">
                <a:latin typeface="HG創英角ﾎﾟｯﾌﾟ体" panose="040B0A09000000000000" pitchFamily="49" charset="-128"/>
                <a:ea typeface="HG創英角ﾎﾟｯﾌﾟ体" panose="040B0A09000000000000" pitchFamily="49" charset="-128"/>
              </a:rPr>
              <a:t>・・・つまり）</a:t>
            </a:r>
            <a:endParaRPr lang="en-US" altLang="ja-JP" sz="1846" dirty="0">
              <a:latin typeface="HG創英角ﾎﾟｯﾌﾟ体" panose="040B0A09000000000000" pitchFamily="49" charset="-128"/>
              <a:ea typeface="HG創英角ﾎﾟｯﾌﾟ体" panose="040B0A09000000000000" pitchFamily="49" charset="-128"/>
            </a:endParaRPr>
          </a:p>
          <a:p>
            <a:r>
              <a:rPr lang="ja-JP" altLang="en-US" sz="1200" dirty="0">
                <a:latin typeface="HG創英角ﾎﾟｯﾌﾟ体" panose="040B0A09000000000000" pitchFamily="49" charset="-128"/>
                <a:ea typeface="HG創英角ﾎﾟｯﾌﾟ体" panose="040B0A09000000000000" pitchFamily="49" charset="-128"/>
              </a:rPr>
              <a:t>　</a:t>
            </a:r>
            <a:endParaRPr lang="en-US" altLang="ja-JP" sz="1200" dirty="0">
              <a:latin typeface="HG創英角ﾎﾟｯﾌﾟ体" panose="040B0A09000000000000" pitchFamily="49" charset="-128"/>
              <a:ea typeface="HG創英角ﾎﾟｯﾌﾟ体" panose="040B0A09000000000000" pitchFamily="49" charset="-128"/>
            </a:endParaRPr>
          </a:p>
          <a:p>
            <a:r>
              <a:rPr lang="ja-JP" altLang="en-US" sz="3462" dirty="0">
                <a:latin typeface="HG創英角ﾎﾟｯﾌﾟ体" panose="040B0A09000000000000" pitchFamily="49" charset="-128"/>
                <a:ea typeface="HG創英角ﾎﾟｯﾌﾟ体" panose="040B0A09000000000000" pitchFamily="49" charset="-128"/>
              </a:rPr>
              <a:t>　</a:t>
            </a:r>
            <a:r>
              <a:rPr lang="en-US" altLang="ja-JP" sz="3462" u="sng" dirty="0">
                <a:latin typeface="HG創英角ﾎﾟｯﾌﾟ体" panose="040B0A09000000000000" pitchFamily="49" charset="-128"/>
                <a:ea typeface="HG創英角ﾎﾟｯﾌﾟ体" panose="040B0A09000000000000" pitchFamily="49" charset="-128"/>
              </a:rPr>
              <a:t>《</a:t>
            </a:r>
            <a:r>
              <a:rPr lang="ja-JP" altLang="en-US" sz="3462" u="sng" dirty="0">
                <a:solidFill>
                  <a:srgbClr val="0070C0"/>
                </a:solidFill>
                <a:latin typeface="HG創英角ﾎﾟｯﾌﾟ体" panose="040B0A09000000000000" pitchFamily="49" charset="-128"/>
                <a:ea typeface="HG創英角ﾎﾟｯﾌﾟ体" panose="040B0A09000000000000" pitchFamily="49" charset="-128"/>
              </a:rPr>
              <a:t>探究的・問題解決的な学習過程</a:t>
            </a:r>
            <a:r>
              <a:rPr lang="en-US" altLang="ja-JP" sz="3462" u="sng" dirty="0">
                <a:latin typeface="HG創英角ﾎﾟｯﾌﾟ体" panose="040B0A09000000000000" pitchFamily="49" charset="-128"/>
                <a:ea typeface="HG創英角ﾎﾟｯﾌﾟ体" panose="040B0A09000000000000" pitchFamily="49" charset="-128"/>
              </a:rPr>
              <a:t>》</a:t>
            </a:r>
            <a:endParaRPr lang="en-US" altLang="ja-JP" sz="1193" dirty="0">
              <a:latin typeface="HG創英角ﾎﾟｯﾌﾟ体" panose="040B0A09000000000000" pitchFamily="49" charset="-128"/>
              <a:ea typeface="HG創英角ﾎﾟｯﾌﾟ体" panose="040B0A09000000000000" pitchFamily="49" charset="-128"/>
            </a:endParaRPr>
          </a:p>
        </p:txBody>
      </p:sp>
      <p:cxnSp>
        <p:nvCxnSpPr>
          <p:cNvPr id="5" name="直線コネクタ 4">
            <a:extLst>
              <a:ext uri="{FF2B5EF4-FFF2-40B4-BE49-F238E27FC236}">
                <a16:creationId xmlns:a16="http://schemas.microsoft.com/office/drawing/2014/main" id="{97E88055-6767-4A4C-A79A-B3628B8BD803}"/>
              </a:ext>
            </a:extLst>
          </p:cNvPr>
          <p:cNvCxnSpPr>
            <a:cxnSpLocks/>
          </p:cNvCxnSpPr>
          <p:nvPr/>
        </p:nvCxnSpPr>
        <p:spPr>
          <a:xfrm>
            <a:off x="676331" y="3450534"/>
            <a:ext cx="7791342"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151CEA95-6590-43DD-9ADE-AA54BA384544}"/>
              </a:ext>
            </a:extLst>
          </p:cNvPr>
          <p:cNvSpPr txBox="1"/>
          <p:nvPr/>
        </p:nvSpPr>
        <p:spPr>
          <a:xfrm>
            <a:off x="3901031" y="33117"/>
            <a:ext cx="1098378" cy="584775"/>
          </a:xfrm>
          <a:prstGeom prst="rect">
            <a:avLst/>
          </a:prstGeom>
          <a:solidFill>
            <a:srgbClr val="FFFF00"/>
          </a:solidFill>
          <a:ln>
            <a:solidFill>
              <a:schemeClr val="accent1"/>
            </a:solidFill>
          </a:ln>
        </p:spPr>
        <p:txBody>
          <a:bodyPr wrap="none" rtlCol="0">
            <a:spAutoFit/>
          </a:bodyPr>
          <a:lstStyle/>
          <a:p>
            <a:r>
              <a:rPr kumimoji="1" lang="ja-JP" altLang="en-US" sz="3200" b="1" dirty="0"/>
              <a:t>総 則</a:t>
            </a:r>
          </a:p>
        </p:txBody>
      </p:sp>
    </p:spTree>
    <p:extLst>
      <p:ext uri="{BB962C8B-B14F-4D97-AF65-F5344CB8AC3E}">
        <p14:creationId xmlns:p14="http://schemas.microsoft.com/office/powerpoint/2010/main" val="3301346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 calcmode="lin" valueType="num">
                                      <p:cBhvr additive="base">
                                        <p:cTn id="7"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anim calcmode="lin" valueType="num">
                                      <p:cBhvr additive="base">
                                        <p:cTn id="13"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0" end="1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anim calcmode="lin" valueType="num">
                                      <p:cBhvr additive="base">
                                        <p:cTn id="17"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11" end="11"/>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anim calcmode="lin" valueType="num">
                                      <p:cBhvr additive="base">
                                        <p:cTn id="21" dur="500" fill="hold"/>
                                        <p:tgtEl>
                                          <p:spTgt spid="2">
                                            <p:txEl>
                                              <p:pRg st="12" end="1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anim calcmode="lin" valueType="num">
                                      <p:cBhvr additive="base">
                                        <p:cTn id="27" dur="500" fill="hold"/>
                                        <p:tgtEl>
                                          <p:spTgt spid="2">
                                            <p:txEl>
                                              <p:pRg st="13" end="1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1A72C2AF-3F74-4D5A-AD06-2FCF04D9D0C0}"/>
              </a:ext>
            </a:extLst>
          </p:cNvPr>
          <p:cNvSpPr/>
          <p:nvPr/>
        </p:nvSpPr>
        <p:spPr>
          <a:xfrm>
            <a:off x="0" y="0"/>
            <a:ext cx="9160933"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25E775DD-6539-4B66-818E-C3CB919DE380}"/>
              </a:ext>
            </a:extLst>
          </p:cNvPr>
          <p:cNvSpPr/>
          <p:nvPr/>
        </p:nvSpPr>
        <p:spPr>
          <a:xfrm>
            <a:off x="0" y="263769"/>
            <a:ext cx="8427357" cy="6330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dirty="0"/>
          </a:p>
        </p:txBody>
      </p:sp>
      <p:sp>
        <p:nvSpPr>
          <p:cNvPr id="2" name="テキスト ボックス 1"/>
          <p:cNvSpPr txBox="1">
            <a:spLocks noChangeArrowheads="1"/>
          </p:cNvSpPr>
          <p:nvPr/>
        </p:nvSpPr>
        <p:spPr bwMode="auto">
          <a:xfrm>
            <a:off x="185530" y="1086329"/>
            <a:ext cx="8828650" cy="5534079"/>
          </a:xfrm>
          <a:prstGeom prst="rect">
            <a:avLst/>
          </a:prstGeom>
          <a:solidFill>
            <a:schemeClr val="bg1"/>
          </a:solidFill>
          <a:ln w="9525">
            <a:solidFill>
              <a:srgbClr val="000000"/>
            </a:solidFill>
            <a:miter lim="800000"/>
            <a:headEnd/>
            <a:tailEnd/>
          </a:ln>
        </p:spPr>
        <p:txBody>
          <a:bodyPr wrap="square">
            <a:spAutoFit/>
          </a:bodyPr>
          <a:lstStyle/>
          <a:p>
            <a:endParaRPr lang="en-US" altLang="ja-JP" sz="900" dirty="0">
              <a:latin typeface="AR P丸ゴシック体E" panose="020F0900000000000000" pitchFamily="50" charset="-128"/>
              <a:ea typeface="AR P丸ゴシック体E" panose="020F0900000000000000" pitchFamily="50" charset="-128"/>
            </a:endParaRPr>
          </a:p>
          <a:p>
            <a:r>
              <a:rPr lang="ja-JP" altLang="en-US" sz="2585" dirty="0">
                <a:latin typeface="AR P丸ゴシック体E" panose="020F0900000000000000" pitchFamily="50" charset="-128"/>
                <a:ea typeface="AR P丸ゴシック体E" panose="020F0900000000000000" pitchFamily="50" charset="-128"/>
              </a:rPr>
              <a:t>主体的・対話的で深い学びの実現に向けた授業改善を通して</a:t>
            </a:r>
            <a:endParaRPr lang="en-US" altLang="ja-JP" sz="2585" dirty="0">
              <a:latin typeface="AR P丸ゴシック体E" panose="020F0900000000000000" pitchFamily="50" charset="-128"/>
              <a:ea typeface="AR P丸ゴシック体E" panose="020F0900000000000000" pitchFamily="50" charset="-128"/>
            </a:endParaRPr>
          </a:p>
          <a:p>
            <a:endParaRPr lang="en-US" altLang="ja-JP" sz="1200" dirty="0">
              <a:latin typeface="HG創英角ﾎﾟｯﾌﾟ体" panose="040B0A09000000000000" pitchFamily="49" charset="-128"/>
              <a:ea typeface="HG創英角ﾎﾟｯﾌﾟ体" panose="040B0A09000000000000" pitchFamily="49" charset="-128"/>
            </a:endParaRPr>
          </a:p>
          <a:p>
            <a:r>
              <a:rPr lang="ja-JP" altLang="en-US" sz="3323" dirty="0">
                <a:solidFill>
                  <a:srgbClr val="C00000"/>
                </a:solidFill>
                <a:latin typeface="AR P丸ゴシック体E" panose="020F0900000000000000" pitchFamily="50" charset="-128"/>
                <a:ea typeface="AR P丸ゴシック体E" panose="020F0900000000000000" pitchFamily="50" charset="-128"/>
              </a:rPr>
              <a:t>「</a:t>
            </a:r>
            <a:r>
              <a:rPr lang="ja-JP" altLang="en-US" sz="3323" dirty="0">
                <a:solidFill>
                  <a:srgbClr val="C00000"/>
                </a:solidFill>
                <a:latin typeface="HG創英角ﾎﾟｯﾌﾟ体" panose="040B0A09000000000000" pitchFamily="49" charset="-128"/>
                <a:ea typeface="HG創英角ﾎﾟｯﾌﾟ体" panose="040B0A09000000000000" pitchFamily="49" charset="-128"/>
              </a:rPr>
              <a:t>生きる力」を育む</a:t>
            </a:r>
            <a:endParaRPr lang="en-US" altLang="ja-JP" sz="3323" dirty="0">
              <a:solidFill>
                <a:srgbClr val="C00000"/>
              </a:solidFill>
              <a:latin typeface="HG創英角ﾎﾟｯﾌﾟ体" panose="040B0A09000000000000" pitchFamily="49" charset="-128"/>
              <a:ea typeface="HG創英角ﾎﾟｯﾌﾟ体" panose="040B0A09000000000000" pitchFamily="49" charset="-128"/>
            </a:endParaRPr>
          </a:p>
          <a:p>
            <a:r>
              <a:rPr lang="ja-JP" altLang="en-US" sz="3200" dirty="0">
                <a:latin typeface="HG創英角ﾎﾟｯﾌﾟ体" panose="040B0A09000000000000" pitchFamily="49" charset="-128"/>
                <a:ea typeface="HG創英角ﾎﾟｯﾌﾟ体" panose="040B0A09000000000000" pitchFamily="49" charset="-128"/>
              </a:rPr>
              <a:t>１．基礎的・基本的な知識</a:t>
            </a:r>
            <a:r>
              <a:rPr lang="ja-JP" altLang="en-US" sz="2600" dirty="0">
                <a:latin typeface="HG創英角ﾎﾟｯﾌﾟ体" panose="040B0A09000000000000" pitchFamily="49" charset="-128"/>
                <a:ea typeface="HG創英角ﾎﾟｯﾌﾟ体" panose="040B0A09000000000000" pitchFamily="49" charset="-128"/>
              </a:rPr>
              <a:t>　</a:t>
            </a:r>
            <a:r>
              <a:rPr lang="ja-JP" altLang="en-US" sz="3200" dirty="0">
                <a:latin typeface="HG創英角ﾎﾟｯﾌﾟ体" panose="040B0A09000000000000" pitchFamily="49" charset="-128"/>
                <a:ea typeface="HG創英角ﾎﾟｯﾌﾟ体" panose="040B0A09000000000000" pitchFamily="49" charset="-128"/>
              </a:rPr>
              <a:t>　</a:t>
            </a:r>
            <a:r>
              <a:rPr lang="ja-JP" altLang="en-US" sz="3200" dirty="0">
                <a:solidFill>
                  <a:srgbClr val="FF0000"/>
                </a:solidFill>
                <a:latin typeface="HG創英角ﾎﾟｯﾌﾟ体" panose="040B0A09000000000000" pitchFamily="49" charset="-128"/>
                <a:ea typeface="HG創英角ﾎﾟｯﾌﾟ体" panose="040B0A09000000000000" pitchFamily="49" charset="-128"/>
              </a:rPr>
              <a:t>・思考力</a:t>
            </a:r>
            <a:endParaRPr lang="en-US" altLang="ja-JP" sz="3200" dirty="0">
              <a:solidFill>
                <a:srgbClr val="FF0000"/>
              </a:solidFill>
              <a:latin typeface="HG創英角ﾎﾟｯﾌﾟ体" panose="040B0A09000000000000" pitchFamily="49" charset="-128"/>
              <a:ea typeface="HG創英角ﾎﾟｯﾌﾟ体" panose="040B0A09000000000000" pitchFamily="49" charset="-128"/>
            </a:endParaRPr>
          </a:p>
          <a:p>
            <a:r>
              <a:rPr lang="ja-JP" altLang="en-US" sz="3200" dirty="0">
                <a:latin typeface="HG創英角ﾎﾟｯﾌﾟ体" panose="040B0A09000000000000" pitchFamily="49" charset="-128"/>
                <a:ea typeface="HG創英角ﾎﾟｯﾌﾟ体" panose="040B0A09000000000000" pitchFamily="49" charset="-128"/>
              </a:rPr>
              <a:t>　　及び技能の習得と　</a:t>
            </a:r>
            <a:r>
              <a:rPr lang="ja-JP" altLang="en-US" sz="2000" dirty="0">
                <a:latin typeface="HG創英角ﾎﾟｯﾌﾟ体" panose="040B0A09000000000000" pitchFamily="49" charset="-128"/>
                <a:ea typeface="HG創英角ﾎﾟｯﾌﾟ体" panose="040B0A09000000000000" pitchFamily="49" charset="-128"/>
              </a:rPr>
              <a:t>　 　　　</a:t>
            </a:r>
            <a:r>
              <a:rPr lang="ja-JP" altLang="en-US" sz="3200" dirty="0">
                <a:solidFill>
                  <a:srgbClr val="FF0000"/>
                </a:solidFill>
                <a:latin typeface="HG創英角ﾎﾟｯﾌﾟ体" panose="040B0A09000000000000" pitchFamily="49" charset="-128"/>
                <a:ea typeface="HG創英角ﾎﾟｯﾌﾟ体" panose="040B0A09000000000000" pitchFamily="49" charset="-128"/>
              </a:rPr>
              <a:t>・判断力　</a:t>
            </a:r>
            <a:endParaRPr lang="en-US" altLang="ja-JP" sz="3200" dirty="0">
              <a:solidFill>
                <a:srgbClr val="FF0000"/>
              </a:solidFill>
              <a:latin typeface="HG創英角ﾎﾟｯﾌﾟ体" panose="040B0A09000000000000" pitchFamily="49" charset="-128"/>
              <a:ea typeface="HG創英角ﾎﾟｯﾌﾟ体" panose="040B0A09000000000000" pitchFamily="49" charset="-128"/>
            </a:endParaRPr>
          </a:p>
          <a:p>
            <a:r>
              <a:rPr lang="ja-JP" altLang="en-US" sz="3323" dirty="0">
                <a:latin typeface="HG創英角ﾎﾟｯﾌﾟ体" panose="040B0A09000000000000" pitchFamily="49" charset="-128"/>
                <a:ea typeface="HG創英角ﾎﾟｯﾌﾟ体" panose="040B0A09000000000000" pitchFamily="49" charset="-128"/>
              </a:rPr>
              <a:t>    </a:t>
            </a:r>
            <a:r>
              <a:rPr lang="ja-JP" altLang="en-US" sz="3323" dirty="0">
                <a:solidFill>
                  <a:srgbClr val="FF0000"/>
                </a:solidFill>
                <a:latin typeface="HG創英角ﾎﾟｯﾌﾟ体" panose="040B0A09000000000000" pitchFamily="49" charset="-128"/>
                <a:ea typeface="HG創英角ﾎﾟｯﾌﾟ体" panose="040B0A09000000000000" pitchFamily="49" charset="-128"/>
              </a:rPr>
              <a:t>課題解決に必要な</a:t>
            </a:r>
            <a:r>
              <a:rPr lang="ja-JP" altLang="en-US" sz="3785" dirty="0">
                <a:solidFill>
                  <a:srgbClr val="FF0000"/>
                </a:solidFill>
                <a:latin typeface="HG創英角ﾎﾟｯﾌﾟ体" panose="040B0A09000000000000" pitchFamily="49" charset="-128"/>
                <a:ea typeface="HG創英角ﾎﾟｯﾌﾟ体" panose="040B0A09000000000000" pitchFamily="49" charset="-128"/>
              </a:rPr>
              <a:t>　   </a:t>
            </a:r>
            <a:r>
              <a:rPr lang="ja-JP" altLang="en-US" sz="3600" dirty="0">
                <a:solidFill>
                  <a:srgbClr val="FF0000"/>
                </a:solidFill>
                <a:latin typeface="HG創英角ﾎﾟｯﾌﾟ体" panose="040B0A09000000000000" pitchFamily="49" charset="-128"/>
                <a:ea typeface="HG創英角ﾎﾟｯﾌﾟ体" panose="040B0A09000000000000" pitchFamily="49" charset="-128"/>
              </a:rPr>
              <a:t> </a:t>
            </a:r>
            <a:r>
              <a:rPr lang="ja-JP" altLang="en-US" sz="3200" dirty="0">
                <a:solidFill>
                  <a:srgbClr val="FF0000"/>
                </a:solidFill>
                <a:latin typeface="HG創英角ﾎﾟｯﾌﾟ体" panose="040B0A09000000000000" pitchFamily="49" charset="-128"/>
                <a:ea typeface="HG創英角ﾎﾟｯﾌﾟ体" panose="040B0A09000000000000" pitchFamily="49" charset="-128"/>
              </a:rPr>
              <a:t>・表現力</a:t>
            </a:r>
            <a:endParaRPr lang="en-US" altLang="ja-JP" sz="3200" dirty="0">
              <a:solidFill>
                <a:srgbClr val="FF0000"/>
              </a:solidFill>
              <a:latin typeface="HG創英角ﾎﾟｯﾌﾟ体" panose="040B0A09000000000000" pitchFamily="49" charset="-128"/>
              <a:ea typeface="HG創英角ﾎﾟｯﾌﾟ体" panose="040B0A09000000000000" pitchFamily="49" charset="-128"/>
            </a:endParaRPr>
          </a:p>
          <a:p>
            <a:r>
              <a:rPr lang="ja-JP" altLang="en-US" sz="3408" dirty="0">
                <a:latin typeface="HG創英角ﾎﾟｯﾌﾟ体" panose="040B0A09000000000000" pitchFamily="49" charset="-128"/>
                <a:ea typeface="HG創英角ﾎﾟｯﾌﾟ体" panose="040B0A09000000000000" pitchFamily="49" charset="-128"/>
              </a:rPr>
              <a:t>　　　　　　</a:t>
            </a:r>
            <a:r>
              <a:rPr lang="ja-JP" altLang="en-US" sz="1100" dirty="0">
                <a:latin typeface="HG創英角ﾎﾟｯﾌﾟ体" panose="040B0A09000000000000" pitchFamily="49" charset="-128"/>
                <a:ea typeface="HG創英角ﾎﾟｯﾌﾟ体" panose="040B0A09000000000000" pitchFamily="49" charset="-128"/>
              </a:rPr>
              <a:t>　</a:t>
            </a:r>
            <a:r>
              <a:rPr lang="ja-JP" altLang="en-US" sz="3600" dirty="0">
                <a:latin typeface="HG創英角ﾎﾟｯﾌﾟ体" panose="040B0A09000000000000" pitchFamily="49" charset="-128"/>
                <a:ea typeface="HG創英角ﾎﾟｯﾌﾟ体" panose="040B0A09000000000000" pitchFamily="49" charset="-128"/>
              </a:rPr>
              <a:t>・学びに向かう力</a:t>
            </a:r>
            <a:endParaRPr lang="en-US" altLang="ja-JP" sz="3600" dirty="0">
              <a:latin typeface="HG創英角ﾎﾟｯﾌﾟ体" panose="040B0A09000000000000" pitchFamily="49" charset="-128"/>
              <a:ea typeface="HG創英角ﾎﾟｯﾌﾟ体" panose="040B0A09000000000000" pitchFamily="49" charset="-128"/>
            </a:endParaRPr>
          </a:p>
          <a:p>
            <a:r>
              <a:rPr lang="ja-JP" altLang="en-US" sz="3600" dirty="0">
                <a:latin typeface="HG創英角ﾎﾟｯﾌﾟ体" panose="040B0A09000000000000" pitchFamily="49" charset="-128"/>
                <a:ea typeface="HG創英角ﾎﾟｯﾌﾟ体" panose="040B0A09000000000000" pitchFamily="49" charset="-128"/>
              </a:rPr>
              <a:t>　　　　　　・人間性</a:t>
            </a:r>
            <a:endParaRPr lang="en-US" altLang="ja-JP" sz="3600" dirty="0">
              <a:latin typeface="HG創英角ﾎﾟｯﾌﾟ体" panose="040B0A09000000000000" pitchFamily="49" charset="-128"/>
              <a:ea typeface="HG創英角ﾎﾟｯﾌﾟ体" panose="040B0A09000000000000" pitchFamily="49" charset="-128"/>
            </a:endParaRPr>
          </a:p>
          <a:p>
            <a:r>
              <a:rPr lang="ja-JP" altLang="en-US" sz="3323" dirty="0">
                <a:solidFill>
                  <a:schemeClr val="accent1">
                    <a:lumMod val="60000"/>
                    <a:lumOff val="40000"/>
                  </a:schemeClr>
                </a:solidFill>
                <a:latin typeface="HG創英角ﾎﾟｯﾌﾟ体" panose="040B0A09000000000000" pitchFamily="49" charset="-128"/>
                <a:ea typeface="HG創英角ﾎﾟｯﾌﾟ体" panose="040B0A09000000000000" pitchFamily="49" charset="-128"/>
              </a:rPr>
              <a:t>２．豊かな心や創造性</a:t>
            </a:r>
            <a:endParaRPr lang="en-US" altLang="ja-JP" sz="1846" dirty="0">
              <a:solidFill>
                <a:schemeClr val="accent1">
                  <a:lumMod val="60000"/>
                  <a:lumOff val="40000"/>
                </a:schemeClr>
              </a:solidFill>
              <a:latin typeface="HG創英角ﾎﾟｯﾌﾟ体" panose="040B0A09000000000000" pitchFamily="49" charset="-128"/>
              <a:ea typeface="HG創英角ﾎﾟｯﾌﾟ体" panose="040B0A09000000000000" pitchFamily="49" charset="-128"/>
            </a:endParaRPr>
          </a:p>
          <a:p>
            <a:r>
              <a:rPr lang="ja-JP" altLang="en-US" sz="3323" dirty="0">
                <a:solidFill>
                  <a:schemeClr val="accent1">
                    <a:lumMod val="60000"/>
                    <a:lumOff val="40000"/>
                  </a:schemeClr>
                </a:solidFill>
                <a:latin typeface="HG創英角ﾎﾟｯﾌﾟ体" panose="040B0A09000000000000" pitchFamily="49" charset="-128"/>
                <a:ea typeface="HG創英角ﾎﾟｯﾌﾟ体" panose="040B0A09000000000000" pitchFamily="49" charset="-128"/>
              </a:rPr>
              <a:t>３．健康で安全な生活と</a:t>
            </a:r>
            <a:endParaRPr lang="en-US" altLang="ja-JP" sz="3323" dirty="0">
              <a:solidFill>
                <a:schemeClr val="accent1">
                  <a:lumMod val="60000"/>
                  <a:lumOff val="40000"/>
                </a:schemeClr>
              </a:solidFill>
              <a:latin typeface="HG創英角ﾎﾟｯﾌﾟ体" panose="040B0A09000000000000" pitchFamily="49" charset="-128"/>
              <a:ea typeface="HG創英角ﾎﾟｯﾌﾟ体" panose="040B0A09000000000000" pitchFamily="49" charset="-128"/>
            </a:endParaRPr>
          </a:p>
          <a:p>
            <a:r>
              <a:rPr lang="ja-JP" altLang="en-US" sz="3323" dirty="0">
                <a:solidFill>
                  <a:schemeClr val="accent1">
                    <a:lumMod val="60000"/>
                    <a:lumOff val="40000"/>
                  </a:schemeClr>
                </a:solidFill>
                <a:latin typeface="HG創英角ﾎﾟｯﾌﾟ体" panose="040B0A09000000000000" pitchFamily="49" charset="-128"/>
                <a:ea typeface="HG創英角ﾎﾟｯﾌﾟ体" panose="040B0A09000000000000" pitchFamily="49" charset="-128"/>
              </a:rPr>
              <a:t>　　　豊かなスポーツライフ</a:t>
            </a:r>
            <a:endParaRPr lang="ja-JP" altLang="en-US" sz="2215" dirty="0">
              <a:solidFill>
                <a:schemeClr val="accent1">
                  <a:lumMod val="60000"/>
                  <a:lumOff val="40000"/>
                </a:schemeClr>
              </a:solidFill>
              <a:latin typeface="HGSｺﾞｼｯｸE" panose="020B0900000000000000" pitchFamily="50" charset="-128"/>
              <a:ea typeface="HGSｺﾞｼｯｸE" panose="020B0900000000000000" pitchFamily="50" charset="-128"/>
            </a:endParaRPr>
          </a:p>
        </p:txBody>
      </p:sp>
      <p:sp>
        <p:nvSpPr>
          <p:cNvPr id="50179" name="テキスト ボックス 2"/>
          <p:cNvSpPr txBox="1">
            <a:spLocks noChangeArrowheads="1"/>
          </p:cNvSpPr>
          <p:nvPr/>
        </p:nvSpPr>
        <p:spPr bwMode="auto">
          <a:xfrm>
            <a:off x="994441" y="261004"/>
            <a:ext cx="4060563" cy="564322"/>
          </a:xfrm>
          <a:prstGeom prst="rect">
            <a:avLst/>
          </a:prstGeom>
          <a:solidFill>
            <a:srgbClr val="FFC000"/>
          </a:solidFill>
          <a:ln w="28575">
            <a:solidFill>
              <a:srgbClr val="000000"/>
            </a:solidFill>
            <a:miter lim="800000"/>
            <a:headEnd/>
            <a:tailEnd/>
          </a:ln>
        </p:spPr>
        <p:txBody>
          <a:bodyPr wrap="square">
            <a:spAutoFit/>
          </a:bodyPr>
          <a:lstStyle/>
          <a:p>
            <a:r>
              <a:rPr lang="ja-JP" altLang="en-US" sz="3067" b="1" dirty="0">
                <a:latin typeface="AR P楷書体M" panose="03000600000000000000" pitchFamily="66" charset="-128"/>
                <a:ea typeface="AR P楷書体M" panose="03000600000000000000" pitchFamily="66" charset="-128"/>
              </a:rPr>
              <a:t>学習</a:t>
            </a:r>
            <a:r>
              <a:rPr lang="ja-JP" altLang="en-US" sz="3067" b="1" dirty="0">
                <a:ln w="0"/>
                <a:effectLst>
                  <a:outerShdw blurRad="38100" dist="25400" dir="5400000" algn="ctr" rotWithShape="0">
                    <a:srgbClr val="6E747A">
                      <a:alpha val="43000"/>
                    </a:srgbClr>
                  </a:outerShdw>
                </a:effectLst>
                <a:latin typeface="AR P楷書体M" panose="03000600000000000000" pitchFamily="66" charset="-128"/>
                <a:ea typeface="AR P楷書体M" panose="03000600000000000000" pitchFamily="66" charset="-128"/>
              </a:rPr>
              <a:t>指導</a:t>
            </a:r>
            <a:r>
              <a:rPr lang="ja-JP" altLang="en-US" sz="3067" b="1" dirty="0">
                <a:latin typeface="AR P楷書体M" panose="03000600000000000000" pitchFamily="66" charset="-128"/>
                <a:ea typeface="AR P楷書体M" panose="03000600000000000000" pitchFamily="66" charset="-128"/>
              </a:rPr>
              <a:t>要領総則では</a:t>
            </a:r>
            <a:r>
              <a:rPr lang="ja-JP" altLang="en-US" sz="1846" b="1" dirty="0">
                <a:latin typeface="AR P楷書体M" panose="03000600000000000000" pitchFamily="66" charset="-128"/>
                <a:ea typeface="AR P楷書体M" panose="03000600000000000000" pitchFamily="66" charset="-128"/>
              </a:rPr>
              <a:t>　</a:t>
            </a:r>
            <a:endParaRPr lang="en-US" altLang="ja-JP" sz="1846" b="1" dirty="0">
              <a:latin typeface="AR P楷書体M" panose="03000600000000000000" pitchFamily="66" charset="-128"/>
              <a:ea typeface="AR P楷書体M" panose="03000600000000000000" pitchFamily="66" charset="-128"/>
            </a:endParaRPr>
          </a:p>
        </p:txBody>
      </p:sp>
      <p:sp>
        <p:nvSpPr>
          <p:cNvPr id="4" name="右中かっこ 3"/>
          <p:cNvSpPr/>
          <p:nvPr/>
        </p:nvSpPr>
        <p:spPr>
          <a:xfrm flipH="1">
            <a:off x="5297050" y="2487706"/>
            <a:ext cx="541120" cy="1385047"/>
          </a:xfrm>
          <a:prstGeom prst="rightBrace">
            <a:avLst>
              <a:gd name="adj1" fmla="val 8333"/>
              <a:gd name="adj2" fmla="val 85945"/>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1754"/>
          </a:p>
        </p:txBody>
      </p:sp>
      <p:sp>
        <p:nvSpPr>
          <p:cNvPr id="8" name="テキスト ボックス 7">
            <a:extLst>
              <a:ext uri="{FF2B5EF4-FFF2-40B4-BE49-F238E27FC236}">
                <a16:creationId xmlns:a16="http://schemas.microsoft.com/office/drawing/2014/main" id="{66FA5236-37AC-45CB-A4B6-B3BADC4C9B5B}"/>
              </a:ext>
            </a:extLst>
          </p:cNvPr>
          <p:cNvSpPr txBox="1"/>
          <p:nvPr/>
        </p:nvSpPr>
        <p:spPr>
          <a:xfrm rot="21349390">
            <a:off x="5460336" y="273716"/>
            <a:ext cx="3334131" cy="646331"/>
          </a:xfrm>
          <a:prstGeom prst="rect">
            <a:avLst/>
          </a:prstGeom>
          <a:solidFill>
            <a:srgbClr val="FF0000"/>
          </a:solidFill>
        </p:spPr>
        <p:txBody>
          <a:bodyPr wrap="square" rtlCol="0">
            <a:spAutoFit/>
          </a:bodyPr>
          <a:lstStyle/>
          <a:p>
            <a:r>
              <a:rPr kumimoji="1" lang="ja-JP" altLang="en-US" sz="1200" b="1" dirty="0">
                <a:latin typeface="AR丸ゴシック体E" panose="020F0909000000000000" pitchFamily="49" charset="-128"/>
                <a:ea typeface="AR丸ゴシック体E" panose="020F0909000000000000" pitchFamily="49" charset="-128"/>
              </a:rPr>
              <a:t>　</a:t>
            </a:r>
            <a:r>
              <a:rPr kumimoji="1" lang="ja-JP" altLang="en-US" sz="3600" b="1" dirty="0">
                <a:latin typeface="AR丸ゴシック体E" panose="020F0909000000000000" pitchFamily="49" charset="-128"/>
                <a:ea typeface="AR丸ゴシック体E" panose="020F0909000000000000" pitchFamily="49" charset="-128"/>
              </a:rPr>
              <a:t>ＥＳＤの推進</a:t>
            </a:r>
            <a:r>
              <a:rPr kumimoji="1" lang="ja-JP" altLang="en-US" b="1" dirty="0">
                <a:latin typeface="AR丸ゴシック体E" panose="020F0909000000000000" pitchFamily="49" charset="-128"/>
                <a:ea typeface="AR丸ゴシック体E" panose="020F0909000000000000" pitchFamily="49" charset="-128"/>
              </a:rPr>
              <a:t>　</a:t>
            </a:r>
          </a:p>
        </p:txBody>
      </p:sp>
    </p:spTree>
    <p:extLst>
      <p:ext uri="{BB962C8B-B14F-4D97-AF65-F5344CB8AC3E}">
        <p14:creationId xmlns:p14="http://schemas.microsoft.com/office/powerpoint/2010/main" val="206258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1000"/>
                                        <p:tgtEl>
                                          <p:spTgt spid="2">
                                            <p:txEl>
                                              <p:pRg st="3" end="3"/>
                                            </p:txEl>
                                          </p:spTgt>
                                        </p:tgtEl>
                                      </p:cBhvr>
                                    </p:animEffect>
                                    <p:anim calcmode="lin" valueType="num">
                                      <p:cBhvr>
                                        <p:cTn id="1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1000"/>
                                        <p:tgtEl>
                                          <p:spTgt spid="2">
                                            <p:txEl>
                                              <p:pRg st="6" end="6"/>
                                            </p:txEl>
                                          </p:spTgt>
                                        </p:tgtEl>
                                      </p:cBhvr>
                                    </p:animEffect>
                                    <p:anim calcmode="lin" valueType="num">
                                      <p:cBhvr>
                                        <p:cTn id="2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1000"/>
                                        <p:tgtEl>
                                          <p:spTgt spid="2">
                                            <p:txEl>
                                              <p:pRg st="4" end="4"/>
                                            </p:txEl>
                                          </p:spTgt>
                                        </p:tgtEl>
                                      </p:cBhvr>
                                    </p:animEffect>
                                    <p:anim calcmode="lin" valueType="num">
                                      <p:cBhvr>
                                        <p:cTn id="2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1000"/>
                                        <p:tgtEl>
                                          <p:spTgt spid="2">
                                            <p:txEl>
                                              <p:pRg st="5" end="5"/>
                                            </p:txEl>
                                          </p:spTgt>
                                        </p:tgtEl>
                                      </p:cBhvr>
                                    </p:animEffect>
                                    <p:anim calcmode="lin" valueType="num">
                                      <p:cBhvr>
                                        <p:cTn id="3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 calcmode="lin" valueType="num">
                                      <p:cBhvr additive="base">
                                        <p:cTn id="47"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
                                            <p:txEl>
                                              <p:pRg st="9" end="9"/>
                                            </p:txEl>
                                          </p:spTgt>
                                        </p:tgtEl>
                                        <p:attrNameLst>
                                          <p:attrName>style.visibility</p:attrName>
                                        </p:attrNameLst>
                                      </p:cBhvr>
                                      <p:to>
                                        <p:strVal val="visible"/>
                                      </p:to>
                                    </p:set>
                                    <p:anim calcmode="lin" valueType="num">
                                      <p:cBhvr additive="base">
                                        <p:cTn id="53"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2">
                                            <p:txEl>
                                              <p:pRg st="10" end="10"/>
                                            </p:txEl>
                                          </p:spTgt>
                                        </p:tgtEl>
                                        <p:attrNameLst>
                                          <p:attrName>style.visibility</p:attrName>
                                        </p:attrNameLst>
                                      </p:cBhvr>
                                      <p:to>
                                        <p:strVal val="visible"/>
                                      </p:to>
                                    </p:set>
                                    <p:anim calcmode="lin" valueType="num">
                                      <p:cBhvr additive="base">
                                        <p:cTn id="59"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
                                            <p:txEl>
                                              <p:pRg st="10" end="10"/>
                                            </p:txEl>
                                          </p:spTgt>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2">
                                            <p:txEl>
                                              <p:pRg st="11" end="11"/>
                                            </p:txEl>
                                          </p:spTgt>
                                        </p:tgtEl>
                                        <p:attrNameLst>
                                          <p:attrName>style.visibility</p:attrName>
                                        </p:attrNameLst>
                                      </p:cBhvr>
                                      <p:to>
                                        <p:strVal val="visible"/>
                                      </p:to>
                                    </p:set>
                                    <p:anim calcmode="lin" valueType="num">
                                      <p:cBhvr additive="base">
                                        <p:cTn id="63"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1000"/>
                                        <p:tgtEl>
                                          <p:spTgt spid="8"/>
                                        </p:tgtEl>
                                      </p:cBhvr>
                                    </p:animEffect>
                                    <p:anim calcmode="lin" valueType="num">
                                      <p:cBhvr>
                                        <p:cTn id="70" dur="1000" fill="hold"/>
                                        <p:tgtEl>
                                          <p:spTgt spid="8"/>
                                        </p:tgtEl>
                                        <p:attrNameLst>
                                          <p:attrName>ppt_x</p:attrName>
                                        </p:attrNameLst>
                                      </p:cBhvr>
                                      <p:tavLst>
                                        <p:tav tm="0">
                                          <p:val>
                                            <p:strVal val="#ppt_x"/>
                                          </p:val>
                                        </p:tav>
                                        <p:tav tm="100000">
                                          <p:val>
                                            <p:strVal val="#ppt_x"/>
                                          </p:val>
                                        </p:tav>
                                      </p:tavLst>
                                    </p:anim>
                                    <p:anim calcmode="lin" valueType="num">
                                      <p:cBhvr>
                                        <p:cTn id="7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7BCBDF1-D8DD-4FA1-9E59-92E8F0626DB1}"/>
              </a:ext>
            </a:extLst>
          </p:cNvPr>
          <p:cNvSpPr txBox="1"/>
          <p:nvPr/>
        </p:nvSpPr>
        <p:spPr>
          <a:xfrm>
            <a:off x="293827" y="1012954"/>
            <a:ext cx="8556346" cy="4832092"/>
          </a:xfrm>
          <a:prstGeom prst="rect">
            <a:avLst/>
          </a:prstGeom>
          <a:solidFill>
            <a:srgbClr val="FFFF00"/>
          </a:solidFill>
        </p:spPr>
        <p:txBody>
          <a:bodyPr wrap="square" rtlCol="0">
            <a:spAutoFit/>
          </a:bodyPr>
          <a:lstStyle/>
          <a:p>
            <a:endParaRPr kumimoji="1" lang="en-US" altLang="ja-JP" sz="2800" dirty="0">
              <a:latin typeface="AR丸ゴシック体E" panose="020F0909000000000000" pitchFamily="49" charset="-128"/>
              <a:ea typeface="AR丸ゴシック体E" panose="020F0909000000000000" pitchFamily="49" charset="-128"/>
            </a:endParaRPr>
          </a:p>
          <a:p>
            <a:r>
              <a:rPr kumimoji="1" lang="ja-JP" altLang="en-US" sz="3600" dirty="0">
                <a:latin typeface="AR丸ゴシック体E" panose="020F0909000000000000" pitchFamily="49" charset="-128"/>
                <a:ea typeface="AR丸ゴシック体E" panose="020F0909000000000000" pitchFamily="49" charset="-128"/>
              </a:rPr>
              <a:t>昔は、教科書の内容を教えるだけで</a:t>
            </a:r>
            <a:endParaRPr kumimoji="1" lang="en-US" altLang="ja-JP" sz="3600" dirty="0">
              <a:latin typeface="AR丸ゴシック体E" panose="020F0909000000000000" pitchFamily="49" charset="-128"/>
              <a:ea typeface="AR丸ゴシック体E" panose="020F0909000000000000" pitchFamily="49" charset="-128"/>
            </a:endParaRPr>
          </a:p>
          <a:p>
            <a:endParaRPr kumimoji="1" lang="en-US" altLang="ja-JP" sz="3600" dirty="0">
              <a:latin typeface="AR丸ゴシック体E" panose="020F0909000000000000" pitchFamily="49" charset="-128"/>
              <a:ea typeface="AR丸ゴシック体E" panose="020F0909000000000000" pitchFamily="49" charset="-128"/>
            </a:endParaRPr>
          </a:p>
          <a:p>
            <a:r>
              <a:rPr kumimoji="1" lang="ja-JP" altLang="en-US" sz="3600" dirty="0">
                <a:latin typeface="AR丸ゴシック体E" panose="020F0909000000000000" pitchFamily="49" charset="-128"/>
                <a:ea typeface="AR丸ゴシック体E" panose="020F0909000000000000" pitchFamily="49" charset="-128"/>
              </a:rPr>
              <a:t>良かったのに、どうしてカリキュラム・</a:t>
            </a:r>
            <a:endParaRPr kumimoji="1" lang="en-US" altLang="ja-JP" sz="3600" dirty="0">
              <a:latin typeface="AR丸ゴシック体E" panose="020F0909000000000000" pitchFamily="49" charset="-128"/>
              <a:ea typeface="AR丸ゴシック体E" panose="020F0909000000000000" pitchFamily="49" charset="-128"/>
            </a:endParaRPr>
          </a:p>
          <a:p>
            <a:endParaRPr kumimoji="1" lang="en-US" altLang="ja-JP" sz="3600" dirty="0">
              <a:latin typeface="AR丸ゴシック体E" panose="020F0909000000000000" pitchFamily="49" charset="-128"/>
              <a:ea typeface="AR丸ゴシック体E" panose="020F0909000000000000" pitchFamily="49" charset="-128"/>
            </a:endParaRPr>
          </a:p>
          <a:p>
            <a:r>
              <a:rPr kumimoji="1" lang="ja-JP" altLang="en-US" sz="3600" dirty="0">
                <a:latin typeface="AR丸ゴシック体E" panose="020F0909000000000000" pitchFamily="49" charset="-128"/>
                <a:ea typeface="AR丸ゴシック体E" panose="020F0909000000000000" pitchFamily="49" charset="-128"/>
              </a:rPr>
              <a:t>マネジメントなどということが、</a:t>
            </a:r>
            <a:endParaRPr kumimoji="1" lang="en-US" altLang="ja-JP" sz="3600" dirty="0">
              <a:latin typeface="AR丸ゴシック体E" panose="020F0909000000000000" pitchFamily="49" charset="-128"/>
              <a:ea typeface="AR丸ゴシック体E" panose="020F0909000000000000" pitchFamily="49" charset="-128"/>
            </a:endParaRPr>
          </a:p>
          <a:p>
            <a:endParaRPr kumimoji="1" lang="en-US" altLang="ja-JP" sz="3600" dirty="0">
              <a:latin typeface="AR丸ゴシック体E" panose="020F0909000000000000" pitchFamily="49" charset="-128"/>
              <a:ea typeface="AR丸ゴシック体E" panose="020F0909000000000000" pitchFamily="49" charset="-128"/>
            </a:endParaRPr>
          </a:p>
          <a:p>
            <a:r>
              <a:rPr kumimoji="1" lang="ja-JP" altLang="en-US" sz="3600" dirty="0">
                <a:latin typeface="AR丸ゴシック体E" panose="020F0909000000000000" pitchFamily="49" charset="-128"/>
                <a:ea typeface="AR丸ゴシック体E" panose="020F0909000000000000" pitchFamily="49" charset="-128"/>
              </a:rPr>
              <a:t>求められるようになったのでしょうか。</a:t>
            </a:r>
            <a:endParaRPr kumimoji="1" lang="en-US" altLang="ja-JP" sz="3600" dirty="0">
              <a:latin typeface="AR丸ゴシック体E" panose="020F0909000000000000" pitchFamily="49" charset="-128"/>
              <a:ea typeface="AR丸ゴシック体E" panose="020F0909000000000000" pitchFamily="49" charset="-128"/>
            </a:endParaRPr>
          </a:p>
          <a:p>
            <a:endParaRPr kumimoji="1" lang="ja-JP" altLang="en-US" sz="2800" dirty="0">
              <a:latin typeface="AR丸ゴシック体E" panose="020F0909000000000000" pitchFamily="49" charset="-128"/>
              <a:ea typeface="AR丸ゴシック体E" panose="020F0909000000000000" pitchFamily="49" charset="-128"/>
            </a:endParaRPr>
          </a:p>
        </p:txBody>
      </p:sp>
    </p:spTree>
    <p:extLst>
      <p:ext uri="{BB962C8B-B14F-4D97-AF65-F5344CB8AC3E}">
        <p14:creationId xmlns:p14="http://schemas.microsoft.com/office/powerpoint/2010/main" val="2497549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7E16BA6-70A7-4D9F-852D-AB1ADE2EDC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5216" y="1039103"/>
            <a:ext cx="4779794" cy="4779794"/>
          </a:xfrm>
          <a:prstGeom prst="rect">
            <a:avLst/>
          </a:prstGeom>
        </p:spPr>
      </p:pic>
      <p:grpSp>
        <p:nvGrpSpPr>
          <p:cNvPr id="3" name="グループ化 2">
            <a:extLst>
              <a:ext uri="{FF2B5EF4-FFF2-40B4-BE49-F238E27FC236}">
                <a16:creationId xmlns:a16="http://schemas.microsoft.com/office/drawing/2014/main" id="{08298614-3B39-4D2B-A787-890FDF68C09E}"/>
              </a:ext>
            </a:extLst>
          </p:cNvPr>
          <p:cNvGrpSpPr/>
          <p:nvPr/>
        </p:nvGrpSpPr>
        <p:grpSpPr>
          <a:xfrm>
            <a:off x="3435538" y="2544907"/>
            <a:ext cx="2443516" cy="1750204"/>
            <a:chOff x="4983207" y="6202579"/>
            <a:chExt cx="3258021" cy="2333605"/>
          </a:xfrm>
        </p:grpSpPr>
        <p:sp>
          <p:nvSpPr>
            <p:cNvPr id="4" name="楕円 3">
              <a:extLst>
                <a:ext uri="{FF2B5EF4-FFF2-40B4-BE49-F238E27FC236}">
                  <a16:creationId xmlns:a16="http://schemas.microsoft.com/office/drawing/2014/main" id="{16BD3C30-528C-40D7-9917-71931849112D}"/>
                </a:ext>
              </a:extLst>
            </p:cNvPr>
            <p:cNvSpPr/>
            <p:nvPr/>
          </p:nvSpPr>
          <p:spPr>
            <a:xfrm>
              <a:off x="4983207" y="6202579"/>
              <a:ext cx="3258021" cy="233360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 name="正方形/長方形 4">
              <a:extLst>
                <a:ext uri="{FF2B5EF4-FFF2-40B4-BE49-F238E27FC236}">
                  <a16:creationId xmlns:a16="http://schemas.microsoft.com/office/drawing/2014/main" id="{9C778585-5DD8-4A69-9CC3-344470230B66}"/>
                </a:ext>
              </a:extLst>
            </p:cNvPr>
            <p:cNvSpPr/>
            <p:nvPr/>
          </p:nvSpPr>
          <p:spPr>
            <a:xfrm>
              <a:off x="5452499" y="6747960"/>
              <a:ext cx="2489624" cy="147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新型コロナ</a:t>
              </a:r>
              <a:endParaRPr kumimoji="1" lang="en-US" altLang="ja-JP" sz="2400" b="1" dirty="0">
                <a:solidFill>
                  <a:schemeClr val="tx1"/>
                </a:solidFill>
              </a:endParaRPr>
            </a:p>
            <a:p>
              <a:pPr algn="ctr"/>
              <a:r>
                <a:rPr kumimoji="1" lang="ja-JP" altLang="en-US" sz="2400" b="1" dirty="0">
                  <a:solidFill>
                    <a:schemeClr val="tx1"/>
                  </a:solidFill>
                </a:rPr>
                <a:t>感染症の</a:t>
              </a:r>
              <a:endParaRPr kumimoji="1" lang="en-US" altLang="ja-JP" sz="2400" b="1" dirty="0">
                <a:solidFill>
                  <a:schemeClr val="tx1"/>
                </a:solidFill>
              </a:endParaRPr>
            </a:p>
            <a:p>
              <a:pPr algn="ctr"/>
              <a:r>
                <a:rPr kumimoji="1" lang="ja-JP" altLang="en-US" sz="2400" b="1" dirty="0">
                  <a:solidFill>
                    <a:schemeClr val="tx1"/>
                  </a:solidFill>
                </a:rPr>
                <a:t>大流行</a:t>
              </a:r>
            </a:p>
          </p:txBody>
        </p:sp>
      </p:grpSp>
    </p:spTree>
    <p:extLst>
      <p:ext uri="{BB962C8B-B14F-4D97-AF65-F5344CB8AC3E}">
        <p14:creationId xmlns:p14="http://schemas.microsoft.com/office/powerpoint/2010/main" val="333485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xit" presetSubtype="0" fill="hold" nodeType="clickEffect">
                                  <p:stCondLst>
                                    <p:cond delay="0"/>
                                  </p:stCondLst>
                                  <p:childTnLst>
                                    <p:anim calcmode="lin" valueType="num">
                                      <p:cBhvr>
                                        <p:cTn id="18" dur="1000"/>
                                        <p:tgtEl>
                                          <p:spTgt spid="2"/>
                                        </p:tgtEl>
                                        <p:attrNameLst>
                                          <p:attrName>ppt_w</p:attrName>
                                        </p:attrNameLst>
                                      </p:cBhvr>
                                      <p:tavLst>
                                        <p:tav tm="0">
                                          <p:val>
                                            <p:strVal val="ppt_w"/>
                                          </p:val>
                                        </p:tav>
                                        <p:tav tm="100000">
                                          <p:val>
                                            <p:fltVal val="0"/>
                                          </p:val>
                                        </p:tav>
                                      </p:tavLst>
                                    </p:anim>
                                    <p:anim calcmode="lin" valueType="num">
                                      <p:cBhvr>
                                        <p:cTn id="19" dur="1000"/>
                                        <p:tgtEl>
                                          <p:spTgt spid="2"/>
                                        </p:tgtEl>
                                        <p:attrNameLst>
                                          <p:attrName>ppt_h</p:attrName>
                                        </p:attrNameLst>
                                      </p:cBhvr>
                                      <p:tavLst>
                                        <p:tav tm="0">
                                          <p:val>
                                            <p:strVal val="ppt_h"/>
                                          </p:val>
                                        </p:tav>
                                        <p:tav tm="100000">
                                          <p:val>
                                            <p:fltVal val="0"/>
                                          </p:val>
                                        </p:tav>
                                      </p:tavLst>
                                    </p:anim>
                                    <p:anim calcmode="lin" valueType="num">
                                      <p:cBhvr>
                                        <p:cTn id="20" dur="1000"/>
                                        <p:tgtEl>
                                          <p:spTgt spid="2"/>
                                        </p:tgtEl>
                                        <p:attrNameLst>
                                          <p:attrName>style.rotation</p:attrName>
                                        </p:attrNameLst>
                                      </p:cBhvr>
                                      <p:tavLst>
                                        <p:tav tm="0">
                                          <p:val>
                                            <p:fltVal val="0"/>
                                          </p:val>
                                        </p:tav>
                                        <p:tav tm="100000">
                                          <p:val>
                                            <p:fltVal val="90"/>
                                          </p:val>
                                        </p:tav>
                                      </p:tavLst>
                                    </p:anim>
                                    <p:animEffect transition="out" filter="fade">
                                      <p:cBhvr>
                                        <p:cTn id="21" dur="1000"/>
                                        <p:tgtEl>
                                          <p:spTgt spid="2"/>
                                        </p:tgtEl>
                                      </p:cBhvr>
                                    </p:animEffect>
                                    <p:set>
                                      <p:cBhvr>
                                        <p:cTn id="22"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32B1F89A-0C3E-4B27-82AE-E0DFA5D57555}"/>
              </a:ext>
            </a:extLst>
          </p:cNvPr>
          <p:cNvSpPr/>
          <p:nvPr/>
        </p:nvSpPr>
        <p:spPr>
          <a:xfrm>
            <a:off x="5223200" y="1146684"/>
            <a:ext cx="1275341" cy="737201"/>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tx1"/>
                </a:solidFill>
              </a:rPr>
              <a:t>企業活動の停滞</a:t>
            </a:r>
          </a:p>
        </p:txBody>
      </p:sp>
      <p:grpSp>
        <p:nvGrpSpPr>
          <p:cNvPr id="385" name="グループ化 384">
            <a:extLst>
              <a:ext uri="{FF2B5EF4-FFF2-40B4-BE49-F238E27FC236}">
                <a16:creationId xmlns:a16="http://schemas.microsoft.com/office/drawing/2014/main" id="{FBC5A064-879C-4E18-9686-C3F3EB6C0901}"/>
              </a:ext>
            </a:extLst>
          </p:cNvPr>
          <p:cNvGrpSpPr/>
          <p:nvPr/>
        </p:nvGrpSpPr>
        <p:grpSpPr>
          <a:xfrm>
            <a:off x="6415979" y="3668924"/>
            <a:ext cx="2475629" cy="1508783"/>
            <a:chOff x="8554639" y="3300665"/>
            <a:chExt cx="3300838" cy="2011710"/>
          </a:xfrm>
        </p:grpSpPr>
        <p:sp>
          <p:nvSpPr>
            <p:cNvPr id="40" name="正方形/長方形 39">
              <a:extLst>
                <a:ext uri="{FF2B5EF4-FFF2-40B4-BE49-F238E27FC236}">
                  <a16:creationId xmlns:a16="http://schemas.microsoft.com/office/drawing/2014/main" id="{182ED433-272F-423E-AB07-E357A3A21234}"/>
                </a:ext>
              </a:extLst>
            </p:cNvPr>
            <p:cNvSpPr/>
            <p:nvPr/>
          </p:nvSpPr>
          <p:spPr>
            <a:xfrm>
              <a:off x="9633362" y="3300665"/>
              <a:ext cx="2222115" cy="2011710"/>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tx1"/>
                  </a:solidFill>
                </a:rPr>
                <a:t>休校</a:t>
              </a:r>
              <a:endParaRPr kumimoji="1" lang="en-US" altLang="ja-JP" sz="2100" b="1" dirty="0">
                <a:solidFill>
                  <a:schemeClr val="tx1"/>
                </a:solidFill>
              </a:endParaRPr>
            </a:p>
            <a:p>
              <a:pPr algn="ctr"/>
              <a:r>
                <a:rPr kumimoji="1" lang="ja-JP" altLang="en-US" sz="2100" b="1" dirty="0">
                  <a:solidFill>
                    <a:schemeClr val="tx1"/>
                  </a:solidFill>
                </a:rPr>
                <a:t>分散登校</a:t>
              </a:r>
              <a:endParaRPr kumimoji="1" lang="en-US" altLang="ja-JP" sz="2100" b="1" dirty="0">
                <a:solidFill>
                  <a:schemeClr val="tx1"/>
                </a:solidFill>
              </a:endParaRPr>
            </a:p>
            <a:p>
              <a:pPr algn="ctr"/>
              <a:r>
                <a:rPr kumimoji="1" lang="ja-JP" altLang="en-US" sz="2100" b="1" dirty="0">
                  <a:solidFill>
                    <a:schemeClr val="tx1"/>
                  </a:solidFill>
                </a:rPr>
                <a:t>授業再開</a:t>
              </a:r>
              <a:endParaRPr kumimoji="1" lang="en-US" altLang="ja-JP" sz="2100" b="1" dirty="0">
                <a:solidFill>
                  <a:schemeClr val="tx1"/>
                </a:solidFill>
              </a:endParaRPr>
            </a:p>
            <a:p>
              <a:pPr algn="ctr"/>
              <a:r>
                <a:rPr kumimoji="1" lang="ja-JP" altLang="en-US" sz="2100" b="1" dirty="0">
                  <a:solidFill>
                    <a:schemeClr val="tx1"/>
                  </a:solidFill>
                </a:rPr>
                <a:t>タブレット</a:t>
              </a:r>
            </a:p>
          </p:txBody>
        </p:sp>
        <p:cxnSp>
          <p:nvCxnSpPr>
            <p:cNvPr id="42" name="直線コネクタ 41">
              <a:extLst>
                <a:ext uri="{FF2B5EF4-FFF2-40B4-BE49-F238E27FC236}">
                  <a16:creationId xmlns:a16="http://schemas.microsoft.com/office/drawing/2014/main" id="{E663940E-013E-4A93-BA74-7AC0136E3D51}"/>
                </a:ext>
              </a:extLst>
            </p:cNvPr>
            <p:cNvCxnSpPr>
              <a:cxnSpLocks/>
              <a:endCxn id="40" idx="1"/>
            </p:cNvCxnSpPr>
            <p:nvPr/>
          </p:nvCxnSpPr>
          <p:spPr>
            <a:xfrm>
              <a:off x="8554639" y="3855863"/>
              <a:ext cx="1078723" cy="450657"/>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389" name="グループ化 388">
            <a:extLst>
              <a:ext uri="{FF2B5EF4-FFF2-40B4-BE49-F238E27FC236}">
                <a16:creationId xmlns:a16="http://schemas.microsoft.com/office/drawing/2014/main" id="{22566DE0-C936-4F1C-A772-148B5B8185B6}"/>
              </a:ext>
            </a:extLst>
          </p:cNvPr>
          <p:cNvGrpSpPr/>
          <p:nvPr/>
        </p:nvGrpSpPr>
        <p:grpSpPr>
          <a:xfrm>
            <a:off x="5123300" y="4841707"/>
            <a:ext cx="1666586" cy="1291120"/>
            <a:chOff x="6831066" y="4864376"/>
            <a:chExt cx="2222115" cy="1721493"/>
          </a:xfrm>
        </p:grpSpPr>
        <p:sp>
          <p:nvSpPr>
            <p:cNvPr id="39" name="正方形/長方形 38">
              <a:extLst>
                <a:ext uri="{FF2B5EF4-FFF2-40B4-BE49-F238E27FC236}">
                  <a16:creationId xmlns:a16="http://schemas.microsoft.com/office/drawing/2014/main" id="{7FC74560-EF10-4E2B-970F-294847C11789}"/>
                </a:ext>
              </a:extLst>
            </p:cNvPr>
            <p:cNvSpPr/>
            <p:nvPr/>
          </p:nvSpPr>
          <p:spPr>
            <a:xfrm>
              <a:off x="6831066" y="5492398"/>
              <a:ext cx="2222115" cy="1093471"/>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tx1"/>
                  </a:solidFill>
                </a:rPr>
                <a:t>巣ごもり　対策</a:t>
              </a:r>
            </a:p>
          </p:txBody>
        </p:sp>
        <p:cxnSp>
          <p:nvCxnSpPr>
            <p:cNvPr id="44" name="直線コネクタ 43">
              <a:extLst>
                <a:ext uri="{FF2B5EF4-FFF2-40B4-BE49-F238E27FC236}">
                  <a16:creationId xmlns:a16="http://schemas.microsoft.com/office/drawing/2014/main" id="{09722CB3-C01A-436A-95AF-5B21C9C8FD60}"/>
                </a:ext>
              </a:extLst>
            </p:cNvPr>
            <p:cNvCxnSpPr>
              <a:cxnSpLocks/>
              <a:endCxn id="39" idx="0"/>
            </p:cNvCxnSpPr>
            <p:nvPr/>
          </p:nvCxnSpPr>
          <p:spPr>
            <a:xfrm>
              <a:off x="7466599" y="4864376"/>
              <a:ext cx="475525" cy="62802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47">
            <a:extLst>
              <a:ext uri="{FF2B5EF4-FFF2-40B4-BE49-F238E27FC236}">
                <a16:creationId xmlns:a16="http://schemas.microsoft.com/office/drawing/2014/main" id="{970D51DD-E755-4A43-AEBF-24563076A9A5}"/>
              </a:ext>
            </a:extLst>
          </p:cNvPr>
          <p:cNvCxnSpPr>
            <a:cxnSpLocks/>
            <a:stCxn id="22" idx="2"/>
          </p:cNvCxnSpPr>
          <p:nvPr/>
        </p:nvCxnSpPr>
        <p:spPr>
          <a:xfrm flipH="1">
            <a:off x="5492118" y="1883885"/>
            <a:ext cx="368753" cy="762461"/>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383" name="グループ化 382">
            <a:extLst>
              <a:ext uri="{FF2B5EF4-FFF2-40B4-BE49-F238E27FC236}">
                <a16:creationId xmlns:a16="http://schemas.microsoft.com/office/drawing/2014/main" id="{8ABFC950-8113-441D-A797-E45EE0F7680B}"/>
              </a:ext>
            </a:extLst>
          </p:cNvPr>
          <p:cNvGrpSpPr/>
          <p:nvPr/>
        </p:nvGrpSpPr>
        <p:grpSpPr>
          <a:xfrm>
            <a:off x="332226" y="3560542"/>
            <a:ext cx="3057520" cy="1180114"/>
            <a:chOff x="442967" y="3156155"/>
            <a:chExt cx="4076693" cy="1573485"/>
          </a:xfrm>
        </p:grpSpPr>
        <p:sp>
          <p:nvSpPr>
            <p:cNvPr id="188" name="正方形/長方形 187">
              <a:extLst>
                <a:ext uri="{FF2B5EF4-FFF2-40B4-BE49-F238E27FC236}">
                  <a16:creationId xmlns:a16="http://schemas.microsoft.com/office/drawing/2014/main" id="{F63538E0-F707-4B61-AB95-353B382F3FA1}"/>
                </a:ext>
              </a:extLst>
            </p:cNvPr>
            <p:cNvSpPr/>
            <p:nvPr/>
          </p:nvSpPr>
          <p:spPr>
            <a:xfrm>
              <a:off x="442967" y="3156155"/>
              <a:ext cx="2559011" cy="157348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100" b="1" dirty="0">
                  <a:solidFill>
                    <a:schemeClr val="tx1"/>
                  </a:solidFill>
                </a:rPr>
                <a:t>マスクと消毒、ソーシャルディスタンス</a:t>
              </a:r>
            </a:p>
          </p:txBody>
        </p:sp>
        <p:cxnSp>
          <p:nvCxnSpPr>
            <p:cNvPr id="191" name="直線コネクタ 190">
              <a:extLst>
                <a:ext uri="{FF2B5EF4-FFF2-40B4-BE49-F238E27FC236}">
                  <a16:creationId xmlns:a16="http://schemas.microsoft.com/office/drawing/2014/main" id="{4A46D8A5-1270-4FE5-9389-7F664238580B}"/>
                </a:ext>
              </a:extLst>
            </p:cNvPr>
            <p:cNvCxnSpPr>
              <a:cxnSpLocks/>
              <a:stCxn id="188" idx="3"/>
            </p:cNvCxnSpPr>
            <p:nvPr/>
          </p:nvCxnSpPr>
          <p:spPr>
            <a:xfrm flipV="1">
              <a:off x="3001978" y="3683570"/>
              <a:ext cx="1517682" cy="25932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382" name="グループ化 381">
            <a:extLst>
              <a:ext uri="{FF2B5EF4-FFF2-40B4-BE49-F238E27FC236}">
                <a16:creationId xmlns:a16="http://schemas.microsoft.com/office/drawing/2014/main" id="{34F9E3AC-FC12-4208-9EEB-2ED53521DF2D}"/>
              </a:ext>
            </a:extLst>
          </p:cNvPr>
          <p:cNvGrpSpPr/>
          <p:nvPr/>
        </p:nvGrpSpPr>
        <p:grpSpPr>
          <a:xfrm>
            <a:off x="266776" y="1359847"/>
            <a:ext cx="3338747" cy="1998566"/>
            <a:chOff x="355701" y="221895"/>
            <a:chExt cx="4451662" cy="2664755"/>
          </a:xfrm>
        </p:grpSpPr>
        <p:sp>
          <p:nvSpPr>
            <p:cNvPr id="196" name="正方形/長方形 195">
              <a:extLst>
                <a:ext uri="{FF2B5EF4-FFF2-40B4-BE49-F238E27FC236}">
                  <a16:creationId xmlns:a16="http://schemas.microsoft.com/office/drawing/2014/main" id="{B4FE936A-D297-4B80-AC68-0AA714F6F047}"/>
                </a:ext>
              </a:extLst>
            </p:cNvPr>
            <p:cNvSpPr/>
            <p:nvPr/>
          </p:nvSpPr>
          <p:spPr>
            <a:xfrm>
              <a:off x="355701" y="221895"/>
              <a:ext cx="2992261" cy="2655219"/>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100" b="1" dirty="0">
                  <a:solidFill>
                    <a:schemeClr val="tx1"/>
                  </a:solidFill>
                </a:rPr>
                <a:t>恐怖・ワクチンや薬が無く、医薬品の奪い合い、</a:t>
              </a:r>
              <a:endParaRPr kumimoji="1" lang="en-US" altLang="ja-JP" sz="2100" b="1" dirty="0">
                <a:solidFill>
                  <a:schemeClr val="tx1"/>
                </a:solidFill>
              </a:endParaRPr>
            </a:p>
            <a:p>
              <a:r>
                <a:rPr kumimoji="1" lang="ja-JP" altLang="en-US" sz="2100" b="1" dirty="0">
                  <a:solidFill>
                    <a:schemeClr val="tx1"/>
                  </a:solidFill>
                </a:rPr>
                <a:t>医療施設の不足</a:t>
              </a:r>
              <a:endParaRPr kumimoji="1" lang="en-US" altLang="ja-JP" sz="2100" b="1" dirty="0">
                <a:solidFill>
                  <a:schemeClr val="tx1"/>
                </a:solidFill>
              </a:endParaRPr>
            </a:p>
            <a:p>
              <a:r>
                <a:rPr kumimoji="1" lang="ja-JP" altLang="en-US" sz="2100" b="1" dirty="0">
                  <a:solidFill>
                    <a:schemeClr val="tx1"/>
                  </a:solidFill>
                </a:rPr>
                <a:t>医療従事者の負担</a:t>
              </a:r>
              <a:endParaRPr kumimoji="1" lang="en-US" altLang="ja-JP" sz="2100" b="1" dirty="0">
                <a:solidFill>
                  <a:schemeClr val="tx1"/>
                </a:solidFill>
              </a:endParaRPr>
            </a:p>
          </p:txBody>
        </p:sp>
        <p:cxnSp>
          <p:nvCxnSpPr>
            <p:cNvPr id="197" name="直線コネクタ 196">
              <a:extLst>
                <a:ext uri="{FF2B5EF4-FFF2-40B4-BE49-F238E27FC236}">
                  <a16:creationId xmlns:a16="http://schemas.microsoft.com/office/drawing/2014/main" id="{5312D7C1-4EDB-4FFE-ABD2-04AC2DAF0F3D}"/>
                </a:ext>
              </a:extLst>
            </p:cNvPr>
            <p:cNvCxnSpPr>
              <a:cxnSpLocks/>
            </p:cNvCxnSpPr>
            <p:nvPr/>
          </p:nvCxnSpPr>
          <p:spPr>
            <a:xfrm>
              <a:off x="3351094" y="1828460"/>
              <a:ext cx="1456269" cy="105819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384" name="グループ化 383">
            <a:extLst>
              <a:ext uri="{FF2B5EF4-FFF2-40B4-BE49-F238E27FC236}">
                <a16:creationId xmlns:a16="http://schemas.microsoft.com/office/drawing/2014/main" id="{6802907C-5D96-4330-BFC0-BA2BB5C4A3BD}"/>
              </a:ext>
            </a:extLst>
          </p:cNvPr>
          <p:cNvGrpSpPr/>
          <p:nvPr/>
        </p:nvGrpSpPr>
        <p:grpSpPr>
          <a:xfrm>
            <a:off x="6498542" y="1365440"/>
            <a:ext cx="2513620" cy="892163"/>
            <a:chOff x="8664670" y="229353"/>
            <a:chExt cx="3351476" cy="1189551"/>
          </a:xfrm>
        </p:grpSpPr>
        <p:sp>
          <p:nvSpPr>
            <p:cNvPr id="41" name="正方形/長方形 40">
              <a:extLst>
                <a:ext uri="{FF2B5EF4-FFF2-40B4-BE49-F238E27FC236}">
                  <a16:creationId xmlns:a16="http://schemas.microsoft.com/office/drawing/2014/main" id="{71F585E0-E595-42E5-8C0A-3BF157EED536}"/>
                </a:ext>
              </a:extLst>
            </p:cNvPr>
            <p:cNvSpPr/>
            <p:nvPr/>
          </p:nvSpPr>
          <p:spPr>
            <a:xfrm>
              <a:off x="9630285" y="229353"/>
              <a:ext cx="2385861" cy="456621"/>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tx1"/>
                  </a:solidFill>
                </a:rPr>
                <a:t>収入の減少</a:t>
              </a:r>
            </a:p>
          </p:txBody>
        </p:sp>
        <p:cxnSp>
          <p:nvCxnSpPr>
            <p:cNvPr id="59" name="直線コネクタ 58">
              <a:extLst>
                <a:ext uri="{FF2B5EF4-FFF2-40B4-BE49-F238E27FC236}">
                  <a16:creationId xmlns:a16="http://schemas.microsoft.com/office/drawing/2014/main" id="{B0B659FA-D61B-4C17-BF0E-C05941F59908}"/>
                </a:ext>
              </a:extLst>
            </p:cNvPr>
            <p:cNvCxnSpPr>
              <a:cxnSpLocks/>
              <a:stCxn id="22" idx="3"/>
              <a:endCxn id="41" idx="1"/>
            </p:cNvCxnSpPr>
            <p:nvPr/>
          </p:nvCxnSpPr>
          <p:spPr>
            <a:xfrm>
              <a:off x="8664670" y="447076"/>
              <a:ext cx="965615" cy="1058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06" name="正方形/長方形 205">
              <a:extLst>
                <a:ext uri="{FF2B5EF4-FFF2-40B4-BE49-F238E27FC236}">
                  <a16:creationId xmlns:a16="http://schemas.microsoft.com/office/drawing/2014/main" id="{7742C745-BB43-4F29-AE28-772AAA06D216}"/>
                </a:ext>
              </a:extLst>
            </p:cNvPr>
            <p:cNvSpPr/>
            <p:nvPr/>
          </p:nvSpPr>
          <p:spPr>
            <a:xfrm>
              <a:off x="9630285" y="888220"/>
              <a:ext cx="2385861" cy="530684"/>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tx1"/>
                  </a:solidFill>
                </a:rPr>
                <a:t>持続支援金</a:t>
              </a:r>
            </a:p>
          </p:txBody>
        </p:sp>
        <p:cxnSp>
          <p:nvCxnSpPr>
            <p:cNvPr id="214" name="直線コネクタ 213">
              <a:extLst>
                <a:ext uri="{FF2B5EF4-FFF2-40B4-BE49-F238E27FC236}">
                  <a16:creationId xmlns:a16="http://schemas.microsoft.com/office/drawing/2014/main" id="{CB565B51-7424-43EA-B9BC-24888A435EB7}"/>
                </a:ext>
              </a:extLst>
            </p:cNvPr>
            <p:cNvCxnSpPr>
              <a:cxnSpLocks/>
              <a:stCxn id="22" idx="3"/>
              <a:endCxn id="206" idx="1"/>
            </p:cNvCxnSpPr>
            <p:nvPr/>
          </p:nvCxnSpPr>
          <p:spPr>
            <a:xfrm>
              <a:off x="8664671" y="447076"/>
              <a:ext cx="965614" cy="706487"/>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387" name="グループ化 386">
            <a:extLst>
              <a:ext uri="{FF2B5EF4-FFF2-40B4-BE49-F238E27FC236}">
                <a16:creationId xmlns:a16="http://schemas.microsoft.com/office/drawing/2014/main" id="{26802B47-ADB7-4D2E-9011-2CCE4BC9E45D}"/>
              </a:ext>
            </a:extLst>
          </p:cNvPr>
          <p:cNvGrpSpPr/>
          <p:nvPr/>
        </p:nvGrpSpPr>
        <p:grpSpPr>
          <a:xfrm>
            <a:off x="327824" y="4371224"/>
            <a:ext cx="3338522" cy="1799280"/>
            <a:chOff x="437099" y="4237065"/>
            <a:chExt cx="4451362" cy="2399040"/>
          </a:xfrm>
        </p:grpSpPr>
        <p:cxnSp>
          <p:nvCxnSpPr>
            <p:cNvPr id="65" name="直線コネクタ 64">
              <a:extLst>
                <a:ext uri="{FF2B5EF4-FFF2-40B4-BE49-F238E27FC236}">
                  <a16:creationId xmlns:a16="http://schemas.microsoft.com/office/drawing/2014/main" id="{95518BBA-8E9F-4496-8B08-83F86B42025E}"/>
                </a:ext>
              </a:extLst>
            </p:cNvPr>
            <p:cNvCxnSpPr>
              <a:cxnSpLocks/>
            </p:cNvCxnSpPr>
            <p:nvPr/>
          </p:nvCxnSpPr>
          <p:spPr>
            <a:xfrm flipV="1">
              <a:off x="2932867" y="4237065"/>
              <a:ext cx="1955594" cy="98515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41" name="正方形/長方形 240">
              <a:extLst>
                <a:ext uri="{FF2B5EF4-FFF2-40B4-BE49-F238E27FC236}">
                  <a16:creationId xmlns:a16="http://schemas.microsoft.com/office/drawing/2014/main" id="{24E85889-19FC-4259-957A-B3C47FF8835B}"/>
                </a:ext>
              </a:extLst>
            </p:cNvPr>
            <p:cNvSpPr/>
            <p:nvPr/>
          </p:nvSpPr>
          <p:spPr>
            <a:xfrm>
              <a:off x="437099" y="4960479"/>
              <a:ext cx="2559010" cy="1675626"/>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100" b="1" dirty="0">
                  <a:solidFill>
                    <a:schemeClr val="tx1"/>
                  </a:solidFill>
                </a:rPr>
                <a:t>オリンピック</a:t>
              </a:r>
              <a:endParaRPr kumimoji="1" lang="en-US" altLang="ja-JP" sz="2100" b="1" dirty="0">
                <a:solidFill>
                  <a:schemeClr val="tx1"/>
                </a:solidFill>
              </a:endParaRPr>
            </a:p>
            <a:p>
              <a:r>
                <a:rPr kumimoji="1" lang="ja-JP" altLang="en-US" sz="2100" b="1" dirty="0">
                  <a:solidFill>
                    <a:schemeClr val="tx1"/>
                  </a:solidFill>
                </a:rPr>
                <a:t>パラリンピック、大会延期</a:t>
              </a:r>
            </a:p>
          </p:txBody>
        </p:sp>
      </p:grpSp>
      <p:grpSp>
        <p:nvGrpSpPr>
          <p:cNvPr id="388" name="グループ化 387">
            <a:extLst>
              <a:ext uri="{FF2B5EF4-FFF2-40B4-BE49-F238E27FC236}">
                <a16:creationId xmlns:a16="http://schemas.microsoft.com/office/drawing/2014/main" id="{E4B6112F-4D1C-4A11-A9B7-60BA593B1177}"/>
              </a:ext>
            </a:extLst>
          </p:cNvPr>
          <p:cNvGrpSpPr/>
          <p:nvPr/>
        </p:nvGrpSpPr>
        <p:grpSpPr>
          <a:xfrm>
            <a:off x="2960955" y="4810536"/>
            <a:ext cx="1666586" cy="1331286"/>
            <a:chOff x="3947939" y="4822814"/>
            <a:chExt cx="2222115" cy="1775048"/>
          </a:xfrm>
        </p:grpSpPr>
        <p:sp>
          <p:nvSpPr>
            <p:cNvPr id="242" name="正方形/長方形 241">
              <a:extLst>
                <a:ext uri="{FF2B5EF4-FFF2-40B4-BE49-F238E27FC236}">
                  <a16:creationId xmlns:a16="http://schemas.microsoft.com/office/drawing/2014/main" id="{2766A7BB-2696-42B6-879E-959D9AFEDD06}"/>
                </a:ext>
              </a:extLst>
            </p:cNvPr>
            <p:cNvSpPr/>
            <p:nvPr/>
          </p:nvSpPr>
          <p:spPr>
            <a:xfrm>
              <a:off x="3947939" y="5504391"/>
              <a:ext cx="2222115" cy="1093471"/>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tx1"/>
                  </a:solidFill>
                </a:rPr>
                <a:t>感染者数の変動・○波</a:t>
              </a:r>
            </a:p>
          </p:txBody>
        </p:sp>
        <p:cxnSp>
          <p:nvCxnSpPr>
            <p:cNvPr id="275" name="直線コネクタ 274">
              <a:extLst>
                <a:ext uri="{FF2B5EF4-FFF2-40B4-BE49-F238E27FC236}">
                  <a16:creationId xmlns:a16="http://schemas.microsoft.com/office/drawing/2014/main" id="{7A734DED-CAAB-48F2-9FD8-76A6533A1135}"/>
                </a:ext>
              </a:extLst>
            </p:cNvPr>
            <p:cNvCxnSpPr>
              <a:cxnSpLocks/>
              <a:stCxn id="242" idx="0"/>
            </p:cNvCxnSpPr>
            <p:nvPr/>
          </p:nvCxnSpPr>
          <p:spPr>
            <a:xfrm flipV="1">
              <a:off x="5058997" y="4822814"/>
              <a:ext cx="604384" cy="681577"/>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302" name="正方形/長方形 301">
            <a:extLst>
              <a:ext uri="{FF2B5EF4-FFF2-40B4-BE49-F238E27FC236}">
                <a16:creationId xmlns:a16="http://schemas.microsoft.com/office/drawing/2014/main" id="{4AF12F44-D7C6-4481-84D0-E1C8A1CDB48D}"/>
              </a:ext>
            </a:extLst>
          </p:cNvPr>
          <p:cNvSpPr/>
          <p:nvPr/>
        </p:nvSpPr>
        <p:spPr>
          <a:xfrm>
            <a:off x="2734282" y="987541"/>
            <a:ext cx="2342215" cy="1007176"/>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tx1"/>
                </a:solidFill>
              </a:rPr>
              <a:t>情報の共有と</a:t>
            </a:r>
            <a:endParaRPr kumimoji="1" lang="en-US" altLang="ja-JP" sz="2100" b="1" dirty="0">
              <a:solidFill>
                <a:schemeClr val="tx1"/>
              </a:solidFill>
            </a:endParaRPr>
          </a:p>
          <a:p>
            <a:pPr algn="ctr"/>
            <a:r>
              <a:rPr kumimoji="1" lang="ja-JP" altLang="en-US" sz="2100" b="1" dirty="0">
                <a:solidFill>
                  <a:schemeClr val="tx1"/>
                </a:solidFill>
              </a:rPr>
              <a:t>ワクチン・医薬品開発に国際的協力</a:t>
            </a:r>
          </a:p>
        </p:txBody>
      </p:sp>
      <p:grpSp>
        <p:nvGrpSpPr>
          <p:cNvPr id="391" name="グループ化 390">
            <a:extLst>
              <a:ext uri="{FF2B5EF4-FFF2-40B4-BE49-F238E27FC236}">
                <a16:creationId xmlns:a16="http://schemas.microsoft.com/office/drawing/2014/main" id="{4A8F17B8-1683-4283-A769-224021B74908}"/>
              </a:ext>
            </a:extLst>
          </p:cNvPr>
          <p:cNvGrpSpPr/>
          <p:nvPr/>
        </p:nvGrpSpPr>
        <p:grpSpPr>
          <a:xfrm>
            <a:off x="6498542" y="1658160"/>
            <a:ext cx="2379032" cy="1386350"/>
            <a:chOff x="8664696" y="877371"/>
            <a:chExt cx="3172034" cy="1848475"/>
          </a:xfrm>
        </p:grpSpPr>
        <p:sp>
          <p:nvSpPr>
            <p:cNvPr id="282" name="正方形/長方形 281">
              <a:extLst>
                <a:ext uri="{FF2B5EF4-FFF2-40B4-BE49-F238E27FC236}">
                  <a16:creationId xmlns:a16="http://schemas.microsoft.com/office/drawing/2014/main" id="{F51388EA-F7A0-4DED-840E-0AB1D0F170EE}"/>
                </a:ext>
              </a:extLst>
            </p:cNvPr>
            <p:cNvSpPr/>
            <p:nvPr/>
          </p:nvSpPr>
          <p:spPr>
            <a:xfrm>
              <a:off x="9614615" y="1779928"/>
              <a:ext cx="2222115" cy="945918"/>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tx1"/>
                  </a:solidFill>
                </a:rPr>
                <a:t>貧困や</a:t>
              </a:r>
              <a:endParaRPr kumimoji="1" lang="en-US" altLang="ja-JP" sz="2100" b="1" dirty="0">
                <a:solidFill>
                  <a:schemeClr val="tx1"/>
                </a:solidFill>
              </a:endParaRPr>
            </a:p>
            <a:p>
              <a:pPr algn="ctr"/>
              <a:r>
                <a:rPr kumimoji="1" lang="ja-JP" altLang="en-US" sz="2100" b="1" dirty="0">
                  <a:solidFill>
                    <a:schemeClr val="tx1"/>
                  </a:solidFill>
                </a:rPr>
                <a:t>格差の拡大</a:t>
              </a:r>
            </a:p>
          </p:txBody>
        </p:sp>
        <p:cxnSp>
          <p:nvCxnSpPr>
            <p:cNvPr id="306" name="直線コネクタ 305">
              <a:extLst>
                <a:ext uri="{FF2B5EF4-FFF2-40B4-BE49-F238E27FC236}">
                  <a16:creationId xmlns:a16="http://schemas.microsoft.com/office/drawing/2014/main" id="{441406F2-5A8E-402B-8696-FF91BD663ADC}"/>
                </a:ext>
              </a:extLst>
            </p:cNvPr>
            <p:cNvCxnSpPr>
              <a:cxnSpLocks/>
              <a:stCxn id="282" idx="1"/>
              <a:endCxn id="22" idx="3"/>
            </p:cNvCxnSpPr>
            <p:nvPr/>
          </p:nvCxnSpPr>
          <p:spPr>
            <a:xfrm flipH="1" flipV="1">
              <a:off x="8664696" y="877371"/>
              <a:ext cx="949919" cy="1375517"/>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390" name="グループ化 389">
            <a:extLst>
              <a:ext uri="{FF2B5EF4-FFF2-40B4-BE49-F238E27FC236}">
                <a16:creationId xmlns:a16="http://schemas.microsoft.com/office/drawing/2014/main" id="{D1EF2D56-271B-48B4-814E-D09A77A5E1E2}"/>
              </a:ext>
            </a:extLst>
          </p:cNvPr>
          <p:cNvGrpSpPr/>
          <p:nvPr/>
        </p:nvGrpSpPr>
        <p:grpSpPr>
          <a:xfrm>
            <a:off x="6789886" y="5328213"/>
            <a:ext cx="2087662" cy="793204"/>
            <a:chOff x="9053181" y="5513050"/>
            <a:chExt cx="2783549" cy="1057605"/>
          </a:xfrm>
        </p:grpSpPr>
        <p:sp>
          <p:nvSpPr>
            <p:cNvPr id="248" name="正方形/長方形 247">
              <a:extLst>
                <a:ext uri="{FF2B5EF4-FFF2-40B4-BE49-F238E27FC236}">
                  <a16:creationId xmlns:a16="http://schemas.microsoft.com/office/drawing/2014/main" id="{8724D8A4-1956-4859-9784-E60C0D16612D}"/>
                </a:ext>
              </a:extLst>
            </p:cNvPr>
            <p:cNvSpPr/>
            <p:nvPr/>
          </p:nvSpPr>
          <p:spPr>
            <a:xfrm>
              <a:off x="9614615" y="5513050"/>
              <a:ext cx="2222115" cy="105760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tx1"/>
                  </a:solidFill>
                </a:rPr>
                <a:t>音楽・アニメの配信</a:t>
              </a:r>
            </a:p>
          </p:txBody>
        </p:sp>
        <p:cxnSp>
          <p:nvCxnSpPr>
            <p:cNvPr id="309" name="直線コネクタ 308">
              <a:extLst>
                <a:ext uri="{FF2B5EF4-FFF2-40B4-BE49-F238E27FC236}">
                  <a16:creationId xmlns:a16="http://schemas.microsoft.com/office/drawing/2014/main" id="{666EC4B4-1BE2-4C33-A117-86512772A95A}"/>
                </a:ext>
              </a:extLst>
            </p:cNvPr>
            <p:cNvCxnSpPr>
              <a:cxnSpLocks/>
              <a:stCxn id="248" idx="1"/>
              <a:endCxn id="39" idx="3"/>
            </p:cNvCxnSpPr>
            <p:nvPr/>
          </p:nvCxnSpPr>
          <p:spPr>
            <a:xfrm flipH="1">
              <a:off x="9053181" y="6041853"/>
              <a:ext cx="561435" cy="15211"/>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312" name="直線コネクタ 311">
            <a:extLst>
              <a:ext uri="{FF2B5EF4-FFF2-40B4-BE49-F238E27FC236}">
                <a16:creationId xmlns:a16="http://schemas.microsoft.com/office/drawing/2014/main" id="{F67E85A0-6FD1-4C49-B529-761B0C51C081}"/>
              </a:ext>
            </a:extLst>
          </p:cNvPr>
          <p:cNvCxnSpPr>
            <a:cxnSpLocks/>
            <a:stCxn id="302" idx="2"/>
          </p:cNvCxnSpPr>
          <p:nvPr/>
        </p:nvCxnSpPr>
        <p:spPr>
          <a:xfrm>
            <a:off x="3905390" y="1994717"/>
            <a:ext cx="415620" cy="731231"/>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381" name="グループ化 380">
            <a:extLst>
              <a:ext uri="{FF2B5EF4-FFF2-40B4-BE49-F238E27FC236}">
                <a16:creationId xmlns:a16="http://schemas.microsoft.com/office/drawing/2014/main" id="{E6EC0D27-E8B0-458D-B5DD-B078F088B3B9}"/>
              </a:ext>
            </a:extLst>
          </p:cNvPr>
          <p:cNvGrpSpPr/>
          <p:nvPr/>
        </p:nvGrpSpPr>
        <p:grpSpPr>
          <a:xfrm>
            <a:off x="3389745" y="2615116"/>
            <a:ext cx="3112380" cy="2312567"/>
            <a:chOff x="4519660" y="1895588"/>
            <a:chExt cx="4149840" cy="3083422"/>
          </a:xfrm>
        </p:grpSpPr>
        <p:sp>
          <p:nvSpPr>
            <p:cNvPr id="332" name="楕円 331">
              <a:extLst>
                <a:ext uri="{FF2B5EF4-FFF2-40B4-BE49-F238E27FC236}">
                  <a16:creationId xmlns:a16="http://schemas.microsoft.com/office/drawing/2014/main" id="{AEC32034-5D6D-4808-B83E-24B7ABB8EC1E}"/>
                </a:ext>
              </a:extLst>
            </p:cNvPr>
            <p:cNvSpPr/>
            <p:nvPr/>
          </p:nvSpPr>
          <p:spPr>
            <a:xfrm>
              <a:off x="4519660" y="1895588"/>
              <a:ext cx="4149840" cy="308342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9" name="正方形/長方形 48">
              <a:extLst>
                <a:ext uri="{FF2B5EF4-FFF2-40B4-BE49-F238E27FC236}">
                  <a16:creationId xmlns:a16="http://schemas.microsoft.com/office/drawing/2014/main" id="{136F294A-A909-48FF-9815-E2938BCBE718}"/>
                </a:ext>
              </a:extLst>
            </p:cNvPr>
            <p:cNvSpPr/>
            <p:nvPr/>
          </p:nvSpPr>
          <p:spPr>
            <a:xfrm>
              <a:off x="6976351" y="2023777"/>
              <a:ext cx="452949" cy="3819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tx1"/>
                  </a:solidFill>
                </a:rPr>
                <a:t>移</a:t>
              </a:r>
            </a:p>
          </p:txBody>
        </p:sp>
        <p:sp>
          <p:nvSpPr>
            <p:cNvPr id="335" name="正方形/長方形 334">
              <a:extLst>
                <a:ext uri="{FF2B5EF4-FFF2-40B4-BE49-F238E27FC236}">
                  <a16:creationId xmlns:a16="http://schemas.microsoft.com/office/drawing/2014/main" id="{6194CBE6-5E58-4221-A688-97D3EF8E17BB}"/>
                </a:ext>
              </a:extLst>
            </p:cNvPr>
            <p:cNvSpPr/>
            <p:nvPr/>
          </p:nvSpPr>
          <p:spPr>
            <a:xfrm>
              <a:off x="7720509" y="2530771"/>
              <a:ext cx="491936" cy="4566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tx1"/>
                  </a:solidFill>
                </a:rPr>
                <a:t>動</a:t>
              </a:r>
            </a:p>
          </p:txBody>
        </p:sp>
        <p:sp>
          <p:nvSpPr>
            <p:cNvPr id="336" name="正方形/長方形 335">
              <a:extLst>
                <a:ext uri="{FF2B5EF4-FFF2-40B4-BE49-F238E27FC236}">
                  <a16:creationId xmlns:a16="http://schemas.microsoft.com/office/drawing/2014/main" id="{CA7AE8B7-ACFD-4C33-988F-BFDB82EB9AC8}"/>
                </a:ext>
              </a:extLst>
            </p:cNvPr>
            <p:cNvSpPr/>
            <p:nvPr/>
          </p:nvSpPr>
          <p:spPr>
            <a:xfrm>
              <a:off x="8020681" y="3455260"/>
              <a:ext cx="506566" cy="4566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tx1"/>
                  </a:solidFill>
                </a:rPr>
                <a:t>制</a:t>
              </a:r>
            </a:p>
          </p:txBody>
        </p:sp>
        <p:sp>
          <p:nvSpPr>
            <p:cNvPr id="337" name="正方形/長方形 336">
              <a:extLst>
                <a:ext uri="{FF2B5EF4-FFF2-40B4-BE49-F238E27FC236}">
                  <a16:creationId xmlns:a16="http://schemas.microsoft.com/office/drawing/2014/main" id="{B81B5D8A-6D71-49E0-9DAD-6BC61B3A85A0}"/>
                </a:ext>
              </a:extLst>
            </p:cNvPr>
            <p:cNvSpPr/>
            <p:nvPr/>
          </p:nvSpPr>
          <p:spPr>
            <a:xfrm>
              <a:off x="7466599" y="4185873"/>
              <a:ext cx="352950" cy="4042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tx1"/>
                  </a:solidFill>
                </a:rPr>
                <a:t>限</a:t>
              </a:r>
            </a:p>
          </p:txBody>
        </p:sp>
      </p:grpSp>
      <p:sp>
        <p:nvSpPr>
          <p:cNvPr id="365" name="正方形/長方形 364">
            <a:extLst>
              <a:ext uri="{FF2B5EF4-FFF2-40B4-BE49-F238E27FC236}">
                <a16:creationId xmlns:a16="http://schemas.microsoft.com/office/drawing/2014/main" id="{7702557F-897B-4BE1-B1A2-AD2D4B395335}"/>
              </a:ext>
            </a:extLst>
          </p:cNvPr>
          <p:cNvSpPr/>
          <p:nvPr/>
        </p:nvSpPr>
        <p:spPr>
          <a:xfrm>
            <a:off x="5987596" y="2182048"/>
            <a:ext cx="635853" cy="734144"/>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rPr>
              <a:t>Web</a:t>
            </a:r>
          </a:p>
          <a:p>
            <a:pPr algn="ctr"/>
            <a:r>
              <a:rPr kumimoji="1" lang="ja-JP" altLang="en-US" sz="1600" b="1" dirty="0">
                <a:solidFill>
                  <a:schemeClr val="tx1"/>
                </a:solidFill>
              </a:rPr>
              <a:t>対応</a:t>
            </a:r>
          </a:p>
        </p:txBody>
      </p:sp>
      <p:pic>
        <p:nvPicPr>
          <p:cNvPr id="367" name="図 366">
            <a:extLst>
              <a:ext uri="{FF2B5EF4-FFF2-40B4-BE49-F238E27FC236}">
                <a16:creationId xmlns:a16="http://schemas.microsoft.com/office/drawing/2014/main" id="{00231D9E-0FA1-429B-BE60-7792F786CF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90767" y="2088985"/>
            <a:ext cx="797099" cy="680086"/>
          </a:xfrm>
          <a:prstGeom prst="rect">
            <a:avLst/>
          </a:prstGeom>
        </p:spPr>
      </p:pic>
      <p:pic>
        <p:nvPicPr>
          <p:cNvPr id="368" name="図 367">
            <a:extLst>
              <a:ext uri="{FF2B5EF4-FFF2-40B4-BE49-F238E27FC236}">
                <a16:creationId xmlns:a16="http://schemas.microsoft.com/office/drawing/2014/main" id="{6E9E9DF7-72F7-4052-972D-6F81A522D8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6440" y="3440736"/>
            <a:ext cx="797099" cy="680086"/>
          </a:xfrm>
          <a:prstGeom prst="rect">
            <a:avLst/>
          </a:prstGeom>
        </p:spPr>
      </p:pic>
      <p:pic>
        <p:nvPicPr>
          <p:cNvPr id="369" name="図 368">
            <a:extLst>
              <a:ext uri="{FF2B5EF4-FFF2-40B4-BE49-F238E27FC236}">
                <a16:creationId xmlns:a16="http://schemas.microsoft.com/office/drawing/2014/main" id="{4B08AAA5-D28B-4111-A4A2-B910C12861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8541" y="4892184"/>
            <a:ext cx="797099" cy="680086"/>
          </a:xfrm>
          <a:prstGeom prst="rect">
            <a:avLst/>
          </a:prstGeom>
        </p:spPr>
      </p:pic>
      <p:pic>
        <p:nvPicPr>
          <p:cNvPr id="370" name="図 369">
            <a:extLst>
              <a:ext uri="{FF2B5EF4-FFF2-40B4-BE49-F238E27FC236}">
                <a16:creationId xmlns:a16="http://schemas.microsoft.com/office/drawing/2014/main" id="{B6DA895C-1805-4E6A-BC00-628EE8FDBE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3039" y="4725554"/>
            <a:ext cx="797099" cy="680086"/>
          </a:xfrm>
          <a:prstGeom prst="rect">
            <a:avLst/>
          </a:prstGeom>
        </p:spPr>
      </p:pic>
      <p:pic>
        <p:nvPicPr>
          <p:cNvPr id="371" name="図 370">
            <a:extLst>
              <a:ext uri="{FF2B5EF4-FFF2-40B4-BE49-F238E27FC236}">
                <a16:creationId xmlns:a16="http://schemas.microsoft.com/office/drawing/2014/main" id="{FFA57897-0E46-4FF7-8E7E-803A0B8DAD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9446" y="4796173"/>
            <a:ext cx="797099" cy="680086"/>
          </a:xfrm>
          <a:prstGeom prst="rect">
            <a:avLst/>
          </a:prstGeom>
        </p:spPr>
      </p:pic>
      <p:cxnSp>
        <p:nvCxnSpPr>
          <p:cNvPr id="375" name="直線コネクタ 374">
            <a:extLst>
              <a:ext uri="{FF2B5EF4-FFF2-40B4-BE49-F238E27FC236}">
                <a16:creationId xmlns:a16="http://schemas.microsoft.com/office/drawing/2014/main" id="{89BE74E4-C14A-4D4A-91C1-98BEB98FF160}"/>
              </a:ext>
            </a:extLst>
          </p:cNvPr>
          <p:cNvCxnSpPr>
            <a:cxnSpLocks/>
            <a:stCxn id="22" idx="2"/>
            <a:endCxn id="365" idx="0"/>
          </p:cNvCxnSpPr>
          <p:nvPr/>
        </p:nvCxnSpPr>
        <p:spPr>
          <a:xfrm>
            <a:off x="5860871" y="1883885"/>
            <a:ext cx="444652" cy="29816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380" name="グループ化 379">
            <a:extLst>
              <a:ext uri="{FF2B5EF4-FFF2-40B4-BE49-F238E27FC236}">
                <a16:creationId xmlns:a16="http://schemas.microsoft.com/office/drawing/2014/main" id="{59C271C4-D9BE-4354-B176-0BB9AF9E1905}"/>
              </a:ext>
            </a:extLst>
          </p:cNvPr>
          <p:cNvGrpSpPr/>
          <p:nvPr/>
        </p:nvGrpSpPr>
        <p:grpSpPr>
          <a:xfrm>
            <a:off x="3435538" y="2881082"/>
            <a:ext cx="2443516" cy="1750204"/>
            <a:chOff x="4983207" y="6202579"/>
            <a:chExt cx="3258021" cy="2333605"/>
          </a:xfrm>
        </p:grpSpPr>
        <p:sp>
          <p:nvSpPr>
            <p:cNvPr id="220" name="楕円 219">
              <a:extLst>
                <a:ext uri="{FF2B5EF4-FFF2-40B4-BE49-F238E27FC236}">
                  <a16:creationId xmlns:a16="http://schemas.microsoft.com/office/drawing/2014/main" id="{87964EE6-6F18-4FB8-B6BC-48D6A1C97B1F}"/>
                </a:ext>
              </a:extLst>
            </p:cNvPr>
            <p:cNvSpPr/>
            <p:nvPr/>
          </p:nvSpPr>
          <p:spPr>
            <a:xfrm>
              <a:off x="4983207" y="6202579"/>
              <a:ext cx="3258021" cy="233360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7" name="正方形/長方形 26">
              <a:extLst>
                <a:ext uri="{FF2B5EF4-FFF2-40B4-BE49-F238E27FC236}">
                  <a16:creationId xmlns:a16="http://schemas.microsoft.com/office/drawing/2014/main" id="{3E84613D-4B63-483F-BCEE-3134F6295486}"/>
                </a:ext>
              </a:extLst>
            </p:cNvPr>
            <p:cNvSpPr/>
            <p:nvPr/>
          </p:nvSpPr>
          <p:spPr>
            <a:xfrm>
              <a:off x="5452499" y="6747960"/>
              <a:ext cx="2489624" cy="147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新型コロナ</a:t>
              </a:r>
              <a:endParaRPr kumimoji="1" lang="en-US" altLang="ja-JP" sz="2400" b="1" dirty="0">
                <a:solidFill>
                  <a:schemeClr val="tx1"/>
                </a:solidFill>
              </a:endParaRPr>
            </a:p>
            <a:p>
              <a:pPr algn="ctr"/>
              <a:r>
                <a:rPr kumimoji="1" lang="ja-JP" altLang="en-US" sz="2400" b="1" dirty="0">
                  <a:solidFill>
                    <a:schemeClr val="tx1"/>
                  </a:solidFill>
                </a:rPr>
                <a:t>感染症の</a:t>
              </a:r>
              <a:endParaRPr kumimoji="1" lang="en-US" altLang="ja-JP" sz="2400" b="1" dirty="0">
                <a:solidFill>
                  <a:schemeClr val="tx1"/>
                </a:solidFill>
              </a:endParaRPr>
            </a:p>
            <a:p>
              <a:pPr algn="ctr"/>
              <a:r>
                <a:rPr kumimoji="1" lang="ja-JP" altLang="en-US" sz="2400" b="1" dirty="0">
                  <a:solidFill>
                    <a:schemeClr val="tx1"/>
                  </a:solidFill>
                </a:rPr>
                <a:t>大流行</a:t>
              </a:r>
            </a:p>
          </p:txBody>
        </p:sp>
      </p:grpSp>
      <p:grpSp>
        <p:nvGrpSpPr>
          <p:cNvPr id="6" name="グループ化 5">
            <a:extLst>
              <a:ext uri="{FF2B5EF4-FFF2-40B4-BE49-F238E27FC236}">
                <a16:creationId xmlns:a16="http://schemas.microsoft.com/office/drawing/2014/main" id="{2C5EE970-FDDC-4B1D-919E-80197EE8AFDF}"/>
              </a:ext>
            </a:extLst>
          </p:cNvPr>
          <p:cNvGrpSpPr/>
          <p:nvPr/>
        </p:nvGrpSpPr>
        <p:grpSpPr>
          <a:xfrm>
            <a:off x="1934303" y="3787478"/>
            <a:ext cx="1092202" cy="843187"/>
            <a:chOff x="5520081" y="6880038"/>
            <a:chExt cx="1456269" cy="1124250"/>
          </a:xfrm>
          <a:solidFill>
            <a:srgbClr val="FED2FA"/>
          </a:solidFill>
        </p:grpSpPr>
        <p:sp>
          <p:nvSpPr>
            <p:cNvPr id="4" name="楕円 3">
              <a:extLst>
                <a:ext uri="{FF2B5EF4-FFF2-40B4-BE49-F238E27FC236}">
                  <a16:creationId xmlns:a16="http://schemas.microsoft.com/office/drawing/2014/main" id="{3BDC56EB-123C-463E-80C4-45FABEEFBA61}"/>
                </a:ext>
              </a:extLst>
            </p:cNvPr>
            <p:cNvSpPr/>
            <p:nvPr/>
          </p:nvSpPr>
          <p:spPr>
            <a:xfrm>
              <a:off x="5520081" y="6880038"/>
              <a:ext cx="1456269" cy="1093471"/>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1" name="テキスト ボックス 60">
              <a:extLst>
                <a:ext uri="{FF2B5EF4-FFF2-40B4-BE49-F238E27FC236}">
                  <a16:creationId xmlns:a16="http://schemas.microsoft.com/office/drawing/2014/main" id="{36A60B87-8581-4EE2-9AD0-6A3D4F125FD2}"/>
                </a:ext>
              </a:extLst>
            </p:cNvPr>
            <p:cNvSpPr txBox="1"/>
            <p:nvPr/>
          </p:nvSpPr>
          <p:spPr>
            <a:xfrm>
              <a:off x="5753760" y="7019402"/>
              <a:ext cx="1000422" cy="984886"/>
            </a:xfrm>
            <a:prstGeom prst="rect">
              <a:avLst/>
            </a:prstGeom>
            <a:noFill/>
          </p:spPr>
          <p:txBody>
            <a:bodyPr wrap="square">
              <a:spAutoFit/>
            </a:bodyPr>
            <a:lstStyle/>
            <a:p>
              <a:pPr algn="ctr"/>
              <a:r>
                <a:rPr kumimoji="1" lang="ja-JP" altLang="en-US" sz="2100" b="1" dirty="0"/>
                <a:t>行動</a:t>
              </a:r>
              <a:endParaRPr kumimoji="1" lang="en-US" altLang="ja-JP" sz="2100" b="1" dirty="0"/>
            </a:p>
            <a:p>
              <a:pPr algn="ctr"/>
              <a:r>
                <a:rPr kumimoji="1" lang="ja-JP" altLang="en-US" sz="2100" b="1" dirty="0"/>
                <a:t>変容</a:t>
              </a:r>
              <a:endParaRPr lang="ja-JP" altLang="en-US" sz="2100" dirty="0"/>
            </a:p>
          </p:txBody>
        </p:sp>
      </p:grpSp>
    </p:spTree>
    <p:extLst>
      <p:ext uri="{BB962C8B-B14F-4D97-AF65-F5344CB8AC3E}">
        <p14:creationId xmlns:p14="http://schemas.microsoft.com/office/powerpoint/2010/main" val="298602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fade">
                                      <p:cBhvr>
                                        <p:cTn id="7" dur="1000"/>
                                        <p:tgtEl>
                                          <p:spTgt spid="382"/>
                                        </p:tgtEl>
                                      </p:cBhvr>
                                    </p:animEffect>
                                    <p:anim calcmode="lin" valueType="num">
                                      <p:cBhvr>
                                        <p:cTn id="8" dur="1000" fill="hold"/>
                                        <p:tgtEl>
                                          <p:spTgt spid="382"/>
                                        </p:tgtEl>
                                        <p:attrNameLst>
                                          <p:attrName>ppt_x</p:attrName>
                                        </p:attrNameLst>
                                      </p:cBhvr>
                                      <p:tavLst>
                                        <p:tav tm="0">
                                          <p:val>
                                            <p:strVal val="#ppt_x"/>
                                          </p:val>
                                        </p:tav>
                                        <p:tav tm="100000">
                                          <p:val>
                                            <p:strVal val="#ppt_x"/>
                                          </p:val>
                                        </p:tav>
                                      </p:tavLst>
                                    </p:anim>
                                    <p:anim calcmode="lin" valueType="num">
                                      <p:cBhvr>
                                        <p:cTn id="9" dur="1000" fill="hold"/>
                                        <p:tgtEl>
                                          <p:spTgt spid="3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81"/>
                                        </p:tgtEl>
                                        <p:attrNameLst>
                                          <p:attrName>style.visibility</p:attrName>
                                        </p:attrNameLst>
                                      </p:cBhvr>
                                      <p:to>
                                        <p:strVal val="visible"/>
                                      </p:to>
                                    </p:set>
                                    <p:animEffect transition="in" filter="fade">
                                      <p:cBhvr>
                                        <p:cTn id="14" dur="1000"/>
                                        <p:tgtEl>
                                          <p:spTgt spid="381"/>
                                        </p:tgtEl>
                                      </p:cBhvr>
                                    </p:animEffect>
                                    <p:anim calcmode="lin" valueType="num">
                                      <p:cBhvr>
                                        <p:cTn id="15" dur="1000" fill="hold"/>
                                        <p:tgtEl>
                                          <p:spTgt spid="381"/>
                                        </p:tgtEl>
                                        <p:attrNameLst>
                                          <p:attrName>ppt_x</p:attrName>
                                        </p:attrNameLst>
                                      </p:cBhvr>
                                      <p:tavLst>
                                        <p:tav tm="0">
                                          <p:val>
                                            <p:strVal val="#ppt_x"/>
                                          </p:val>
                                        </p:tav>
                                        <p:tav tm="100000">
                                          <p:val>
                                            <p:strVal val="#ppt_x"/>
                                          </p:val>
                                        </p:tav>
                                      </p:tavLst>
                                    </p:anim>
                                    <p:anim calcmode="lin" valueType="num">
                                      <p:cBhvr>
                                        <p:cTn id="16" dur="1000" fill="hold"/>
                                        <p:tgtEl>
                                          <p:spTgt spid="38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83"/>
                                        </p:tgtEl>
                                        <p:attrNameLst>
                                          <p:attrName>style.visibility</p:attrName>
                                        </p:attrNameLst>
                                      </p:cBhvr>
                                      <p:to>
                                        <p:strVal val="visible"/>
                                      </p:to>
                                    </p:set>
                                    <p:animEffect transition="in" filter="fade">
                                      <p:cBhvr>
                                        <p:cTn id="21" dur="1000"/>
                                        <p:tgtEl>
                                          <p:spTgt spid="383"/>
                                        </p:tgtEl>
                                      </p:cBhvr>
                                    </p:animEffect>
                                    <p:anim calcmode="lin" valueType="num">
                                      <p:cBhvr>
                                        <p:cTn id="22" dur="1000" fill="hold"/>
                                        <p:tgtEl>
                                          <p:spTgt spid="383"/>
                                        </p:tgtEl>
                                        <p:attrNameLst>
                                          <p:attrName>ppt_x</p:attrName>
                                        </p:attrNameLst>
                                      </p:cBhvr>
                                      <p:tavLst>
                                        <p:tav tm="0">
                                          <p:val>
                                            <p:strVal val="#ppt_x"/>
                                          </p:val>
                                        </p:tav>
                                        <p:tav tm="100000">
                                          <p:val>
                                            <p:strVal val="#ppt_x"/>
                                          </p:val>
                                        </p:tav>
                                      </p:tavLst>
                                    </p:anim>
                                    <p:anim calcmode="lin" valueType="num">
                                      <p:cBhvr>
                                        <p:cTn id="23" dur="1000" fill="hold"/>
                                        <p:tgtEl>
                                          <p:spTgt spid="38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1000"/>
                                        <p:tgtEl>
                                          <p:spTgt spid="48"/>
                                        </p:tgtEl>
                                      </p:cBhvr>
                                    </p:animEffect>
                                    <p:anim calcmode="lin" valueType="num">
                                      <p:cBhvr>
                                        <p:cTn id="34" dur="1000" fill="hold"/>
                                        <p:tgtEl>
                                          <p:spTgt spid="48"/>
                                        </p:tgtEl>
                                        <p:attrNameLst>
                                          <p:attrName>ppt_x</p:attrName>
                                        </p:attrNameLst>
                                      </p:cBhvr>
                                      <p:tavLst>
                                        <p:tav tm="0">
                                          <p:val>
                                            <p:strVal val="#ppt_x"/>
                                          </p:val>
                                        </p:tav>
                                        <p:tav tm="100000">
                                          <p:val>
                                            <p:strVal val="#ppt_x"/>
                                          </p:val>
                                        </p:tav>
                                      </p:tavLst>
                                    </p:anim>
                                    <p:anim calcmode="lin" valueType="num">
                                      <p:cBhvr>
                                        <p:cTn id="3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384"/>
                                        </p:tgtEl>
                                        <p:attrNameLst>
                                          <p:attrName>style.visibility</p:attrName>
                                        </p:attrNameLst>
                                      </p:cBhvr>
                                      <p:to>
                                        <p:strVal val="visible"/>
                                      </p:to>
                                    </p:set>
                                    <p:animEffect transition="in" filter="fade">
                                      <p:cBhvr>
                                        <p:cTn id="40" dur="1000"/>
                                        <p:tgtEl>
                                          <p:spTgt spid="384"/>
                                        </p:tgtEl>
                                      </p:cBhvr>
                                    </p:animEffect>
                                    <p:anim calcmode="lin" valueType="num">
                                      <p:cBhvr>
                                        <p:cTn id="41" dur="1000" fill="hold"/>
                                        <p:tgtEl>
                                          <p:spTgt spid="384"/>
                                        </p:tgtEl>
                                        <p:attrNameLst>
                                          <p:attrName>ppt_x</p:attrName>
                                        </p:attrNameLst>
                                      </p:cBhvr>
                                      <p:tavLst>
                                        <p:tav tm="0">
                                          <p:val>
                                            <p:strVal val="#ppt_x"/>
                                          </p:val>
                                        </p:tav>
                                        <p:tav tm="100000">
                                          <p:val>
                                            <p:strVal val="#ppt_x"/>
                                          </p:val>
                                        </p:tav>
                                      </p:tavLst>
                                    </p:anim>
                                    <p:anim calcmode="lin" valueType="num">
                                      <p:cBhvr>
                                        <p:cTn id="42" dur="1000" fill="hold"/>
                                        <p:tgtEl>
                                          <p:spTgt spid="38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91"/>
                                        </p:tgtEl>
                                        <p:attrNameLst>
                                          <p:attrName>style.visibility</p:attrName>
                                        </p:attrNameLst>
                                      </p:cBhvr>
                                      <p:to>
                                        <p:strVal val="visible"/>
                                      </p:to>
                                    </p:set>
                                    <p:animEffect transition="in" filter="fade">
                                      <p:cBhvr>
                                        <p:cTn id="47" dur="1000"/>
                                        <p:tgtEl>
                                          <p:spTgt spid="391"/>
                                        </p:tgtEl>
                                      </p:cBhvr>
                                    </p:animEffect>
                                    <p:anim calcmode="lin" valueType="num">
                                      <p:cBhvr>
                                        <p:cTn id="48" dur="1000" fill="hold"/>
                                        <p:tgtEl>
                                          <p:spTgt spid="391"/>
                                        </p:tgtEl>
                                        <p:attrNameLst>
                                          <p:attrName>ppt_x</p:attrName>
                                        </p:attrNameLst>
                                      </p:cBhvr>
                                      <p:tavLst>
                                        <p:tav tm="0">
                                          <p:val>
                                            <p:strVal val="#ppt_x"/>
                                          </p:val>
                                        </p:tav>
                                        <p:tav tm="100000">
                                          <p:val>
                                            <p:strVal val="#ppt_x"/>
                                          </p:val>
                                        </p:tav>
                                      </p:tavLst>
                                    </p:anim>
                                    <p:anim calcmode="lin" valueType="num">
                                      <p:cBhvr>
                                        <p:cTn id="49" dur="1000" fill="hold"/>
                                        <p:tgtEl>
                                          <p:spTgt spid="39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85"/>
                                        </p:tgtEl>
                                        <p:attrNameLst>
                                          <p:attrName>style.visibility</p:attrName>
                                        </p:attrNameLst>
                                      </p:cBhvr>
                                      <p:to>
                                        <p:strVal val="visible"/>
                                      </p:to>
                                    </p:set>
                                    <p:animEffect transition="in" filter="fade">
                                      <p:cBhvr>
                                        <p:cTn id="54" dur="1000"/>
                                        <p:tgtEl>
                                          <p:spTgt spid="385"/>
                                        </p:tgtEl>
                                      </p:cBhvr>
                                    </p:animEffect>
                                    <p:anim calcmode="lin" valueType="num">
                                      <p:cBhvr>
                                        <p:cTn id="55" dur="1000" fill="hold"/>
                                        <p:tgtEl>
                                          <p:spTgt spid="385"/>
                                        </p:tgtEl>
                                        <p:attrNameLst>
                                          <p:attrName>ppt_x</p:attrName>
                                        </p:attrNameLst>
                                      </p:cBhvr>
                                      <p:tavLst>
                                        <p:tav tm="0">
                                          <p:val>
                                            <p:strVal val="#ppt_x"/>
                                          </p:val>
                                        </p:tav>
                                        <p:tav tm="100000">
                                          <p:val>
                                            <p:strVal val="#ppt_x"/>
                                          </p:val>
                                        </p:tav>
                                      </p:tavLst>
                                    </p:anim>
                                    <p:anim calcmode="lin" valueType="num">
                                      <p:cBhvr>
                                        <p:cTn id="56" dur="1000" fill="hold"/>
                                        <p:tgtEl>
                                          <p:spTgt spid="38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87"/>
                                        </p:tgtEl>
                                        <p:attrNameLst>
                                          <p:attrName>style.visibility</p:attrName>
                                        </p:attrNameLst>
                                      </p:cBhvr>
                                      <p:to>
                                        <p:strVal val="visible"/>
                                      </p:to>
                                    </p:set>
                                    <p:animEffect transition="in" filter="fade">
                                      <p:cBhvr>
                                        <p:cTn id="61" dur="1000"/>
                                        <p:tgtEl>
                                          <p:spTgt spid="387"/>
                                        </p:tgtEl>
                                      </p:cBhvr>
                                    </p:animEffect>
                                    <p:anim calcmode="lin" valueType="num">
                                      <p:cBhvr>
                                        <p:cTn id="62" dur="1000" fill="hold"/>
                                        <p:tgtEl>
                                          <p:spTgt spid="387"/>
                                        </p:tgtEl>
                                        <p:attrNameLst>
                                          <p:attrName>ppt_x</p:attrName>
                                        </p:attrNameLst>
                                      </p:cBhvr>
                                      <p:tavLst>
                                        <p:tav tm="0">
                                          <p:val>
                                            <p:strVal val="#ppt_x"/>
                                          </p:val>
                                        </p:tav>
                                        <p:tav tm="100000">
                                          <p:val>
                                            <p:strVal val="#ppt_x"/>
                                          </p:val>
                                        </p:tav>
                                      </p:tavLst>
                                    </p:anim>
                                    <p:anim calcmode="lin" valueType="num">
                                      <p:cBhvr>
                                        <p:cTn id="63" dur="1000" fill="hold"/>
                                        <p:tgtEl>
                                          <p:spTgt spid="38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88"/>
                                        </p:tgtEl>
                                        <p:attrNameLst>
                                          <p:attrName>style.visibility</p:attrName>
                                        </p:attrNameLst>
                                      </p:cBhvr>
                                      <p:to>
                                        <p:strVal val="visible"/>
                                      </p:to>
                                    </p:set>
                                    <p:animEffect transition="in" filter="fade">
                                      <p:cBhvr>
                                        <p:cTn id="68" dur="1000"/>
                                        <p:tgtEl>
                                          <p:spTgt spid="388"/>
                                        </p:tgtEl>
                                      </p:cBhvr>
                                    </p:animEffect>
                                    <p:anim calcmode="lin" valueType="num">
                                      <p:cBhvr>
                                        <p:cTn id="69" dur="1000" fill="hold"/>
                                        <p:tgtEl>
                                          <p:spTgt spid="388"/>
                                        </p:tgtEl>
                                        <p:attrNameLst>
                                          <p:attrName>ppt_x</p:attrName>
                                        </p:attrNameLst>
                                      </p:cBhvr>
                                      <p:tavLst>
                                        <p:tav tm="0">
                                          <p:val>
                                            <p:strVal val="#ppt_x"/>
                                          </p:val>
                                        </p:tav>
                                        <p:tav tm="100000">
                                          <p:val>
                                            <p:strVal val="#ppt_x"/>
                                          </p:val>
                                        </p:tav>
                                      </p:tavLst>
                                    </p:anim>
                                    <p:anim calcmode="lin" valueType="num">
                                      <p:cBhvr>
                                        <p:cTn id="70" dur="1000" fill="hold"/>
                                        <p:tgtEl>
                                          <p:spTgt spid="38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89"/>
                                        </p:tgtEl>
                                        <p:attrNameLst>
                                          <p:attrName>style.visibility</p:attrName>
                                        </p:attrNameLst>
                                      </p:cBhvr>
                                      <p:to>
                                        <p:strVal val="visible"/>
                                      </p:to>
                                    </p:set>
                                    <p:animEffect transition="in" filter="fade">
                                      <p:cBhvr>
                                        <p:cTn id="75" dur="1000"/>
                                        <p:tgtEl>
                                          <p:spTgt spid="389"/>
                                        </p:tgtEl>
                                      </p:cBhvr>
                                    </p:animEffect>
                                    <p:anim calcmode="lin" valueType="num">
                                      <p:cBhvr>
                                        <p:cTn id="76" dur="1000" fill="hold"/>
                                        <p:tgtEl>
                                          <p:spTgt spid="389"/>
                                        </p:tgtEl>
                                        <p:attrNameLst>
                                          <p:attrName>ppt_x</p:attrName>
                                        </p:attrNameLst>
                                      </p:cBhvr>
                                      <p:tavLst>
                                        <p:tav tm="0">
                                          <p:val>
                                            <p:strVal val="#ppt_x"/>
                                          </p:val>
                                        </p:tav>
                                        <p:tav tm="100000">
                                          <p:val>
                                            <p:strVal val="#ppt_x"/>
                                          </p:val>
                                        </p:tav>
                                      </p:tavLst>
                                    </p:anim>
                                    <p:anim calcmode="lin" valueType="num">
                                      <p:cBhvr>
                                        <p:cTn id="77" dur="1000" fill="hold"/>
                                        <p:tgtEl>
                                          <p:spTgt spid="389"/>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390"/>
                                        </p:tgtEl>
                                        <p:attrNameLst>
                                          <p:attrName>style.visibility</p:attrName>
                                        </p:attrNameLst>
                                      </p:cBhvr>
                                      <p:to>
                                        <p:strVal val="visible"/>
                                      </p:to>
                                    </p:set>
                                    <p:animEffect transition="in" filter="fade">
                                      <p:cBhvr>
                                        <p:cTn id="82" dur="1000"/>
                                        <p:tgtEl>
                                          <p:spTgt spid="390"/>
                                        </p:tgtEl>
                                      </p:cBhvr>
                                    </p:animEffect>
                                    <p:anim calcmode="lin" valueType="num">
                                      <p:cBhvr>
                                        <p:cTn id="83" dur="1000" fill="hold"/>
                                        <p:tgtEl>
                                          <p:spTgt spid="390"/>
                                        </p:tgtEl>
                                        <p:attrNameLst>
                                          <p:attrName>ppt_x</p:attrName>
                                        </p:attrNameLst>
                                      </p:cBhvr>
                                      <p:tavLst>
                                        <p:tav tm="0">
                                          <p:val>
                                            <p:strVal val="#ppt_x"/>
                                          </p:val>
                                        </p:tav>
                                        <p:tav tm="100000">
                                          <p:val>
                                            <p:strVal val="#ppt_x"/>
                                          </p:val>
                                        </p:tav>
                                      </p:tavLst>
                                    </p:anim>
                                    <p:anim calcmode="lin" valueType="num">
                                      <p:cBhvr>
                                        <p:cTn id="84" dur="1000" fill="hold"/>
                                        <p:tgtEl>
                                          <p:spTgt spid="390"/>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312"/>
                                        </p:tgtEl>
                                        <p:attrNameLst>
                                          <p:attrName>style.visibility</p:attrName>
                                        </p:attrNameLst>
                                      </p:cBhvr>
                                      <p:to>
                                        <p:strVal val="visible"/>
                                      </p:to>
                                    </p:set>
                                    <p:animEffect transition="in" filter="fade">
                                      <p:cBhvr>
                                        <p:cTn id="89" dur="1000"/>
                                        <p:tgtEl>
                                          <p:spTgt spid="312"/>
                                        </p:tgtEl>
                                      </p:cBhvr>
                                    </p:animEffect>
                                    <p:anim calcmode="lin" valueType="num">
                                      <p:cBhvr>
                                        <p:cTn id="90" dur="1000" fill="hold"/>
                                        <p:tgtEl>
                                          <p:spTgt spid="312"/>
                                        </p:tgtEl>
                                        <p:attrNameLst>
                                          <p:attrName>ppt_x</p:attrName>
                                        </p:attrNameLst>
                                      </p:cBhvr>
                                      <p:tavLst>
                                        <p:tav tm="0">
                                          <p:val>
                                            <p:strVal val="#ppt_x"/>
                                          </p:val>
                                        </p:tav>
                                        <p:tav tm="100000">
                                          <p:val>
                                            <p:strVal val="#ppt_x"/>
                                          </p:val>
                                        </p:tav>
                                      </p:tavLst>
                                    </p:anim>
                                    <p:anim calcmode="lin" valueType="num">
                                      <p:cBhvr>
                                        <p:cTn id="91" dur="1000" fill="hold"/>
                                        <p:tgtEl>
                                          <p:spTgt spid="31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02"/>
                                        </p:tgtEl>
                                        <p:attrNameLst>
                                          <p:attrName>style.visibility</p:attrName>
                                        </p:attrNameLst>
                                      </p:cBhvr>
                                      <p:to>
                                        <p:strVal val="visible"/>
                                      </p:to>
                                    </p:set>
                                    <p:animEffect transition="in" filter="fade">
                                      <p:cBhvr>
                                        <p:cTn id="94" dur="1000"/>
                                        <p:tgtEl>
                                          <p:spTgt spid="302"/>
                                        </p:tgtEl>
                                      </p:cBhvr>
                                    </p:animEffect>
                                    <p:anim calcmode="lin" valueType="num">
                                      <p:cBhvr>
                                        <p:cTn id="95" dur="1000" fill="hold"/>
                                        <p:tgtEl>
                                          <p:spTgt spid="302"/>
                                        </p:tgtEl>
                                        <p:attrNameLst>
                                          <p:attrName>ppt_x</p:attrName>
                                        </p:attrNameLst>
                                      </p:cBhvr>
                                      <p:tavLst>
                                        <p:tav tm="0">
                                          <p:val>
                                            <p:strVal val="#ppt_x"/>
                                          </p:val>
                                        </p:tav>
                                        <p:tav tm="100000">
                                          <p:val>
                                            <p:strVal val="#ppt_x"/>
                                          </p:val>
                                        </p:tav>
                                      </p:tavLst>
                                    </p:anim>
                                    <p:anim calcmode="lin" valueType="num">
                                      <p:cBhvr>
                                        <p:cTn id="96" dur="1000" fill="hold"/>
                                        <p:tgtEl>
                                          <p:spTgt spid="302"/>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365"/>
                                        </p:tgtEl>
                                        <p:attrNameLst>
                                          <p:attrName>style.visibility</p:attrName>
                                        </p:attrNameLst>
                                      </p:cBhvr>
                                      <p:to>
                                        <p:strVal val="visible"/>
                                      </p:to>
                                    </p:set>
                                    <p:animEffect transition="in" filter="fade">
                                      <p:cBhvr>
                                        <p:cTn id="101" dur="1000"/>
                                        <p:tgtEl>
                                          <p:spTgt spid="365"/>
                                        </p:tgtEl>
                                      </p:cBhvr>
                                    </p:animEffect>
                                    <p:anim calcmode="lin" valueType="num">
                                      <p:cBhvr>
                                        <p:cTn id="102" dur="1000" fill="hold"/>
                                        <p:tgtEl>
                                          <p:spTgt spid="365"/>
                                        </p:tgtEl>
                                        <p:attrNameLst>
                                          <p:attrName>ppt_x</p:attrName>
                                        </p:attrNameLst>
                                      </p:cBhvr>
                                      <p:tavLst>
                                        <p:tav tm="0">
                                          <p:val>
                                            <p:strVal val="#ppt_x"/>
                                          </p:val>
                                        </p:tav>
                                        <p:tav tm="100000">
                                          <p:val>
                                            <p:strVal val="#ppt_x"/>
                                          </p:val>
                                        </p:tav>
                                      </p:tavLst>
                                    </p:anim>
                                    <p:anim calcmode="lin" valueType="num">
                                      <p:cBhvr>
                                        <p:cTn id="103" dur="1000" fill="hold"/>
                                        <p:tgtEl>
                                          <p:spTgt spid="365"/>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375"/>
                                        </p:tgtEl>
                                        <p:attrNameLst>
                                          <p:attrName>style.visibility</p:attrName>
                                        </p:attrNameLst>
                                      </p:cBhvr>
                                      <p:to>
                                        <p:strVal val="visible"/>
                                      </p:to>
                                    </p:set>
                                    <p:animEffect transition="in" filter="fade">
                                      <p:cBhvr>
                                        <p:cTn id="106" dur="1000"/>
                                        <p:tgtEl>
                                          <p:spTgt spid="375"/>
                                        </p:tgtEl>
                                      </p:cBhvr>
                                    </p:animEffect>
                                    <p:anim calcmode="lin" valueType="num">
                                      <p:cBhvr>
                                        <p:cTn id="107" dur="1000" fill="hold"/>
                                        <p:tgtEl>
                                          <p:spTgt spid="375"/>
                                        </p:tgtEl>
                                        <p:attrNameLst>
                                          <p:attrName>ppt_x</p:attrName>
                                        </p:attrNameLst>
                                      </p:cBhvr>
                                      <p:tavLst>
                                        <p:tav tm="0">
                                          <p:val>
                                            <p:strVal val="#ppt_x"/>
                                          </p:val>
                                        </p:tav>
                                        <p:tav tm="100000">
                                          <p:val>
                                            <p:strVal val="#ppt_x"/>
                                          </p:val>
                                        </p:tav>
                                      </p:tavLst>
                                    </p:anim>
                                    <p:anim calcmode="lin" valueType="num">
                                      <p:cBhvr>
                                        <p:cTn id="108" dur="1000" fill="hold"/>
                                        <p:tgtEl>
                                          <p:spTgt spid="375"/>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367"/>
                                        </p:tgtEl>
                                        <p:attrNameLst>
                                          <p:attrName>style.visibility</p:attrName>
                                        </p:attrNameLst>
                                      </p:cBhvr>
                                      <p:to>
                                        <p:strVal val="visible"/>
                                      </p:to>
                                    </p:set>
                                    <p:animEffect transition="in" filter="fade">
                                      <p:cBhvr>
                                        <p:cTn id="113" dur="1000"/>
                                        <p:tgtEl>
                                          <p:spTgt spid="367"/>
                                        </p:tgtEl>
                                      </p:cBhvr>
                                    </p:animEffect>
                                    <p:anim calcmode="lin" valueType="num">
                                      <p:cBhvr>
                                        <p:cTn id="114" dur="1000" fill="hold"/>
                                        <p:tgtEl>
                                          <p:spTgt spid="367"/>
                                        </p:tgtEl>
                                        <p:attrNameLst>
                                          <p:attrName>ppt_x</p:attrName>
                                        </p:attrNameLst>
                                      </p:cBhvr>
                                      <p:tavLst>
                                        <p:tav tm="0">
                                          <p:val>
                                            <p:strVal val="#ppt_x"/>
                                          </p:val>
                                        </p:tav>
                                        <p:tav tm="100000">
                                          <p:val>
                                            <p:strVal val="#ppt_x"/>
                                          </p:val>
                                        </p:tav>
                                      </p:tavLst>
                                    </p:anim>
                                    <p:anim calcmode="lin" valueType="num">
                                      <p:cBhvr>
                                        <p:cTn id="115" dur="1000" fill="hold"/>
                                        <p:tgtEl>
                                          <p:spTgt spid="367"/>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nodeType="clickEffect">
                                  <p:stCondLst>
                                    <p:cond delay="0"/>
                                  </p:stCondLst>
                                  <p:childTnLst>
                                    <p:set>
                                      <p:cBhvr>
                                        <p:cTn id="119" dur="1" fill="hold">
                                          <p:stCondLst>
                                            <p:cond delay="0"/>
                                          </p:stCondLst>
                                        </p:cTn>
                                        <p:tgtEl>
                                          <p:spTgt spid="368"/>
                                        </p:tgtEl>
                                        <p:attrNameLst>
                                          <p:attrName>style.visibility</p:attrName>
                                        </p:attrNameLst>
                                      </p:cBhvr>
                                      <p:to>
                                        <p:strVal val="visible"/>
                                      </p:to>
                                    </p:set>
                                    <p:animEffect transition="in" filter="fade">
                                      <p:cBhvr>
                                        <p:cTn id="120" dur="1000"/>
                                        <p:tgtEl>
                                          <p:spTgt spid="368"/>
                                        </p:tgtEl>
                                      </p:cBhvr>
                                    </p:animEffect>
                                    <p:anim calcmode="lin" valueType="num">
                                      <p:cBhvr>
                                        <p:cTn id="121" dur="1000" fill="hold"/>
                                        <p:tgtEl>
                                          <p:spTgt spid="368"/>
                                        </p:tgtEl>
                                        <p:attrNameLst>
                                          <p:attrName>ppt_x</p:attrName>
                                        </p:attrNameLst>
                                      </p:cBhvr>
                                      <p:tavLst>
                                        <p:tav tm="0">
                                          <p:val>
                                            <p:strVal val="#ppt_x"/>
                                          </p:val>
                                        </p:tav>
                                        <p:tav tm="100000">
                                          <p:val>
                                            <p:strVal val="#ppt_x"/>
                                          </p:val>
                                        </p:tav>
                                      </p:tavLst>
                                    </p:anim>
                                    <p:anim calcmode="lin" valueType="num">
                                      <p:cBhvr>
                                        <p:cTn id="122" dur="1000" fill="hold"/>
                                        <p:tgtEl>
                                          <p:spTgt spid="368"/>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nodeType="clickEffect">
                                  <p:stCondLst>
                                    <p:cond delay="0"/>
                                  </p:stCondLst>
                                  <p:childTnLst>
                                    <p:set>
                                      <p:cBhvr>
                                        <p:cTn id="126" dur="1" fill="hold">
                                          <p:stCondLst>
                                            <p:cond delay="0"/>
                                          </p:stCondLst>
                                        </p:cTn>
                                        <p:tgtEl>
                                          <p:spTgt spid="369"/>
                                        </p:tgtEl>
                                        <p:attrNameLst>
                                          <p:attrName>style.visibility</p:attrName>
                                        </p:attrNameLst>
                                      </p:cBhvr>
                                      <p:to>
                                        <p:strVal val="visible"/>
                                      </p:to>
                                    </p:set>
                                    <p:animEffect transition="in" filter="fade">
                                      <p:cBhvr>
                                        <p:cTn id="127" dur="1000"/>
                                        <p:tgtEl>
                                          <p:spTgt spid="369"/>
                                        </p:tgtEl>
                                      </p:cBhvr>
                                    </p:animEffect>
                                    <p:anim calcmode="lin" valueType="num">
                                      <p:cBhvr>
                                        <p:cTn id="128" dur="1000" fill="hold"/>
                                        <p:tgtEl>
                                          <p:spTgt spid="369"/>
                                        </p:tgtEl>
                                        <p:attrNameLst>
                                          <p:attrName>ppt_x</p:attrName>
                                        </p:attrNameLst>
                                      </p:cBhvr>
                                      <p:tavLst>
                                        <p:tav tm="0">
                                          <p:val>
                                            <p:strVal val="#ppt_x"/>
                                          </p:val>
                                        </p:tav>
                                        <p:tav tm="100000">
                                          <p:val>
                                            <p:strVal val="#ppt_x"/>
                                          </p:val>
                                        </p:tav>
                                      </p:tavLst>
                                    </p:anim>
                                    <p:anim calcmode="lin" valueType="num">
                                      <p:cBhvr>
                                        <p:cTn id="129" dur="1000" fill="hold"/>
                                        <p:tgtEl>
                                          <p:spTgt spid="369"/>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nodeType="clickEffect">
                                  <p:stCondLst>
                                    <p:cond delay="0"/>
                                  </p:stCondLst>
                                  <p:childTnLst>
                                    <p:set>
                                      <p:cBhvr>
                                        <p:cTn id="133" dur="1" fill="hold">
                                          <p:stCondLst>
                                            <p:cond delay="0"/>
                                          </p:stCondLst>
                                        </p:cTn>
                                        <p:tgtEl>
                                          <p:spTgt spid="370"/>
                                        </p:tgtEl>
                                        <p:attrNameLst>
                                          <p:attrName>style.visibility</p:attrName>
                                        </p:attrNameLst>
                                      </p:cBhvr>
                                      <p:to>
                                        <p:strVal val="visible"/>
                                      </p:to>
                                    </p:set>
                                    <p:animEffect transition="in" filter="fade">
                                      <p:cBhvr>
                                        <p:cTn id="134" dur="1000"/>
                                        <p:tgtEl>
                                          <p:spTgt spid="370"/>
                                        </p:tgtEl>
                                      </p:cBhvr>
                                    </p:animEffect>
                                    <p:anim calcmode="lin" valueType="num">
                                      <p:cBhvr>
                                        <p:cTn id="135" dur="1000" fill="hold"/>
                                        <p:tgtEl>
                                          <p:spTgt spid="370"/>
                                        </p:tgtEl>
                                        <p:attrNameLst>
                                          <p:attrName>ppt_x</p:attrName>
                                        </p:attrNameLst>
                                      </p:cBhvr>
                                      <p:tavLst>
                                        <p:tav tm="0">
                                          <p:val>
                                            <p:strVal val="#ppt_x"/>
                                          </p:val>
                                        </p:tav>
                                        <p:tav tm="100000">
                                          <p:val>
                                            <p:strVal val="#ppt_x"/>
                                          </p:val>
                                        </p:tav>
                                      </p:tavLst>
                                    </p:anim>
                                    <p:anim calcmode="lin" valueType="num">
                                      <p:cBhvr>
                                        <p:cTn id="136" dur="1000" fill="hold"/>
                                        <p:tgtEl>
                                          <p:spTgt spid="370"/>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nodeType="clickEffect">
                                  <p:stCondLst>
                                    <p:cond delay="0"/>
                                  </p:stCondLst>
                                  <p:childTnLst>
                                    <p:set>
                                      <p:cBhvr>
                                        <p:cTn id="140" dur="1" fill="hold">
                                          <p:stCondLst>
                                            <p:cond delay="0"/>
                                          </p:stCondLst>
                                        </p:cTn>
                                        <p:tgtEl>
                                          <p:spTgt spid="371"/>
                                        </p:tgtEl>
                                        <p:attrNameLst>
                                          <p:attrName>style.visibility</p:attrName>
                                        </p:attrNameLst>
                                      </p:cBhvr>
                                      <p:to>
                                        <p:strVal val="visible"/>
                                      </p:to>
                                    </p:set>
                                    <p:animEffect transition="in" filter="fade">
                                      <p:cBhvr>
                                        <p:cTn id="141" dur="1000"/>
                                        <p:tgtEl>
                                          <p:spTgt spid="371"/>
                                        </p:tgtEl>
                                      </p:cBhvr>
                                    </p:animEffect>
                                    <p:anim calcmode="lin" valueType="num">
                                      <p:cBhvr>
                                        <p:cTn id="142" dur="1000" fill="hold"/>
                                        <p:tgtEl>
                                          <p:spTgt spid="371"/>
                                        </p:tgtEl>
                                        <p:attrNameLst>
                                          <p:attrName>ppt_x</p:attrName>
                                        </p:attrNameLst>
                                      </p:cBhvr>
                                      <p:tavLst>
                                        <p:tav tm="0">
                                          <p:val>
                                            <p:strVal val="#ppt_x"/>
                                          </p:val>
                                        </p:tav>
                                        <p:tav tm="100000">
                                          <p:val>
                                            <p:strVal val="#ppt_x"/>
                                          </p:val>
                                        </p:tav>
                                      </p:tavLst>
                                    </p:anim>
                                    <p:anim calcmode="lin" valueType="num">
                                      <p:cBhvr>
                                        <p:cTn id="143" dur="1000" fill="hold"/>
                                        <p:tgtEl>
                                          <p:spTgt spid="371"/>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nodeType="clickEffect">
                                  <p:stCondLst>
                                    <p:cond delay="0"/>
                                  </p:stCondLst>
                                  <p:childTnLst>
                                    <p:set>
                                      <p:cBhvr>
                                        <p:cTn id="147" dur="1" fill="hold">
                                          <p:stCondLst>
                                            <p:cond delay="0"/>
                                          </p:stCondLst>
                                        </p:cTn>
                                        <p:tgtEl>
                                          <p:spTgt spid="6"/>
                                        </p:tgtEl>
                                        <p:attrNameLst>
                                          <p:attrName>style.visibility</p:attrName>
                                        </p:attrNameLst>
                                      </p:cBhvr>
                                      <p:to>
                                        <p:strVal val="visible"/>
                                      </p:to>
                                    </p:set>
                                    <p:animEffect transition="in" filter="fade">
                                      <p:cBhvr>
                                        <p:cTn id="148" dur="1000"/>
                                        <p:tgtEl>
                                          <p:spTgt spid="6"/>
                                        </p:tgtEl>
                                      </p:cBhvr>
                                    </p:animEffect>
                                    <p:anim calcmode="lin" valueType="num">
                                      <p:cBhvr>
                                        <p:cTn id="149" dur="1000" fill="hold"/>
                                        <p:tgtEl>
                                          <p:spTgt spid="6"/>
                                        </p:tgtEl>
                                        <p:attrNameLst>
                                          <p:attrName>ppt_x</p:attrName>
                                        </p:attrNameLst>
                                      </p:cBhvr>
                                      <p:tavLst>
                                        <p:tav tm="0">
                                          <p:val>
                                            <p:strVal val="#ppt_x"/>
                                          </p:val>
                                        </p:tav>
                                        <p:tav tm="100000">
                                          <p:val>
                                            <p:strVal val="#ppt_x"/>
                                          </p:val>
                                        </p:tav>
                                      </p:tavLst>
                                    </p:anim>
                                    <p:anim calcmode="lin" valueType="num">
                                      <p:cBhvr>
                                        <p:cTn id="1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10" presetClass="exit" presetSubtype="0" fill="hold" nodeType="clickEffect">
                                  <p:stCondLst>
                                    <p:cond delay="0"/>
                                  </p:stCondLst>
                                  <p:childTnLst>
                                    <p:animEffect transition="out" filter="fade">
                                      <p:cBhvr>
                                        <p:cTn id="154" dur="500"/>
                                        <p:tgtEl>
                                          <p:spTgt spid="367"/>
                                        </p:tgtEl>
                                      </p:cBhvr>
                                    </p:animEffect>
                                    <p:set>
                                      <p:cBhvr>
                                        <p:cTn id="155" dur="1" fill="hold">
                                          <p:stCondLst>
                                            <p:cond delay="499"/>
                                          </p:stCondLst>
                                        </p:cTn>
                                        <p:tgtEl>
                                          <p:spTgt spid="367"/>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368"/>
                                        </p:tgtEl>
                                      </p:cBhvr>
                                    </p:animEffect>
                                    <p:set>
                                      <p:cBhvr>
                                        <p:cTn id="158" dur="1" fill="hold">
                                          <p:stCondLst>
                                            <p:cond delay="499"/>
                                          </p:stCondLst>
                                        </p:cTn>
                                        <p:tgtEl>
                                          <p:spTgt spid="368"/>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369"/>
                                        </p:tgtEl>
                                      </p:cBhvr>
                                    </p:animEffect>
                                    <p:set>
                                      <p:cBhvr>
                                        <p:cTn id="161" dur="1" fill="hold">
                                          <p:stCondLst>
                                            <p:cond delay="499"/>
                                          </p:stCondLst>
                                        </p:cTn>
                                        <p:tgtEl>
                                          <p:spTgt spid="369"/>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370"/>
                                        </p:tgtEl>
                                      </p:cBhvr>
                                    </p:animEffect>
                                    <p:set>
                                      <p:cBhvr>
                                        <p:cTn id="164" dur="1" fill="hold">
                                          <p:stCondLst>
                                            <p:cond delay="499"/>
                                          </p:stCondLst>
                                        </p:cTn>
                                        <p:tgtEl>
                                          <p:spTgt spid="370"/>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371"/>
                                        </p:tgtEl>
                                      </p:cBhvr>
                                    </p:animEffect>
                                    <p:set>
                                      <p:cBhvr>
                                        <p:cTn id="167" dur="1" fill="hold">
                                          <p:stCondLst>
                                            <p:cond delay="499"/>
                                          </p:stCondLst>
                                        </p:cTn>
                                        <p:tgtEl>
                                          <p:spTgt spid="371"/>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6"/>
                                        </p:tgtEl>
                                      </p:cBhvr>
                                    </p:animEffect>
                                    <p:set>
                                      <p:cBhvr>
                                        <p:cTn id="17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2" grpId="0" animBg="1"/>
      <p:bldP spid="36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32B1F89A-0C3E-4B27-82AE-E0DFA5D57555}"/>
              </a:ext>
            </a:extLst>
          </p:cNvPr>
          <p:cNvSpPr/>
          <p:nvPr/>
        </p:nvSpPr>
        <p:spPr>
          <a:xfrm>
            <a:off x="5223200" y="903229"/>
            <a:ext cx="1278925" cy="75706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tx1"/>
                </a:solidFill>
              </a:rPr>
              <a:t>企業活動の停滞</a:t>
            </a:r>
          </a:p>
        </p:txBody>
      </p:sp>
      <p:grpSp>
        <p:nvGrpSpPr>
          <p:cNvPr id="385" name="グループ化 384">
            <a:extLst>
              <a:ext uri="{FF2B5EF4-FFF2-40B4-BE49-F238E27FC236}">
                <a16:creationId xmlns:a16="http://schemas.microsoft.com/office/drawing/2014/main" id="{FBC5A064-879C-4E18-9686-C3F3EB6C0901}"/>
              </a:ext>
            </a:extLst>
          </p:cNvPr>
          <p:cNvGrpSpPr/>
          <p:nvPr/>
        </p:nvGrpSpPr>
        <p:grpSpPr>
          <a:xfrm>
            <a:off x="6415979" y="3521007"/>
            <a:ext cx="2475629" cy="1508783"/>
            <a:chOff x="8554639" y="3300665"/>
            <a:chExt cx="3300838" cy="2011710"/>
          </a:xfrm>
        </p:grpSpPr>
        <p:sp>
          <p:nvSpPr>
            <p:cNvPr id="40" name="正方形/長方形 39">
              <a:extLst>
                <a:ext uri="{FF2B5EF4-FFF2-40B4-BE49-F238E27FC236}">
                  <a16:creationId xmlns:a16="http://schemas.microsoft.com/office/drawing/2014/main" id="{182ED433-272F-423E-AB07-E357A3A21234}"/>
                </a:ext>
              </a:extLst>
            </p:cNvPr>
            <p:cNvSpPr/>
            <p:nvPr/>
          </p:nvSpPr>
          <p:spPr>
            <a:xfrm>
              <a:off x="9633362" y="3300665"/>
              <a:ext cx="2222115" cy="2011710"/>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tx1"/>
                  </a:solidFill>
                </a:rPr>
                <a:t>休校</a:t>
              </a:r>
              <a:endParaRPr kumimoji="1" lang="en-US" altLang="ja-JP" sz="2100" b="1" dirty="0">
                <a:solidFill>
                  <a:schemeClr val="tx1"/>
                </a:solidFill>
              </a:endParaRPr>
            </a:p>
            <a:p>
              <a:pPr algn="ctr"/>
              <a:r>
                <a:rPr kumimoji="1" lang="ja-JP" altLang="en-US" sz="2100" b="1" dirty="0">
                  <a:solidFill>
                    <a:schemeClr val="tx1"/>
                  </a:solidFill>
                </a:rPr>
                <a:t>分散登校</a:t>
              </a:r>
              <a:endParaRPr kumimoji="1" lang="en-US" altLang="ja-JP" sz="2100" b="1" dirty="0">
                <a:solidFill>
                  <a:schemeClr val="tx1"/>
                </a:solidFill>
              </a:endParaRPr>
            </a:p>
            <a:p>
              <a:pPr algn="ctr"/>
              <a:r>
                <a:rPr kumimoji="1" lang="ja-JP" altLang="en-US" sz="2100" b="1" dirty="0">
                  <a:solidFill>
                    <a:schemeClr val="tx1"/>
                  </a:solidFill>
                </a:rPr>
                <a:t>授業再開</a:t>
              </a:r>
              <a:endParaRPr kumimoji="1" lang="en-US" altLang="ja-JP" sz="2100" b="1" dirty="0">
                <a:solidFill>
                  <a:schemeClr val="tx1"/>
                </a:solidFill>
              </a:endParaRPr>
            </a:p>
            <a:p>
              <a:pPr algn="ctr"/>
              <a:r>
                <a:rPr kumimoji="1" lang="ja-JP" altLang="en-US" sz="2100" b="1" dirty="0">
                  <a:solidFill>
                    <a:schemeClr val="tx1"/>
                  </a:solidFill>
                </a:rPr>
                <a:t>タブレット</a:t>
              </a:r>
            </a:p>
          </p:txBody>
        </p:sp>
        <p:cxnSp>
          <p:nvCxnSpPr>
            <p:cNvPr id="42" name="直線コネクタ 41">
              <a:extLst>
                <a:ext uri="{FF2B5EF4-FFF2-40B4-BE49-F238E27FC236}">
                  <a16:creationId xmlns:a16="http://schemas.microsoft.com/office/drawing/2014/main" id="{E663940E-013E-4A93-BA74-7AC0136E3D51}"/>
                </a:ext>
              </a:extLst>
            </p:cNvPr>
            <p:cNvCxnSpPr>
              <a:cxnSpLocks/>
              <a:endCxn id="40" idx="1"/>
            </p:cNvCxnSpPr>
            <p:nvPr/>
          </p:nvCxnSpPr>
          <p:spPr>
            <a:xfrm>
              <a:off x="8554639" y="3855863"/>
              <a:ext cx="1078723" cy="450657"/>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389" name="グループ化 388">
            <a:extLst>
              <a:ext uri="{FF2B5EF4-FFF2-40B4-BE49-F238E27FC236}">
                <a16:creationId xmlns:a16="http://schemas.microsoft.com/office/drawing/2014/main" id="{22566DE0-C936-4F1C-A772-148B5B8185B6}"/>
              </a:ext>
            </a:extLst>
          </p:cNvPr>
          <p:cNvGrpSpPr/>
          <p:nvPr/>
        </p:nvGrpSpPr>
        <p:grpSpPr>
          <a:xfrm>
            <a:off x="5123300" y="4695926"/>
            <a:ext cx="1666586" cy="1568092"/>
            <a:chOff x="6831066" y="4513838"/>
            <a:chExt cx="2222115" cy="2090789"/>
          </a:xfrm>
        </p:grpSpPr>
        <p:sp>
          <p:nvSpPr>
            <p:cNvPr id="39" name="正方形/長方形 38">
              <a:extLst>
                <a:ext uri="{FF2B5EF4-FFF2-40B4-BE49-F238E27FC236}">
                  <a16:creationId xmlns:a16="http://schemas.microsoft.com/office/drawing/2014/main" id="{7FC74560-EF10-4E2B-970F-294847C11789}"/>
                </a:ext>
              </a:extLst>
            </p:cNvPr>
            <p:cNvSpPr/>
            <p:nvPr/>
          </p:nvSpPr>
          <p:spPr>
            <a:xfrm>
              <a:off x="6831066" y="5511156"/>
              <a:ext cx="2222115" cy="1093471"/>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tx1"/>
                  </a:solidFill>
                </a:rPr>
                <a:t>巣ごもり　対策</a:t>
              </a:r>
            </a:p>
          </p:txBody>
        </p:sp>
        <p:cxnSp>
          <p:nvCxnSpPr>
            <p:cNvPr id="44" name="直線コネクタ 43">
              <a:extLst>
                <a:ext uri="{FF2B5EF4-FFF2-40B4-BE49-F238E27FC236}">
                  <a16:creationId xmlns:a16="http://schemas.microsoft.com/office/drawing/2014/main" id="{09722CB3-C01A-436A-95AF-5B21C9C8FD60}"/>
                </a:ext>
              </a:extLst>
            </p:cNvPr>
            <p:cNvCxnSpPr>
              <a:cxnSpLocks/>
              <a:endCxn id="39" idx="0"/>
            </p:cNvCxnSpPr>
            <p:nvPr/>
          </p:nvCxnSpPr>
          <p:spPr>
            <a:xfrm>
              <a:off x="7303586" y="4513838"/>
              <a:ext cx="638537" cy="997317"/>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47">
            <a:extLst>
              <a:ext uri="{FF2B5EF4-FFF2-40B4-BE49-F238E27FC236}">
                <a16:creationId xmlns:a16="http://schemas.microsoft.com/office/drawing/2014/main" id="{970D51DD-E755-4A43-AEBF-24563076A9A5}"/>
              </a:ext>
            </a:extLst>
          </p:cNvPr>
          <p:cNvCxnSpPr>
            <a:cxnSpLocks/>
            <a:stCxn id="22" idx="2"/>
          </p:cNvCxnSpPr>
          <p:nvPr/>
        </p:nvCxnSpPr>
        <p:spPr>
          <a:xfrm flipH="1">
            <a:off x="5357298" y="1660294"/>
            <a:ext cx="505365" cy="874381"/>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383" name="グループ化 382">
            <a:extLst>
              <a:ext uri="{FF2B5EF4-FFF2-40B4-BE49-F238E27FC236}">
                <a16:creationId xmlns:a16="http://schemas.microsoft.com/office/drawing/2014/main" id="{8ABFC950-8113-441D-A797-E45EE0F7680B}"/>
              </a:ext>
            </a:extLst>
          </p:cNvPr>
          <p:cNvGrpSpPr/>
          <p:nvPr/>
        </p:nvGrpSpPr>
        <p:grpSpPr>
          <a:xfrm>
            <a:off x="332226" y="3412625"/>
            <a:ext cx="3057520" cy="1180114"/>
            <a:chOff x="442967" y="3156155"/>
            <a:chExt cx="4076693" cy="1573485"/>
          </a:xfrm>
        </p:grpSpPr>
        <p:sp>
          <p:nvSpPr>
            <p:cNvPr id="188" name="正方形/長方形 187">
              <a:extLst>
                <a:ext uri="{FF2B5EF4-FFF2-40B4-BE49-F238E27FC236}">
                  <a16:creationId xmlns:a16="http://schemas.microsoft.com/office/drawing/2014/main" id="{F63538E0-F707-4B61-AB95-353B382F3FA1}"/>
                </a:ext>
              </a:extLst>
            </p:cNvPr>
            <p:cNvSpPr/>
            <p:nvPr/>
          </p:nvSpPr>
          <p:spPr>
            <a:xfrm>
              <a:off x="442967" y="3156155"/>
              <a:ext cx="2559011" cy="157348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100" b="1" dirty="0">
                  <a:solidFill>
                    <a:schemeClr val="tx1"/>
                  </a:solidFill>
                </a:rPr>
                <a:t>マスクと消毒、ソーシャルディスタンス</a:t>
              </a:r>
            </a:p>
          </p:txBody>
        </p:sp>
        <p:cxnSp>
          <p:nvCxnSpPr>
            <p:cNvPr id="191" name="直線コネクタ 190">
              <a:extLst>
                <a:ext uri="{FF2B5EF4-FFF2-40B4-BE49-F238E27FC236}">
                  <a16:creationId xmlns:a16="http://schemas.microsoft.com/office/drawing/2014/main" id="{4A46D8A5-1270-4FE5-9389-7F664238580B}"/>
                </a:ext>
              </a:extLst>
            </p:cNvPr>
            <p:cNvCxnSpPr>
              <a:cxnSpLocks/>
              <a:stCxn id="188" idx="3"/>
            </p:cNvCxnSpPr>
            <p:nvPr/>
          </p:nvCxnSpPr>
          <p:spPr>
            <a:xfrm flipV="1">
              <a:off x="3001978" y="3683570"/>
              <a:ext cx="1517682" cy="25932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382" name="グループ化 381">
            <a:extLst>
              <a:ext uri="{FF2B5EF4-FFF2-40B4-BE49-F238E27FC236}">
                <a16:creationId xmlns:a16="http://schemas.microsoft.com/office/drawing/2014/main" id="{34F9E3AC-FC12-4208-9EEB-2ED53521DF2D}"/>
              </a:ext>
            </a:extLst>
          </p:cNvPr>
          <p:cNvGrpSpPr/>
          <p:nvPr/>
        </p:nvGrpSpPr>
        <p:grpSpPr>
          <a:xfrm>
            <a:off x="266776" y="877371"/>
            <a:ext cx="3338747" cy="2333125"/>
            <a:chOff x="355701" y="-224181"/>
            <a:chExt cx="4451662" cy="3110831"/>
          </a:xfrm>
        </p:grpSpPr>
        <p:sp>
          <p:nvSpPr>
            <p:cNvPr id="196" name="正方形/長方形 195">
              <a:extLst>
                <a:ext uri="{FF2B5EF4-FFF2-40B4-BE49-F238E27FC236}">
                  <a16:creationId xmlns:a16="http://schemas.microsoft.com/office/drawing/2014/main" id="{B4FE936A-D297-4B80-AC68-0AA714F6F047}"/>
                </a:ext>
              </a:extLst>
            </p:cNvPr>
            <p:cNvSpPr/>
            <p:nvPr/>
          </p:nvSpPr>
          <p:spPr>
            <a:xfrm>
              <a:off x="355701" y="-224181"/>
              <a:ext cx="2992261" cy="2959940"/>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100" b="1" dirty="0">
                  <a:solidFill>
                    <a:schemeClr val="tx1"/>
                  </a:solidFill>
                </a:rPr>
                <a:t>ワクチンや薬の開発と接種</a:t>
              </a:r>
              <a:endParaRPr kumimoji="1" lang="en-US" altLang="ja-JP" sz="2100" b="1" dirty="0">
                <a:solidFill>
                  <a:schemeClr val="tx1"/>
                </a:solidFill>
              </a:endParaRPr>
            </a:p>
            <a:p>
              <a:endParaRPr kumimoji="1" lang="en-US" altLang="ja-JP" sz="2100" b="1" dirty="0">
                <a:solidFill>
                  <a:schemeClr val="tx1"/>
                </a:solidFill>
              </a:endParaRPr>
            </a:p>
            <a:p>
              <a:endParaRPr kumimoji="1" lang="en-US" altLang="ja-JP" sz="2100" b="1" dirty="0">
                <a:solidFill>
                  <a:schemeClr val="tx1"/>
                </a:solidFill>
              </a:endParaRPr>
            </a:p>
            <a:p>
              <a:r>
                <a:rPr kumimoji="1" lang="ja-JP" altLang="en-US" sz="2100" b="1" dirty="0">
                  <a:solidFill>
                    <a:schemeClr val="tx1"/>
                  </a:solidFill>
                </a:rPr>
                <a:t>医療施設の不足</a:t>
              </a:r>
              <a:endParaRPr kumimoji="1" lang="en-US" altLang="ja-JP" sz="2100" b="1" dirty="0">
                <a:solidFill>
                  <a:schemeClr val="tx1"/>
                </a:solidFill>
              </a:endParaRPr>
            </a:p>
            <a:p>
              <a:r>
                <a:rPr kumimoji="1" lang="ja-JP" altLang="en-US" sz="2100" b="1" dirty="0">
                  <a:solidFill>
                    <a:schemeClr val="tx1"/>
                  </a:solidFill>
                </a:rPr>
                <a:t>医療従事者の負担</a:t>
              </a:r>
              <a:endParaRPr kumimoji="1" lang="en-US" altLang="ja-JP" sz="2100" b="1" dirty="0">
                <a:solidFill>
                  <a:schemeClr val="tx1"/>
                </a:solidFill>
              </a:endParaRPr>
            </a:p>
          </p:txBody>
        </p:sp>
        <p:cxnSp>
          <p:nvCxnSpPr>
            <p:cNvPr id="197" name="直線コネクタ 196">
              <a:extLst>
                <a:ext uri="{FF2B5EF4-FFF2-40B4-BE49-F238E27FC236}">
                  <a16:creationId xmlns:a16="http://schemas.microsoft.com/office/drawing/2014/main" id="{5312D7C1-4EDB-4FFE-ABD2-04AC2DAF0F3D}"/>
                </a:ext>
              </a:extLst>
            </p:cNvPr>
            <p:cNvCxnSpPr>
              <a:cxnSpLocks/>
            </p:cNvCxnSpPr>
            <p:nvPr/>
          </p:nvCxnSpPr>
          <p:spPr>
            <a:xfrm>
              <a:off x="3351094" y="1828460"/>
              <a:ext cx="1456269" cy="105819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384" name="グループ化 383">
            <a:extLst>
              <a:ext uri="{FF2B5EF4-FFF2-40B4-BE49-F238E27FC236}">
                <a16:creationId xmlns:a16="http://schemas.microsoft.com/office/drawing/2014/main" id="{6802907C-5D96-4330-BFC0-BA2BB5C4A3BD}"/>
              </a:ext>
            </a:extLst>
          </p:cNvPr>
          <p:cNvGrpSpPr/>
          <p:nvPr/>
        </p:nvGrpSpPr>
        <p:grpSpPr>
          <a:xfrm>
            <a:off x="6502125" y="899475"/>
            <a:ext cx="2509974" cy="892163"/>
            <a:chOff x="8669511" y="229353"/>
            <a:chExt cx="3346635" cy="1189551"/>
          </a:xfrm>
        </p:grpSpPr>
        <p:sp>
          <p:nvSpPr>
            <p:cNvPr id="41" name="正方形/長方形 40">
              <a:extLst>
                <a:ext uri="{FF2B5EF4-FFF2-40B4-BE49-F238E27FC236}">
                  <a16:creationId xmlns:a16="http://schemas.microsoft.com/office/drawing/2014/main" id="{71F585E0-E595-42E5-8C0A-3BF157EED536}"/>
                </a:ext>
              </a:extLst>
            </p:cNvPr>
            <p:cNvSpPr/>
            <p:nvPr/>
          </p:nvSpPr>
          <p:spPr>
            <a:xfrm>
              <a:off x="9630285" y="229353"/>
              <a:ext cx="2385861" cy="456621"/>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tx1"/>
                  </a:solidFill>
                </a:rPr>
                <a:t>収入の減少</a:t>
              </a:r>
            </a:p>
          </p:txBody>
        </p:sp>
        <p:cxnSp>
          <p:nvCxnSpPr>
            <p:cNvPr id="59" name="直線コネクタ 58">
              <a:extLst>
                <a:ext uri="{FF2B5EF4-FFF2-40B4-BE49-F238E27FC236}">
                  <a16:creationId xmlns:a16="http://schemas.microsoft.com/office/drawing/2014/main" id="{B0B659FA-D61B-4C17-BF0E-C05941F59908}"/>
                </a:ext>
              </a:extLst>
            </p:cNvPr>
            <p:cNvCxnSpPr>
              <a:cxnSpLocks/>
              <a:stCxn id="22" idx="3"/>
              <a:endCxn id="41" idx="1"/>
            </p:cNvCxnSpPr>
            <p:nvPr/>
          </p:nvCxnSpPr>
          <p:spPr>
            <a:xfrm flipV="1">
              <a:off x="8669511" y="457664"/>
              <a:ext cx="960774" cy="29933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06" name="正方形/長方形 205">
              <a:extLst>
                <a:ext uri="{FF2B5EF4-FFF2-40B4-BE49-F238E27FC236}">
                  <a16:creationId xmlns:a16="http://schemas.microsoft.com/office/drawing/2014/main" id="{7742C745-BB43-4F29-AE28-772AAA06D216}"/>
                </a:ext>
              </a:extLst>
            </p:cNvPr>
            <p:cNvSpPr/>
            <p:nvPr/>
          </p:nvSpPr>
          <p:spPr>
            <a:xfrm>
              <a:off x="9630285" y="888220"/>
              <a:ext cx="2385861" cy="530684"/>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tx1"/>
                  </a:solidFill>
                </a:rPr>
                <a:t>持続支援金</a:t>
              </a:r>
            </a:p>
          </p:txBody>
        </p:sp>
        <p:cxnSp>
          <p:nvCxnSpPr>
            <p:cNvPr id="214" name="直線コネクタ 213">
              <a:extLst>
                <a:ext uri="{FF2B5EF4-FFF2-40B4-BE49-F238E27FC236}">
                  <a16:creationId xmlns:a16="http://schemas.microsoft.com/office/drawing/2014/main" id="{CB565B51-7424-43EA-B9BC-24888A435EB7}"/>
                </a:ext>
              </a:extLst>
            </p:cNvPr>
            <p:cNvCxnSpPr>
              <a:cxnSpLocks/>
              <a:stCxn id="22" idx="3"/>
              <a:endCxn id="206" idx="1"/>
            </p:cNvCxnSpPr>
            <p:nvPr/>
          </p:nvCxnSpPr>
          <p:spPr>
            <a:xfrm>
              <a:off x="8669511" y="756998"/>
              <a:ext cx="960774" cy="39656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387" name="グループ化 386">
            <a:extLst>
              <a:ext uri="{FF2B5EF4-FFF2-40B4-BE49-F238E27FC236}">
                <a16:creationId xmlns:a16="http://schemas.microsoft.com/office/drawing/2014/main" id="{26802B47-ADB7-4D2E-9011-2CCE4BC9E45D}"/>
              </a:ext>
            </a:extLst>
          </p:cNvPr>
          <p:cNvGrpSpPr/>
          <p:nvPr/>
        </p:nvGrpSpPr>
        <p:grpSpPr>
          <a:xfrm>
            <a:off x="327824" y="4345818"/>
            <a:ext cx="3409186" cy="1875549"/>
            <a:chOff x="437099" y="4135373"/>
            <a:chExt cx="4545581" cy="2500732"/>
          </a:xfrm>
        </p:grpSpPr>
        <p:cxnSp>
          <p:nvCxnSpPr>
            <p:cNvPr id="65" name="直線コネクタ 64">
              <a:extLst>
                <a:ext uri="{FF2B5EF4-FFF2-40B4-BE49-F238E27FC236}">
                  <a16:creationId xmlns:a16="http://schemas.microsoft.com/office/drawing/2014/main" id="{95518BBA-8E9F-4496-8B08-83F86B42025E}"/>
                </a:ext>
              </a:extLst>
            </p:cNvPr>
            <p:cNvCxnSpPr>
              <a:cxnSpLocks/>
            </p:cNvCxnSpPr>
            <p:nvPr/>
          </p:nvCxnSpPr>
          <p:spPr>
            <a:xfrm flipV="1">
              <a:off x="2932867" y="4135373"/>
              <a:ext cx="2049813" cy="108684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41" name="正方形/長方形 240">
              <a:extLst>
                <a:ext uri="{FF2B5EF4-FFF2-40B4-BE49-F238E27FC236}">
                  <a16:creationId xmlns:a16="http://schemas.microsoft.com/office/drawing/2014/main" id="{24E85889-19FC-4259-957A-B3C47FF8835B}"/>
                </a:ext>
              </a:extLst>
            </p:cNvPr>
            <p:cNvSpPr/>
            <p:nvPr/>
          </p:nvSpPr>
          <p:spPr>
            <a:xfrm>
              <a:off x="437099" y="4960479"/>
              <a:ext cx="2559010" cy="1675626"/>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100" b="1" dirty="0">
                  <a:solidFill>
                    <a:schemeClr val="tx1"/>
                  </a:solidFill>
                </a:rPr>
                <a:t>オリンピック</a:t>
              </a:r>
              <a:endParaRPr kumimoji="1" lang="en-US" altLang="ja-JP" sz="2100" b="1" dirty="0">
                <a:solidFill>
                  <a:schemeClr val="tx1"/>
                </a:solidFill>
              </a:endParaRPr>
            </a:p>
            <a:p>
              <a:r>
                <a:rPr kumimoji="1" lang="ja-JP" altLang="en-US" sz="2100" b="1" dirty="0">
                  <a:solidFill>
                    <a:schemeClr val="tx1"/>
                  </a:solidFill>
                </a:rPr>
                <a:t>パラリンピック、大会延期</a:t>
              </a:r>
            </a:p>
          </p:txBody>
        </p:sp>
      </p:grpSp>
      <p:grpSp>
        <p:nvGrpSpPr>
          <p:cNvPr id="388" name="グループ化 387">
            <a:extLst>
              <a:ext uri="{FF2B5EF4-FFF2-40B4-BE49-F238E27FC236}">
                <a16:creationId xmlns:a16="http://schemas.microsoft.com/office/drawing/2014/main" id="{E4B6112F-4D1C-4A11-A9B7-60BA593B1177}"/>
              </a:ext>
            </a:extLst>
          </p:cNvPr>
          <p:cNvGrpSpPr/>
          <p:nvPr/>
        </p:nvGrpSpPr>
        <p:grpSpPr>
          <a:xfrm>
            <a:off x="2960955" y="4680832"/>
            <a:ext cx="1666586" cy="1551608"/>
            <a:chOff x="3947939" y="4529051"/>
            <a:chExt cx="2222115" cy="2068811"/>
          </a:xfrm>
        </p:grpSpPr>
        <p:sp>
          <p:nvSpPr>
            <p:cNvPr id="242" name="正方形/長方形 241">
              <a:extLst>
                <a:ext uri="{FF2B5EF4-FFF2-40B4-BE49-F238E27FC236}">
                  <a16:creationId xmlns:a16="http://schemas.microsoft.com/office/drawing/2014/main" id="{2766A7BB-2696-42B6-879E-959D9AFEDD06}"/>
                </a:ext>
              </a:extLst>
            </p:cNvPr>
            <p:cNvSpPr/>
            <p:nvPr/>
          </p:nvSpPr>
          <p:spPr>
            <a:xfrm>
              <a:off x="3947939" y="5504391"/>
              <a:ext cx="2222115" cy="1093471"/>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tx1"/>
                  </a:solidFill>
                </a:rPr>
                <a:t>感染者数の変動・○波</a:t>
              </a:r>
            </a:p>
          </p:txBody>
        </p:sp>
        <p:cxnSp>
          <p:nvCxnSpPr>
            <p:cNvPr id="275" name="直線コネクタ 274">
              <a:extLst>
                <a:ext uri="{FF2B5EF4-FFF2-40B4-BE49-F238E27FC236}">
                  <a16:creationId xmlns:a16="http://schemas.microsoft.com/office/drawing/2014/main" id="{7A734DED-CAAB-48F2-9FD8-76A6533A1135}"/>
                </a:ext>
              </a:extLst>
            </p:cNvPr>
            <p:cNvCxnSpPr>
              <a:cxnSpLocks/>
              <a:stCxn id="242" idx="0"/>
            </p:cNvCxnSpPr>
            <p:nvPr/>
          </p:nvCxnSpPr>
          <p:spPr>
            <a:xfrm flipV="1">
              <a:off x="5058997" y="4529051"/>
              <a:ext cx="613465" cy="97534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302" name="正方形/長方形 301">
            <a:extLst>
              <a:ext uri="{FF2B5EF4-FFF2-40B4-BE49-F238E27FC236}">
                <a16:creationId xmlns:a16="http://schemas.microsoft.com/office/drawing/2014/main" id="{4AF12F44-D7C6-4481-84D0-E1C8A1CDB48D}"/>
              </a:ext>
            </a:extLst>
          </p:cNvPr>
          <p:cNvSpPr/>
          <p:nvPr/>
        </p:nvSpPr>
        <p:spPr>
          <a:xfrm>
            <a:off x="2754262" y="877372"/>
            <a:ext cx="1028318" cy="970622"/>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tx1"/>
                </a:solidFill>
              </a:rPr>
              <a:t>国際的</a:t>
            </a:r>
            <a:endParaRPr kumimoji="1" lang="en-US" altLang="ja-JP" sz="2100" b="1" dirty="0">
              <a:solidFill>
                <a:schemeClr val="tx1"/>
              </a:solidFill>
            </a:endParaRPr>
          </a:p>
          <a:p>
            <a:pPr algn="ctr"/>
            <a:r>
              <a:rPr kumimoji="1" lang="ja-JP" altLang="en-US" sz="2100" b="1" dirty="0">
                <a:solidFill>
                  <a:schemeClr val="tx1"/>
                </a:solidFill>
              </a:rPr>
              <a:t>協力</a:t>
            </a:r>
          </a:p>
        </p:txBody>
      </p:sp>
      <p:grpSp>
        <p:nvGrpSpPr>
          <p:cNvPr id="391" name="グループ化 390">
            <a:extLst>
              <a:ext uri="{FF2B5EF4-FFF2-40B4-BE49-F238E27FC236}">
                <a16:creationId xmlns:a16="http://schemas.microsoft.com/office/drawing/2014/main" id="{4A8F17B8-1683-4283-A769-224021B74908}"/>
              </a:ext>
            </a:extLst>
          </p:cNvPr>
          <p:cNvGrpSpPr/>
          <p:nvPr/>
        </p:nvGrpSpPr>
        <p:grpSpPr>
          <a:xfrm>
            <a:off x="6502125" y="1281762"/>
            <a:ext cx="2375412" cy="1619873"/>
            <a:chOff x="8669511" y="566014"/>
            <a:chExt cx="3167219" cy="2159832"/>
          </a:xfrm>
        </p:grpSpPr>
        <p:sp>
          <p:nvSpPr>
            <p:cNvPr id="282" name="正方形/長方形 281">
              <a:extLst>
                <a:ext uri="{FF2B5EF4-FFF2-40B4-BE49-F238E27FC236}">
                  <a16:creationId xmlns:a16="http://schemas.microsoft.com/office/drawing/2014/main" id="{F51388EA-F7A0-4DED-840E-0AB1D0F170EE}"/>
                </a:ext>
              </a:extLst>
            </p:cNvPr>
            <p:cNvSpPr/>
            <p:nvPr/>
          </p:nvSpPr>
          <p:spPr>
            <a:xfrm>
              <a:off x="9614615" y="1779928"/>
              <a:ext cx="2222115" cy="945918"/>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tx1"/>
                  </a:solidFill>
                </a:rPr>
                <a:t>貧困や</a:t>
              </a:r>
              <a:endParaRPr kumimoji="1" lang="en-US" altLang="ja-JP" sz="2100" b="1" dirty="0">
                <a:solidFill>
                  <a:schemeClr val="tx1"/>
                </a:solidFill>
              </a:endParaRPr>
            </a:p>
            <a:p>
              <a:pPr algn="ctr"/>
              <a:r>
                <a:rPr kumimoji="1" lang="ja-JP" altLang="en-US" sz="2100" b="1" dirty="0">
                  <a:solidFill>
                    <a:schemeClr val="tx1"/>
                  </a:solidFill>
                </a:rPr>
                <a:t>格差の拡大</a:t>
              </a:r>
            </a:p>
          </p:txBody>
        </p:sp>
        <p:cxnSp>
          <p:nvCxnSpPr>
            <p:cNvPr id="306" name="直線コネクタ 305">
              <a:extLst>
                <a:ext uri="{FF2B5EF4-FFF2-40B4-BE49-F238E27FC236}">
                  <a16:creationId xmlns:a16="http://schemas.microsoft.com/office/drawing/2014/main" id="{441406F2-5A8E-402B-8696-FF91BD663ADC}"/>
                </a:ext>
              </a:extLst>
            </p:cNvPr>
            <p:cNvCxnSpPr>
              <a:cxnSpLocks/>
              <a:stCxn id="282" idx="1"/>
              <a:endCxn id="22" idx="3"/>
            </p:cNvCxnSpPr>
            <p:nvPr/>
          </p:nvCxnSpPr>
          <p:spPr>
            <a:xfrm flipH="1" flipV="1">
              <a:off x="8669511" y="566014"/>
              <a:ext cx="945104" cy="168687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390" name="グループ化 389">
            <a:extLst>
              <a:ext uri="{FF2B5EF4-FFF2-40B4-BE49-F238E27FC236}">
                <a16:creationId xmlns:a16="http://schemas.microsoft.com/office/drawing/2014/main" id="{D1EF2D56-271B-48B4-814E-D09A77A5E1E2}"/>
              </a:ext>
            </a:extLst>
          </p:cNvPr>
          <p:cNvGrpSpPr/>
          <p:nvPr/>
        </p:nvGrpSpPr>
        <p:grpSpPr>
          <a:xfrm>
            <a:off x="6789886" y="5445336"/>
            <a:ext cx="2087662" cy="793204"/>
            <a:chOff x="9053181" y="5866430"/>
            <a:chExt cx="2783549" cy="1057605"/>
          </a:xfrm>
        </p:grpSpPr>
        <p:sp>
          <p:nvSpPr>
            <p:cNvPr id="248" name="正方形/長方形 247">
              <a:extLst>
                <a:ext uri="{FF2B5EF4-FFF2-40B4-BE49-F238E27FC236}">
                  <a16:creationId xmlns:a16="http://schemas.microsoft.com/office/drawing/2014/main" id="{8724D8A4-1956-4859-9784-E60C0D16612D}"/>
                </a:ext>
              </a:extLst>
            </p:cNvPr>
            <p:cNvSpPr/>
            <p:nvPr/>
          </p:nvSpPr>
          <p:spPr>
            <a:xfrm>
              <a:off x="9614616" y="5866430"/>
              <a:ext cx="2222114" cy="105760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tx1"/>
                  </a:solidFill>
                </a:rPr>
                <a:t>音楽・アニメの配信</a:t>
              </a:r>
            </a:p>
          </p:txBody>
        </p:sp>
        <p:cxnSp>
          <p:nvCxnSpPr>
            <p:cNvPr id="309" name="直線コネクタ 308">
              <a:extLst>
                <a:ext uri="{FF2B5EF4-FFF2-40B4-BE49-F238E27FC236}">
                  <a16:creationId xmlns:a16="http://schemas.microsoft.com/office/drawing/2014/main" id="{666EC4B4-1BE2-4C33-A117-86512772A95A}"/>
                </a:ext>
              </a:extLst>
            </p:cNvPr>
            <p:cNvCxnSpPr>
              <a:cxnSpLocks/>
              <a:stCxn id="248" idx="1"/>
              <a:endCxn id="39" idx="3"/>
            </p:cNvCxnSpPr>
            <p:nvPr/>
          </p:nvCxnSpPr>
          <p:spPr>
            <a:xfrm flipH="1">
              <a:off x="9053181" y="6395233"/>
              <a:ext cx="561435" cy="3396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312" name="直線コネクタ 311">
            <a:extLst>
              <a:ext uri="{FF2B5EF4-FFF2-40B4-BE49-F238E27FC236}">
                <a16:creationId xmlns:a16="http://schemas.microsoft.com/office/drawing/2014/main" id="{F67E85A0-6FD1-4C49-B529-761B0C51C081}"/>
              </a:ext>
            </a:extLst>
          </p:cNvPr>
          <p:cNvCxnSpPr>
            <a:cxnSpLocks/>
            <a:stCxn id="302" idx="2"/>
          </p:cNvCxnSpPr>
          <p:nvPr/>
        </p:nvCxnSpPr>
        <p:spPr>
          <a:xfrm>
            <a:off x="3268421" y="1847994"/>
            <a:ext cx="696145" cy="86363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381" name="グループ化 380">
            <a:extLst>
              <a:ext uri="{FF2B5EF4-FFF2-40B4-BE49-F238E27FC236}">
                <a16:creationId xmlns:a16="http://schemas.microsoft.com/office/drawing/2014/main" id="{E6EC0D27-E8B0-458D-B5DD-B078F088B3B9}"/>
              </a:ext>
            </a:extLst>
          </p:cNvPr>
          <p:cNvGrpSpPr/>
          <p:nvPr/>
        </p:nvGrpSpPr>
        <p:grpSpPr>
          <a:xfrm>
            <a:off x="3389745" y="2467199"/>
            <a:ext cx="3112380" cy="2312567"/>
            <a:chOff x="4519660" y="1895588"/>
            <a:chExt cx="4149840" cy="3083422"/>
          </a:xfrm>
        </p:grpSpPr>
        <p:sp>
          <p:nvSpPr>
            <p:cNvPr id="332" name="楕円 331">
              <a:extLst>
                <a:ext uri="{FF2B5EF4-FFF2-40B4-BE49-F238E27FC236}">
                  <a16:creationId xmlns:a16="http://schemas.microsoft.com/office/drawing/2014/main" id="{AEC32034-5D6D-4808-B83E-24B7ABB8EC1E}"/>
                </a:ext>
              </a:extLst>
            </p:cNvPr>
            <p:cNvSpPr/>
            <p:nvPr/>
          </p:nvSpPr>
          <p:spPr>
            <a:xfrm>
              <a:off x="4519660" y="1895588"/>
              <a:ext cx="4149840" cy="308342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9" name="正方形/長方形 48">
              <a:extLst>
                <a:ext uri="{FF2B5EF4-FFF2-40B4-BE49-F238E27FC236}">
                  <a16:creationId xmlns:a16="http://schemas.microsoft.com/office/drawing/2014/main" id="{136F294A-A909-48FF-9815-E2938BCBE718}"/>
                </a:ext>
              </a:extLst>
            </p:cNvPr>
            <p:cNvSpPr/>
            <p:nvPr/>
          </p:nvSpPr>
          <p:spPr>
            <a:xfrm>
              <a:off x="6976351" y="2023777"/>
              <a:ext cx="452949" cy="3819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tx1"/>
                  </a:solidFill>
                </a:rPr>
                <a:t>移</a:t>
              </a:r>
            </a:p>
          </p:txBody>
        </p:sp>
        <p:sp>
          <p:nvSpPr>
            <p:cNvPr id="335" name="正方形/長方形 334">
              <a:extLst>
                <a:ext uri="{FF2B5EF4-FFF2-40B4-BE49-F238E27FC236}">
                  <a16:creationId xmlns:a16="http://schemas.microsoft.com/office/drawing/2014/main" id="{6194CBE6-5E58-4221-A688-97D3EF8E17BB}"/>
                </a:ext>
              </a:extLst>
            </p:cNvPr>
            <p:cNvSpPr/>
            <p:nvPr/>
          </p:nvSpPr>
          <p:spPr>
            <a:xfrm>
              <a:off x="7720509" y="2530771"/>
              <a:ext cx="491936" cy="4566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tx1"/>
                  </a:solidFill>
                </a:rPr>
                <a:t>動</a:t>
              </a:r>
            </a:p>
          </p:txBody>
        </p:sp>
        <p:sp>
          <p:nvSpPr>
            <p:cNvPr id="336" name="正方形/長方形 335">
              <a:extLst>
                <a:ext uri="{FF2B5EF4-FFF2-40B4-BE49-F238E27FC236}">
                  <a16:creationId xmlns:a16="http://schemas.microsoft.com/office/drawing/2014/main" id="{CA7AE8B7-ACFD-4C33-988F-BFDB82EB9AC8}"/>
                </a:ext>
              </a:extLst>
            </p:cNvPr>
            <p:cNvSpPr/>
            <p:nvPr/>
          </p:nvSpPr>
          <p:spPr>
            <a:xfrm>
              <a:off x="8020681" y="3455260"/>
              <a:ext cx="506566" cy="4566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tx1"/>
                  </a:solidFill>
                </a:rPr>
                <a:t>制</a:t>
              </a:r>
            </a:p>
          </p:txBody>
        </p:sp>
        <p:sp>
          <p:nvSpPr>
            <p:cNvPr id="337" name="正方形/長方形 336">
              <a:extLst>
                <a:ext uri="{FF2B5EF4-FFF2-40B4-BE49-F238E27FC236}">
                  <a16:creationId xmlns:a16="http://schemas.microsoft.com/office/drawing/2014/main" id="{B81B5D8A-6D71-49E0-9DAD-6BC61B3A85A0}"/>
                </a:ext>
              </a:extLst>
            </p:cNvPr>
            <p:cNvSpPr/>
            <p:nvPr/>
          </p:nvSpPr>
          <p:spPr>
            <a:xfrm>
              <a:off x="7466599" y="4185873"/>
              <a:ext cx="352950" cy="4042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tx1"/>
                  </a:solidFill>
                </a:rPr>
                <a:t>限</a:t>
              </a:r>
            </a:p>
          </p:txBody>
        </p:sp>
      </p:grpSp>
      <p:grpSp>
        <p:nvGrpSpPr>
          <p:cNvPr id="380" name="グループ化 379">
            <a:extLst>
              <a:ext uri="{FF2B5EF4-FFF2-40B4-BE49-F238E27FC236}">
                <a16:creationId xmlns:a16="http://schemas.microsoft.com/office/drawing/2014/main" id="{59C271C4-D9BE-4354-B176-0BB9AF9E1905}"/>
              </a:ext>
            </a:extLst>
          </p:cNvPr>
          <p:cNvGrpSpPr/>
          <p:nvPr/>
        </p:nvGrpSpPr>
        <p:grpSpPr>
          <a:xfrm>
            <a:off x="3435538" y="2733165"/>
            <a:ext cx="2443516" cy="1750204"/>
            <a:chOff x="4983207" y="6202579"/>
            <a:chExt cx="3258021" cy="2333605"/>
          </a:xfrm>
        </p:grpSpPr>
        <p:sp>
          <p:nvSpPr>
            <p:cNvPr id="220" name="楕円 219">
              <a:extLst>
                <a:ext uri="{FF2B5EF4-FFF2-40B4-BE49-F238E27FC236}">
                  <a16:creationId xmlns:a16="http://schemas.microsoft.com/office/drawing/2014/main" id="{87964EE6-6F18-4FB8-B6BC-48D6A1C97B1F}"/>
                </a:ext>
              </a:extLst>
            </p:cNvPr>
            <p:cNvSpPr/>
            <p:nvPr/>
          </p:nvSpPr>
          <p:spPr>
            <a:xfrm>
              <a:off x="4983207" y="6202579"/>
              <a:ext cx="3258021" cy="233360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7" name="正方形/長方形 26">
              <a:extLst>
                <a:ext uri="{FF2B5EF4-FFF2-40B4-BE49-F238E27FC236}">
                  <a16:creationId xmlns:a16="http://schemas.microsoft.com/office/drawing/2014/main" id="{3E84613D-4B63-483F-BCEE-3134F6295486}"/>
                </a:ext>
              </a:extLst>
            </p:cNvPr>
            <p:cNvSpPr/>
            <p:nvPr/>
          </p:nvSpPr>
          <p:spPr>
            <a:xfrm>
              <a:off x="5452499" y="6747960"/>
              <a:ext cx="2489624" cy="147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新型コロナ</a:t>
              </a:r>
              <a:endParaRPr kumimoji="1" lang="en-US" altLang="ja-JP" sz="2400" b="1" dirty="0">
                <a:solidFill>
                  <a:schemeClr val="tx1"/>
                </a:solidFill>
              </a:endParaRPr>
            </a:p>
            <a:p>
              <a:pPr algn="ctr"/>
              <a:r>
                <a:rPr kumimoji="1" lang="ja-JP" altLang="en-US" sz="2400" b="1" dirty="0">
                  <a:solidFill>
                    <a:schemeClr val="tx1"/>
                  </a:solidFill>
                </a:rPr>
                <a:t>感染症の</a:t>
              </a:r>
              <a:endParaRPr kumimoji="1" lang="en-US" altLang="ja-JP" sz="2400" b="1" dirty="0">
                <a:solidFill>
                  <a:schemeClr val="tx1"/>
                </a:solidFill>
              </a:endParaRPr>
            </a:p>
            <a:p>
              <a:pPr algn="ctr"/>
              <a:r>
                <a:rPr kumimoji="1" lang="ja-JP" altLang="en-US" sz="2400" b="1" dirty="0">
                  <a:solidFill>
                    <a:schemeClr val="tx1"/>
                  </a:solidFill>
                </a:rPr>
                <a:t>大流行</a:t>
              </a:r>
            </a:p>
          </p:txBody>
        </p:sp>
      </p:grpSp>
      <p:sp>
        <p:nvSpPr>
          <p:cNvPr id="2" name="楕円 1">
            <a:extLst>
              <a:ext uri="{FF2B5EF4-FFF2-40B4-BE49-F238E27FC236}">
                <a16:creationId xmlns:a16="http://schemas.microsoft.com/office/drawing/2014/main" id="{81C6E12C-5797-40D1-A033-7511501A15CC}"/>
              </a:ext>
            </a:extLst>
          </p:cNvPr>
          <p:cNvSpPr/>
          <p:nvPr/>
        </p:nvSpPr>
        <p:spPr>
          <a:xfrm>
            <a:off x="419053" y="1563131"/>
            <a:ext cx="2244195" cy="542004"/>
          </a:xfrm>
          <a:prstGeom prst="ellipse">
            <a:avLst/>
          </a:prstGeom>
          <a:solidFill>
            <a:srgbClr val="36BB2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t>科学・薬学</a:t>
            </a:r>
          </a:p>
        </p:txBody>
      </p:sp>
      <p:sp>
        <p:nvSpPr>
          <p:cNvPr id="56" name="楕円 55">
            <a:extLst>
              <a:ext uri="{FF2B5EF4-FFF2-40B4-BE49-F238E27FC236}">
                <a16:creationId xmlns:a16="http://schemas.microsoft.com/office/drawing/2014/main" id="{57D0092A-35AA-4D0F-9693-C5E8A9225AD8}"/>
              </a:ext>
            </a:extLst>
          </p:cNvPr>
          <p:cNvSpPr/>
          <p:nvPr/>
        </p:nvSpPr>
        <p:spPr>
          <a:xfrm>
            <a:off x="2168090" y="2092677"/>
            <a:ext cx="1039669" cy="421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t>政治</a:t>
            </a:r>
          </a:p>
        </p:txBody>
      </p:sp>
      <p:sp>
        <p:nvSpPr>
          <p:cNvPr id="57" name="楕円 56">
            <a:extLst>
              <a:ext uri="{FF2B5EF4-FFF2-40B4-BE49-F238E27FC236}">
                <a16:creationId xmlns:a16="http://schemas.microsoft.com/office/drawing/2014/main" id="{A286057D-486D-4978-BC99-AEC44B23696E}"/>
              </a:ext>
            </a:extLst>
          </p:cNvPr>
          <p:cNvSpPr/>
          <p:nvPr/>
        </p:nvSpPr>
        <p:spPr>
          <a:xfrm>
            <a:off x="1583171" y="2824822"/>
            <a:ext cx="1229296" cy="491736"/>
          </a:xfrm>
          <a:prstGeom prst="ellipse">
            <a:avLst/>
          </a:prstGeom>
          <a:solidFill>
            <a:srgbClr val="36BB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t>医学</a:t>
            </a:r>
          </a:p>
        </p:txBody>
      </p:sp>
      <p:sp>
        <p:nvSpPr>
          <p:cNvPr id="58" name="楕円 57">
            <a:extLst>
              <a:ext uri="{FF2B5EF4-FFF2-40B4-BE49-F238E27FC236}">
                <a16:creationId xmlns:a16="http://schemas.microsoft.com/office/drawing/2014/main" id="{029AEF6F-B15D-46A1-B00E-60E8D92CC44A}"/>
              </a:ext>
            </a:extLst>
          </p:cNvPr>
          <p:cNvSpPr/>
          <p:nvPr/>
        </p:nvSpPr>
        <p:spPr>
          <a:xfrm>
            <a:off x="1768951" y="3780319"/>
            <a:ext cx="1059193" cy="491736"/>
          </a:xfrm>
          <a:prstGeom prst="ellipse">
            <a:avLst/>
          </a:prstGeom>
          <a:solidFill>
            <a:srgbClr val="36BB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t>保健</a:t>
            </a:r>
          </a:p>
        </p:txBody>
      </p:sp>
      <p:sp>
        <p:nvSpPr>
          <p:cNvPr id="60" name="楕円 59">
            <a:extLst>
              <a:ext uri="{FF2B5EF4-FFF2-40B4-BE49-F238E27FC236}">
                <a16:creationId xmlns:a16="http://schemas.microsoft.com/office/drawing/2014/main" id="{DCC689FC-C974-4561-97CE-C97FA242B6F8}"/>
              </a:ext>
            </a:extLst>
          </p:cNvPr>
          <p:cNvSpPr/>
          <p:nvPr/>
        </p:nvSpPr>
        <p:spPr>
          <a:xfrm>
            <a:off x="1654119" y="4531870"/>
            <a:ext cx="1164295" cy="491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t>体育</a:t>
            </a:r>
          </a:p>
        </p:txBody>
      </p:sp>
      <p:sp>
        <p:nvSpPr>
          <p:cNvPr id="61" name="楕円 60">
            <a:extLst>
              <a:ext uri="{FF2B5EF4-FFF2-40B4-BE49-F238E27FC236}">
                <a16:creationId xmlns:a16="http://schemas.microsoft.com/office/drawing/2014/main" id="{74EC19C4-FB44-436A-9C33-67287A11AACB}"/>
              </a:ext>
            </a:extLst>
          </p:cNvPr>
          <p:cNvSpPr/>
          <p:nvPr/>
        </p:nvSpPr>
        <p:spPr>
          <a:xfrm>
            <a:off x="1768951" y="5039734"/>
            <a:ext cx="1128053" cy="491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t>総合</a:t>
            </a:r>
          </a:p>
        </p:txBody>
      </p:sp>
      <p:sp>
        <p:nvSpPr>
          <p:cNvPr id="62" name="楕円 61">
            <a:extLst>
              <a:ext uri="{FF2B5EF4-FFF2-40B4-BE49-F238E27FC236}">
                <a16:creationId xmlns:a16="http://schemas.microsoft.com/office/drawing/2014/main" id="{6159475A-52BE-4BC3-96FE-4FD6E8939417}"/>
              </a:ext>
            </a:extLst>
          </p:cNvPr>
          <p:cNvSpPr/>
          <p:nvPr/>
        </p:nvSpPr>
        <p:spPr>
          <a:xfrm>
            <a:off x="2825474" y="4934071"/>
            <a:ext cx="2285104" cy="491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t>数学・情報</a:t>
            </a:r>
          </a:p>
        </p:txBody>
      </p:sp>
      <p:sp>
        <p:nvSpPr>
          <p:cNvPr id="63" name="楕円 62">
            <a:extLst>
              <a:ext uri="{FF2B5EF4-FFF2-40B4-BE49-F238E27FC236}">
                <a16:creationId xmlns:a16="http://schemas.microsoft.com/office/drawing/2014/main" id="{78102678-F5E2-436A-9468-E0589E740AAA}"/>
              </a:ext>
            </a:extLst>
          </p:cNvPr>
          <p:cNvSpPr/>
          <p:nvPr/>
        </p:nvSpPr>
        <p:spPr>
          <a:xfrm>
            <a:off x="5321332" y="4934071"/>
            <a:ext cx="1069428" cy="491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t>家庭</a:t>
            </a:r>
          </a:p>
        </p:txBody>
      </p:sp>
      <p:sp>
        <p:nvSpPr>
          <p:cNvPr id="64" name="楕円 63">
            <a:extLst>
              <a:ext uri="{FF2B5EF4-FFF2-40B4-BE49-F238E27FC236}">
                <a16:creationId xmlns:a16="http://schemas.microsoft.com/office/drawing/2014/main" id="{BD7474E6-B66D-4282-8181-694075F6E3A4}"/>
              </a:ext>
            </a:extLst>
          </p:cNvPr>
          <p:cNvSpPr/>
          <p:nvPr/>
        </p:nvSpPr>
        <p:spPr>
          <a:xfrm>
            <a:off x="6789886" y="4982223"/>
            <a:ext cx="2284360" cy="491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t>音楽・美術</a:t>
            </a:r>
          </a:p>
        </p:txBody>
      </p:sp>
      <p:sp>
        <p:nvSpPr>
          <p:cNvPr id="66" name="楕円 65">
            <a:extLst>
              <a:ext uri="{FF2B5EF4-FFF2-40B4-BE49-F238E27FC236}">
                <a16:creationId xmlns:a16="http://schemas.microsoft.com/office/drawing/2014/main" id="{97D05F59-B9B0-4018-84C2-6AEB6041D7B7}"/>
              </a:ext>
            </a:extLst>
          </p:cNvPr>
          <p:cNvSpPr/>
          <p:nvPr/>
        </p:nvSpPr>
        <p:spPr>
          <a:xfrm>
            <a:off x="6717587" y="3433591"/>
            <a:ext cx="1127699" cy="491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a:t>教育</a:t>
            </a:r>
            <a:endParaRPr kumimoji="1" lang="ja-JP" altLang="en-US" sz="2100" b="1" dirty="0"/>
          </a:p>
        </p:txBody>
      </p:sp>
      <p:sp>
        <p:nvSpPr>
          <p:cNvPr id="67" name="楕円 66">
            <a:extLst>
              <a:ext uri="{FF2B5EF4-FFF2-40B4-BE49-F238E27FC236}">
                <a16:creationId xmlns:a16="http://schemas.microsoft.com/office/drawing/2014/main" id="{30B16F64-A2EA-446C-B6AF-40F5A6D225CB}"/>
              </a:ext>
            </a:extLst>
          </p:cNvPr>
          <p:cNvSpPr/>
          <p:nvPr/>
        </p:nvSpPr>
        <p:spPr>
          <a:xfrm>
            <a:off x="5331690" y="1930506"/>
            <a:ext cx="2200041" cy="5488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t>政治・経済</a:t>
            </a:r>
          </a:p>
        </p:txBody>
      </p:sp>
      <p:sp>
        <p:nvSpPr>
          <p:cNvPr id="68" name="楕円 67">
            <a:extLst>
              <a:ext uri="{FF2B5EF4-FFF2-40B4-BE49-F238E27FC236}">
                <a16:creationId xmlns:a16="http://schemas.microsoft.com/office/drawing/2014/main" id="{1FA1CB68-B832-48B9-B23F-7D6BD0FFEE08}"/>
              </a:ext>
            </a:extLst>
          </p:cNvPr>
          <p:cNvSpPr/>
          <p:nvPr/>
        </p:nvSpPr>
        <p:spPr>
          <a:xfrm>
            <a:off x="2903533" y="1606561"/>
            <a:ext cx="2623059" cy="8162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t>外国語・宗教</a:t>
            </a:r>
            <a:endParaRPr kumimoji="1" lang="en-US" altLang="ja-JP" sz="2100" b="1" dirty="0"/>
          </a:p>
          <a:p>
            <a:pPr algn="ctr"/>
            <a:r>
              <a:rPr kumimoji="1" lang="ja-JP" altLang="en-US" sz="2100" b="1" dirty="0"/>
              <a:t>政治・公民</a:t>
            </a:r>
          </a:p>
        </p:txBody>
      </p:sp>
      <p:sp>
        <p:nvSpPr>
          <p:cNvPr id="3" name="楕円 2">
            <a:extLst>
              <a:ext uri="{FF2B5EF4-FFF2-40B4-BE49-F238E27FC236}">
                <a16:creationId xmlns:a16="http://schemas.microsoft.com/office/drawing/2014/main" id="{01F4C070-F393-4900-1168-BBFB6E13B745}"/>
              </a:ext>
            </a:extLst>
          </p:cNvPr>
          <p:cNvSpPr/>
          <p:nvPr/>
        </p:nvSpPr>
        <p:spPr>
          <a:xfrm>
            <a:off x="6406755" y="432647"/>
            <a:ext cx="1039669" cy="5420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t>政治</a:t>
            </a:r>
          </a:p>
        </p:txBody>
      </p:sp>
      <p:sp>
        <p:nvSpPr>
          <p:cNvPr id="4" name="テキスト ボックス 3">
            <a:extLst>
              <a:ext uri="{FF2B5EF4-FFF2-40B4-BE49-F238E27FC236}">
                <a16:creationId xmlns:a16="http://schemas.microsoft.com/office/drawing/2014/main" id="{EAABFD7D-1738-8616-879B-D053A1114FD7}"/>
              </a:ext>
            </a:extLst>
          </p:cNvPr>
          <p:cNvSpPr txBox="1"/>
          <p:nvPr/>
        </p:nvSpPr>
        <p:spPr>
          <a:xfrm flipH="1">
            <a:off x="335010" y="134452"/>
            <a:ext cx="5397295" cy="461665"/>
          </a:xfrm>
          <a:prstGeom prst="rect">
            <a:avLst/>
          </a:prstGeom>
          <a:solidFill>
            <a:srgbClr val="FEFDD3"/>
          </a:solidFill>
        </p:spPr>
        <p:txBody>
          <a:bodyPr wrap="square" rtlCol="0">
            <a:spAutoFit/>
          </a:bodyPr>
          <a:lstStyle/>
          <a:p>
            <a:r>
              <a:rPr kumimoji="1" lang="ja-JP" altLang="en-US" sz="2400" dirty="0">
                <a:latin typeface="AR丸ゴシック体E" panose="020F0909000000000000" pitchFamily="49" charset="-128"/>
                <a:ea typeface="AR丸ゴシック体E" panose="020F0909000000000000" pitchFamily="49" charset="-128"/>
              </a:rPr>
              <a:t>新型コロナによる諸課題への対応分野</a:t>
            </a:r>
          </a:p>
        </p:txBody>
      </p:sp>
    </p:spTree>
    <p:extLst>
      <p:ext uri="{BB962C8B-B14F-4D97-AF65-F5344CB8AC3E}">
        <p14:creationId xmlns:p14="http://schemas.microsoft.com/office/powerpoint/2010/main" val="83597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1000"/>
                                        <p:tgtEl>
                                          <p:spTgt spid="56"/>
                                        </p:tgtEl>
                                      </p:cBhvr>
                                    </p:animEffect>
                                    <p:anim calcmode="lin" valueType="num">
                                      <p:cBhvr>
                                        <p:cTn id="15" dur="1000" fill="hold"/>
                                        <p:tgtEl>
                                          <p:spTgt spid="56"/>
                                        </p:tgtEl>
                                        <p:attrNameLst>
                                          <p:attrName>ppt_x</p:attrName>
                                        </p:attrNameLst>
                                      </p:cBhvr>
                                      <p:tavLst>
                                        <p:tav tm="0">
                                          <p:val>
                                            <p:strVal val="#ppt_x"/>
                                          </p:val>
                                        </p:tav>
                                        <p:tav tm="100000">
                                          <p:val>
                                            <p:strVal val="#ppt_x"/>
                                          </p:val>
                                        </p:tav>
                                      </p:tavLst>
                                    </p:anim>
                                    <p:anim calcmode="lin" valueType="num">
                                      <p:cBhvr>
                                        <p:cTn id="1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1000"/>
                                        <p:tgtEl>
                                          <p:spTgt spid="57"/>
                                        </p:tgtEl>
                                      </p:cBhvr>
                                    </p:animEffect>
                                    <p:anim calcmode="lin" valueType="num">
                                      <p:cBhvr>
                                        <p:cTn id="29" dur="1000" fill="hold"/>
                                        <p:tgtEl>
                                          <p:spTgt spid="57"/>
                                        </p:tgtEl>
                                        <p:attrNameLst>
                                          <p:attrName>ppt_x</p:attrName>
                                        </p:attrNameLst>
                                      </p:cBhvr>
                                      <p:tavLst>
                                        <p:tav tm="0">
                                          <p:val>
                                            <p:strVal val="#ppt_x"/>
                                          </p:val>
                                        </p:tav>
                                        <p:tav tm="100000">
                                          <p:val>
                                            <p:strVal val="#ppt_x"/>
                                          </p:val>
                                        </p:tav>
                                      </p:tavLst>
                                    </p:anim>
                                    <p:anim calcmode="lin" valueType="num">
                                      <p:cBhvr>
                                        <p:cTn id="30"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1000"/>
                                        <p:tgtEl>
                                          <p:spTgt spid="58"/>
                                        </p:tgtEl>
                                      </p:cBhvr>
                                    </p:animEffect>
                                    <p:anim calcmode="lin" valueType="num">
                                      <p:cBhvr>
                                        <p:cTn id="36" dur="1000" fill="hold"/>
                                        <p:tgtEl>
                                          <p:spTgt spid="58"/>
                                        </p:tgtEl>
                                        <p:attrNameLst>
                                          <p:attrName>ppt_x</p:attrName>
                                        </p:attrNameLst>
                                      </p:cBhvr>
                                      <p:tavLst>
                                        <p:tav tm="0">
                                          <p:val>
                                            <p:strVal val="#ppt_x"/>
                                          </p:val>
                                        </p:tav>
                                        <p:tav tm="100000">
                                          <p:val>
                                            <p:strVal val="#ppt_x"/>
                                          </p:val>
                                        </p:tav>
                                      </p:tavLst>
                                    </p:anim>
                                    <p:anim calcmode="lin" valueType="num">
                                      <p:cBhvr>
                                        <p:cTn id="37"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anim calcmode="lin" valueType="num">
                                      <p:cBhvr>
                                        <p:cTn id="43" dur="1000" fill="hold"/>
                                        <p:tgtEl>
                                          <p:spTgt spid="60"/>
                                        </p:tgtEl>
                                        <p:attrNameLst>
                                          <p:attrName>ppt_x</p:attrName>
                                        </p:attrNameLst>
                                      </p:cBhvr>
                                      <p:tavLst>
                                        <p:tav tm="0">
                                          <p:val>
                                            <p:strVal val="#ppt_x"/>
                                          </p:val>
                                        </p:tav>
                                        <p:tav tm="100000">
                                          <p:val>
                                            <p:strVal val="#ppt_x"/>
                                          </p:val>
                                        </p:tav>
                                      </p:tavLst>
                                    </p:anim>
                                    <p:anim calcmode="lin" valueType="num">
                                      <p:cBhvr>
                                        <p:cTn id="4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1000"/>
                                        <p:tgtEl>
                                          <p:spTgt spid="61"/>
                                        </p:tgtEl>
                                      </p:cBhvr>
                                    </p:animEffect>
                                    <p:anim calcmode="lin" valueType="num">
                                      <p:cBhvr>
                                        <p:cTn id="50" dur="1000" fill="hold"/>
                                        <p:tgtEl>
                                          <p:spTgt spid="61"/>
                                        </p:tgtEl>
                                        <p:attrNameLst>
                                          <p:attrName>ppt_x</p:attrName>
                                        </p:attrNameLst>
                                      </p:cBhvr>
                                      <p:tavLst>
                                        <p:tav tm="0">
                                          <p:val>
                                            <p:strVal val="#ppt_x"/>
                                          </p:val>
                                        </p:tav>
                                        <p:tav tm="100000">
                                          <p:val>
                                            <p:strVal val="#ppt_x"/>
                                          </p:val>
                                        </p:tav>
                                      </p:tavLst>
                                    </p:anim>
                                    <p:anim calcmode="lin" valueType="num">
                                      <p:cBhvr>
                                        <p:cTn id="51"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1000"/>
                                        <p:tgtEl>
                                          <p:spTgt spid="62"/>
                                        </p:tgtEl>
                                      </p:cBhvr>
                                    </p:animEffect>
                                    <p:anim calcmode="lin" valueType="num">
                                      <p:cBhvr>
                                        <p:cTn id="57" dur="1000" fill="hold"/>
                                        <p:tgtEl>
                                          <p:spTgt spid="62"/>
                                        </p:tgtEl>
                                        <p:attrNameLst>
                                          <p:attrName>ppt_x</p:attrName>
                                        </p:attrNameLst>
                                      </p:cBhvr>
                                      <p:tavLst>
                                        <p:tav tm="0">
                                          <p:val>
                                            <p:strVal val="#ppt_x"/>
                                          </p:val>
                                        </p:tav>
                                        <p:tav tm="100000">
                                          <p:val>
                                            <p:strVal val="#ppt_x"/>
                                          </p:val>
                                        </p:tav>
                                      </p:tavLst>
                                    </p:anim>
                                    <p:anim calcmode="lin" valueType="num">
                                      <p:cBhvr>
                                        <p:cTn id="58"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fade">
                                      <p:cBhvr>
                                        <p:cTn id="63" dur="1000"/>
                                        <p:tgtEl>
                                          <p:spTgt spid="63"/>
                                        </p:tgtEl>
                                      </p:cBhvr>
                                    </p:animEffect>
                                    <p:anim calcmode="lin" valueType="num">
                                      <p:cBhvr>
                                        <p:cTn id="64" dur="1000" fill="hold"/>
                                        <p:tgtEl>
                                          <p:spTgt spid="63"/>
                                        </p:tgtEl>
                                        <p:attrNameLst>
                                          <p:attrName>ppt_x</p:attrName>
                                        </p:attrNameLst>
                                      </p:cBhvr>
                                      <p:tavLst>
                                        <p:tav tm="0">
                                          <p:val>
                                            <p:strVal val="#ppt_x"/>
                                          </p:val>
                                        </p:tav>
                                        <p:tav tm="100000">
                                          <p:val>
                                            <p:strVal val="#ppt_x"/>
                                          </p:val>
                                        </p:tav>
                                      </p:tavLst>
                                    </p:anim>
                                    <p:anim calcmode="lin" valueType="num">
                                      <p:cBhvr>
                                        <p:cTn id="65"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fade">
                                      <p:cBhvr>
                                        <p:cTn id="70" dur="1000"/>
                                        <p:tgtEl>
                                          <p:spTgt spid="64"/>
                                        </p:tgtEl>
                                      </p:cBhvr>
                                    </p:animEffect>
                                    <p:anim calcmode="lin" valueType="num">
                                      <p:cBhvr>
                                        <p:cTn id="71" dur="1000" fill="hold"/>
                                        <p:tgtEl>
                                          <p:spTgt spid="64"/>
                                        </p:tgtEl>
                                        <p:attrNameLst>
                                          <p:attrName>ppt_x</p:attrName>
                                        </p:attrNameLst>
                                      </p:cBhvr>
                                      <p:tavLst>
                                        <p:tav tm="0">
                                          <p:val>
                                            <p:strVal val="#ppt_x"/>
                                          </p:val>
                                        </p:tav>
                                        <p:tav tm="100000">
                                          <p:val>
                                            <p:strVal val="#ppt_x"/>
                                          </p:val>
                                        </p:tav>
                                      </p:tavLst>
                                    </p:anim>
                                    <p:anim calcmode="lin" valueType="num">
                                      <p:cBhvr>
                                        <p:cTn id="7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1000"/>
                                        <p:tgtEl>
                                          <p:spTgt spid="66"/>
                                        </p:tgtEl>
                                      </p:cBhvr>
                                    </p:animEffect>
                                    <p:anim calcmode="lin" valueType="num">
                                      <p:cBhvr>
                                        <p:cTn id="78" dur="1000" fill="hold"/>
                                        <p:tgtEl>
                                          <p:spTgt spid="66"/>
                                        </p:tgtEl>
                                        <p:attrNameLst>
                                          <p:attrName>ppt_x</p:attrName>
                                        </p:attrNameLst>
                                      </p:cBhvr>
                                      <p:tavLst>
                                        <p:tav tm="0">
                                          <p:val>
                                            <p:strVal val="#ppt_x"/>
                                          </p:val>
                                        </p:tav>
                                        <p:tav tm="100000">
                                          <p:val>
                                            <p:strVal val="#ppt_x"/>
                                          </p:val>
                                        </p:tav>
                                      </p:tavLst>
                                    </p:anim>
                                    <p:anim calcmode="lin" valueType="num">
                                      <p:cBhvr>
                                        <p:cTn id="7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fade">
                                      <p:cBhvr>
                                        <p:cTn id="84" dur="1000"/>
                                        <p:tgtEl>
                                          <p:spTgt spid="67"/>
                                        </p:tgtEl>
                                      </p:cBhvr>
                                    </p:animEffect>
                                    <p:anim calcmode="lin" valueType="num">
                                      <p:cBhvr>
                                        <p:cTn id="85" dur="1000" fill="hold"/>
                                        <p:tgtEl>
                                          <p:spTgt spid="67"/>
                                        </p:tgtEl>
                                        <p:attrNameLst>
                                          <p:attrName>ppt_x</p:attrName>
                                        </p:attrNameLst>
                                      </p:cBhvr>
                                      <p:tavLst>
                                        <p:tav tm="0">
                                          <p:val>
                                            <p:strVal val="#ppt_x"/>
                                          </p:val>
                                        </p:tav>
                                        <p:tav tm="100000">
                                          <p:val>
                                            <p:strVal val="#ppt_x"/>
                                          </p:val>
                                        </p:tav>
                                      </p:tavLst>
                                    </p:anim>
                                    <p:anim calcmode="lin" valueType="num">
                                      <p:cBhvr>
                                        <p:cTn id="86"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fade">
                                      <p:cBhvr>
                                        <p:cTn id="91" dur="1000"/>
                                        <p:tgtEl>
                                          <p:spTgt spid="68"/>
                                        </p:tgtEl>
                                      </p:cBhvr>
                                    </p:animEffect>
                                    <p:anim calcmode="lin" valueType="num">
                                      <p:cBhvr>
                                        <p:cTn id="92" dur="1000" fill="hold"/>
                                        <p:tgtEl>
                                          <p:spTgt spid="68"/>
                                        </p:tgtEl>
                                        <p:attrNameLst>
                                          <p:attrName>ppt_x</p:attrName>
                                        </p:attrNameLst>
                                      </p:cBhvr>
                                      <p:tavLst>
                                        <p:tav tm="0">
                                          <p:val>
                                            <p:strVal val="#ppt_x"/>
                                          </p:val>
                                        </p:tav>
                                        <p:tav tm="100000">
                                          <p:val>
                                            <p:strVal val="#ppt_x"/>
                                          </p:val>
                                        </p:tav>
                                      </p:tavLst>
                                    </p:anim>
                                    <p:anim calcmode="lin" valueType="num">
                                      <p:cBhvr>
                                        <p:cTn id="93"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6" grpId="0" animBg="1"/>
      <p:bldP spid="57" grpId="0" animBg="1"/>
      <p:bldP spid="58" grpId="0" animBg="1"/>
      <p:bldP spid="60" grpId="0" animBg="1"/>
      <p:bldP spid="61" grpId="0" animBg="1"/>
      <p:bldP spid="62" grpId="0" animBg="1"/>
      <p:bldP spid="63" grpId="0" animBg="1"/>
      <p:bldP spid="64" grpId="0" animBg="1"/>
      <p:bldP spid="66" grpId="0" animBg="1"/>
      <p:bldP spid="67" grpId="0" animBg="1"/>
      <p:bldP spid="68"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138;p25">
            <a:extLst>
              <a:ext uri="{FF2B5EF4-FFF2-40B4-BE49-F238E27FC236}">
                <a16:creationId xmlns:a16="http://schemas.microsoft.com/office/drawing/2014/main" id="{67F9C429-B692-4BD0-8259-AACA97C451ED}"/>
              </a:ext>
            </a:extLst>
          </p:cNvPr>
          <p:cNvSpPr>
            <a:spLocks noChangeArrowheads="1"/>
          </p:cNvSpPr>
          <p:nvPr/>
        </p:nvSpPr>
        <p:spPr bwMode="auto">
          <a:xfrm rot="-193411">
            <a:off x="8108951" y="1871440"/>
            <a:ext cx="479425" cy="3278188"/>
          </a:xfrm>
          <a:prstGeom prst="cube">
            <a:avLst>
              <a:gd name="adj" fmla="val 29079"/>
            </a:avLst>
          </a:prstGeom>
          <a:solidFill>
            <a:srgbClr val="E1EFD8"/>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図工</a:t>
            </a:r>
            <a:endParaRPr lang="ja-JP" altLang="ja-JP" sz="1400">
              <a:solidFill>
                <a:srgbClr val="000000"/>
              </a:solidFill>
              <a:cs typeface="Arial" panose="020B0604020202020204" pitchFamily="34" charset="0"/>
              <a:sym typeface="Arial" panose="020B0604020202020204" pitchFamily="34" charset="0"/>
            </a:endParaRPr>
          </a:p>
        </p:txBody>
      </p:sp>
      <p:sp>
        <p:nvSpPr>
          <p:cNvPr id="24579" name="Google Shape;139;p25">
            <a:extLst>
              <a:ext uri="{FF2B5EF4-FFF2-40B4-BE49-F238E27FC236}">
                <a16:creationId xmlns:a16="http://schemas.microsoft.com/office/drawing/2014/main" id="{50565C71-50AE-4713-BB1F-ACA742FECB32}"/>
              </a:ext>
            </a:extLst>
          </p:cNvPr>
          <p:cNvSpPr>
            <a:spLocks noChangeArrowheads="1"/>
          </p:cNvSpPr>
          <p:nvPr/>
        </p:nvSpPr>
        <p:spPr bwMode="auto">
          <a:xfrm rot="-320614">
            <a:off x="8507414" y="2122266"/>
            <a:ext cx="479425" cy="3279775"/>
          </a:xfrm>
          <a:prstGeom prst="cube">
            <a:avLst>
              <a:gd name="adj" fmla="val 29079"/>
            </a:avLst>
          </a:prstGeom>
          <a:solidFill>
            <a:srgbClr val="C4E0B2"/>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特別活動</a:t>
            </a:r>
            <a:endParaRPr lang="ja-JP" altLang="ja-JP" sz="1400">
              <a:solidFill>
                <a:srgbClr val="000000"/>
              </a:solidFill>
              <a:cs typeface="Arial" panose="020B0604020202020204" pitchFamily="34" charset="0"/>
              <a:sym typeface="Arial" panose="020B0604020202020204" pitchFamily="34" charset="0"/>
            </a:endParaRPr>
          </a:p>
        </p:txBody>
      </p:sp>
      <p:sp>
        <p:nvSpPr>
          <p:cNvPr id="24580" name="Google Shape;140;p25">
            <a:extLst>
              <a:ext uri="{FF2B5EF4-FFF2-40B4-BE49-F238E27FC236}">
                <a16:creationId xmlns:a16="http://schemas.microsoft.com/office/drawing/2014/main" id="{158F94D3-1A07-4772-9CFF-104A7B34E233}"/>
              </a:ext>
            </a:extLst>
          </p:cNvPr>
          <p:cNvSpPr>
            <a:spLocks noChangeArrowheads="1"/>
          </p:cNvSpPr>
          <p:nvPr/>
        </p:nvSpPr>
        <p:spPr bwMode="auto">
          <a:xfrm rot="180541">
            <a:off x="6329364" y="1836515"/>
            <a:ext cx="479425" cy="3284538"/>
          </a:xfrm>
          <a:prstGeom prst="cube">
            <a:avLst>
              <a:gd name="adj" fmla="val 29079"/>
            </a:avLst>
          </a:prstGeom>
          <a:solidFill>
            <a:srgbClr val="CCCCFF"/>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家庭科</a:t>
            </a:r>
            <a:endParaRPr lang="ja-JP" altLang="ja-JP" sz="1400">
              <a:solidFill>
                <a:srgbClr val="000000"/>
              </a:solidFill>
              <a:cs typeface="Arial" panose="020B0604020202020204" pitchFamily="34" charset="0"/>
              <a:sym typeface="Arial" panose="020B0604020202020204" pitchFamily="34" charset="0"/>
            </a:endParaRPr>
          </a:p>
        </p:txBody>
      </p:sp>
      <p:sp>
        <p:nvSpPr>
          <p:cNvPr id="24581" name="Google Shape;141;p25">
            <a:extLst>
              <a:ext uri="{FF2B5EF4-FFF2-40B4-BE49-F238E27FC236}">
                <a16:creationId xmlns:a16="http://schemas.microsoft.com/office/drawing/2014/main" id="{CBB27CAA-5494-4CAA-8755-9C1CC926D7F3}"/>
              </a:ext>
            </a:extLst>
          </p:cNvPr>
          <p:cNvSpPr>
            <a:spLocks noChangeArrowheads="1"/>
          </p:cNvSpPr>
          <p:nvPr/>
        </p:nvSpPr>
        <p:spPr bwMode="auto">
          <a:xfrm rot="768732">
            <a:off x="5661026" y="1933353"/>
            <a:ext cx="481013" cy="3279775"/>
          </a:xfrm>
          <a:prstGeom prst="cube">
            <a:avLst>
              <a:gd name="adj" fmla="val 29079"/>
            </a:avLst>
          </a:prstGeom>
          <a:solidFill>
            <a:srgbClr val="D5DBE5"/>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外国語</a:t>
            </a:r>
            <a:endParaRPr lang="ja-JP" altLang="ja-JP" sz="1400">
              <a:solidFill>
                <a:srgbClr val="000000"/>
              </a:solidFill>
              <a:cs typeface="Arial" panose="020B0604020202020204" pitchFamily="34" charset="0"/>
              <a:sym typeface="Arial" panose="020B0604020202020204" pitchFamily="34" charset="0"/>
            </a:endParaRPr>
          </a:p>
        </p:txBody>
      </p:sp>
      <p:sp>
        <p:nvSpPr>
          <p:cNvPr id="24582" name="Google Shape;142;p25">
            <a:extLst>
              <a:ext uri="{FF2B5EF4-FFF2-40B4-BE49-F238E27FC236}">
                <a16:creationId xmlns:a16="http://schemas.microsoft.com/office/drawing/2014/main" id="{820EEF72-65CB-4473-BCF8-FECA4BD8128B}"/>
              </a:ext>
            </a:extLst>
          </p:cNvPr>
          <p:cNvSpPr>
            <a:spLocks noChangeArrowheads="1"/>
          </p:cNvSpPr>
          <p:nvPr/>
        </p:nvSpPr>
        <p:spPr bwMode="auto">
          <a:xfrm>
            <a:off x="6923089" y="1782540"/>
            <a:ext cx="479425" cy="3279775"/>
          </a:xfrm>
          <a:prstGeom prst="cube">
            <a:avLst>
              <a:gd name="adj" fmla="val 29079"/>
            </a:avLst>
          </a:prstGeom>
          <a:solidFill>
            <a:srgbClr val="FEE599"/>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道徳</a:t>
            </a:r>
            <a:endParaRPr lang="ja-JP" altLang="ja-JP" sz="1400">
              <a:solidFill>
                <a:srgbClr val="000000"/>
              </a:solidFill>
              <a:cs typeface="Arial" panose="020B0604020202020204" pitchFamily="34" charset="0"/>
              <a:sym typeface="Arial" panose="020B0604020202020204" pitchFamily="34" charset="0"/>
            </a:endParaRPr>
          </a:p>
        </p:txBody>
      </p:sp>
      <p:sp>
        <p:nvSpPr>
          <p:cNvPr id="21511" name="Google Shape;143;p25">
            <a:extLst>
              <a:ext uri="{FF2B5EF4-FFF2-40B4-BE49-F238E27FC236}">
                <a16:creationId xmlns:a16="http://schemas.microsoft.com/office/drawing/2014/main" id="{7D23962C-09D7-41CA-8BCA-393224444CBB}"/>
              </a:ext>
            </a:extLst>
          </p:cNvPr>
          <p:cNvSpPr>
            <a:spLocks noChangeArrowheads="1"/>
          </p:cNvSpPr>
          <p:nvPr/>
        </p:nvSpPr>
        <p:spPr bwMode="auto">
          <a:xfrm>
            <a:off x="206058" y="159066"/>
            <a:ext cx="6853708" cy="108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3600" dirty="0">
                <a:solidFill>
                  <a:srgbClr val="FF0000"/>
                </a:solidFill>
                <a:cs typeface="Arial" panose="020B0604020202020204" pitchFamily="34" charset="0"/>
                <a:sym typeface="Arial" panose="020B0604020202020204" pitchFamily="34" charset="0"/>
              </a:rPr>
              <a:t>汎用的な能力</a:t>
            </a:r>
            <a:r>
              <a:rPr lang="ja-JP" altLang="en-US" sz="3600" dirty="0">
                <a:solidFill>
                  <a:srgbClr val="000000"/>
                </a:solidFill>
                <a:cs typeface="Arial" panose="020B0604020202020204" pitchFamily="34" charset="0"/>
                <a:sym typeface="Arial" panose="020B0604020202020204" pitchFamily="34" charset="0"/>
              </a:rPr>
              <a:t>を育む</a:t>
            </a:r>
            <a:endParaRPr lang="en-US" altLang="ja-JP" sz="3600" dirty="0">
              <a:solidFill>
                <a:srgbClr val="000000"/>
              </a:solidFill>
              <a:cs typeface="Arial" panose="020B0604020202020204" pitchFamily="34" charset="0"/>
              <a:sym typeface="Arial" panose="020B0604020202020204" pitchFamily="34" charset="0"/>
            </a:endParaRPr>
          </a:p>
          <a:p>
            <a:pPr>
              <a:spcBef>
                <a:spcPct val="0"/>
              </a:spcBef>
              <a:buFontTx/>
              <a:buNone/>
            </a:pPr>
            <a:r>
              <a:rPr lang="ja-JP" altLang="en-US" sz="2700" dirty="0">
                <a:solidFill>
                  <a:srgbClr val="000000"/>
                </a:solidFill>
                <a:cs typeface="Arial" panose="020B0604020202020204" pitchFamily="34" charset="0"/>
                <a:sym typeface="Arial" panose="020B0604020202020204" pitchFamily="34" charset="0"/>
              </a:rPr>
              <a:t>（思考力・判断力・表現力や</a:t>
            </a:r>
            <a:r>
              <a:rPr lang="ja-JP" altLang="en-US" sz="3300" b="1" dirty="0">
                <a:solidFill>
                  <a:srgbClr val="C00000"/>
                </a:solidFill>
                <a:highlight>
                  <a:srgbClr val="FFFF00"/>
                </a:highlight>
                <a:cs typeface="Arial" panose="020B0604020202020204" pitchFamily="34" charset="0"/>
                <a:sym typeface="Arial" panose="020B0604020202020204" pitchFamily="34" charset="0"/>
              </a:rPr>
              <a:t>学</a:t>
            </a:r>
            <a:r>
              <a:rPr lang="ja-JP" altLang="en-US" sz="2700" dirty="0">
                <a:solidFill>
                  <a:srgbClr val="C00000"/>
                </a:solidFill>
                <a:highlight>
                  <a:srgbClr val="FFFF00"/>
                </a:highlight>
                <a:cs typeface="Arial" panose="020B0604020202020204" pitchFamily="34" charset="0"/>
                <a:sym typeface="Arial" panose="020B0604020202020204" pitchFamily="34" charset="0"/>
              </a:rPr>
              <a:t>びに向かう</a:t>
            </a:r>
            <a:r>
              <a:rPr lang="ja-JP" altLang="en-US" sz="3300" b="1" dirty="0">
                <a:solidFill>
                  <a:srgbClr val="C00000"/>
                </a:solidFill>
                <a:highlight>
                  <a:srgbClr val="FFFF00"/>
                </a:highlight>
                <a:cs typeface="Arial" panose="020B0604020202020204" pitchFamily="34" charset="0"/>
                <a:sym typeface="Arial" panose="020B0604020202020204" pitchFamily="34" charset="0"/>
              </a:rPr>
              <a:t>力</a:t>
            </a:r>
            <a:endParaRPr lang="en-US" altLang="ja-JP" sz="3300" b="1" dirty="0">
              <a:solidFill>
                <a:srgbClr val="C00000"/>
              </a:solidFill>
              <a:highlight>
                <a:srgbClr val="FFFF00"/>
              </a:highlight>
              <a:cs typeface="Arial" panose="020B0604020202020204" pitchFamily="34" charset="0"/>
              <a:sym typeface="Arial" panose="020B0604020202020204" pitchFamily="34" charset="0"/>
            </a:endParaRPr>
          </a:p>
          <a:p>
            <a:pPr>
              <a:spcBef>
                <a:spcPct val="0"/>
              </a:spcBef>
              <a:buFontTx/>
              <a:buNone/>
            </a:pPr>
            <a:r>
              <a:rPr lang="ja-JP" altLang="en-US" sz="2700" dirty="0">
                <a:solidFill>
                  <a:srgbClr val="000000"/>
                </a:solidFill>
                <a:cs typeface="Arial" panose="020B0604020202020204" pitchFamily="34" charset="0"/>
                <a:sym typeface="Arial" panose="020B0604020202020204" pitchFamily="34" charset="0"/>
              </a:rPr>
              <a:t>　などを育む）</a:t>
            </a:r>
            <a:endParaRPr lang="en-US" altLang="ja-JP" sz="2700" dirty="0">
              <a:solidFill>
                <a:srgbClr val="000000"/>
              </a:solidFill>
              <a:cs typeface="Arial" panose="020B0604020202020204" pitchFamily="34" charset="0"/>
              <a:sym typeface="Arial" panose="020B0604020202020204" pitchFamily="34" charset="0"/>
            </a:endParaRPr>
          </a:p>
          <a:p>
            <a:pPr>
              <a:spcBef>
                <a:spcPct val="0"/>
              </a:spcBef>
              <a:buFontTx/>
              <a:buNone/>
            </a:pPr>
            <a:endParaRPr lang="ja-JP" altLang="ja-JP" sz="2700" dirty="0">
              <a:solidFill>
                <a:srgbClr val="000000"/>
              </a:solidFill>
              <a:cs typeface="Arial" panose="020B0604020202020204" pitchFamily="34" charset="0"/>
              <a:sym typeface="Arial" panose="020B0604020202020204" pitchFamily="34" charset="0"/>
            </a:endParaRPr>
          </a:p>
          <a:p>
            <a:pPr>
              <a:spcBef>
                <a:spcPct val="0"/>
              </a:spcBef>
              <a:buFontTx/>
              <a:buNone/>
            </a:pPr>
            <a:r>
              <a:rPr lang="ja-JP" altLang="en-US" sz="3600" dirty="0">
                <a:solidFill>
                  <a:srgbClr val="000000"/>
                </a:solidFill>
                <a:cs typeface="Arial" panose="020B0604020202020204" pitchFamily="34" charset="0"/>
                <a:sym typeface="Arial" panose="020B0604020202020204" pitchFamily="34" charset="0"/>
              </a:rPr>
              <a:t>　</a:t>
            </a:r>
            <a:r>
              <a:rPr lang="ja-JP" altLang="en-US" sz="3600" b="1" u="sng" dirty="0">
                <a:solidFill>
                  <a:srgbClr val="FF0000"/>
                </a:solidFill>
              </a:rPr>
              <a:t>カリキュラムマネジメント</a:t>
            </a:r>
            <a:endParaRPr lang="ja-JP" altLang="ja-JP" sz="3600" b="1" u="sng" dirty="0">
              <a:solidFill>
                <a:srgbClr val="FF0000"/>
              </a:solidFill>
            </a:endParaRPr>
          </a:p>
        </p:txBody>
      </p:sp>
      <p:sp>
        <p:nvSpPr>
          <p:cNvPr id="21512" name="Google Shape;144;p25">
            <a:extLst>
              <a:ext uri="{FF2B5EF4-FFF2-40B4-BE49-F238E27FC236}">
                <a16:creationId xmlns:a16="http://schemas.microsoft.com/office/drawing/2014/main" id="{E50A787D-1D22-4F3A-A4A6-5D8F09595BA4}"/>
              </a:ext>
            </a:extLst>
          </p:cNvPr>
          <p:cNvSpPr>
            <a:spLocks noChangeArrowheads="1"/>
          </p:cNvSpPr>
          <p:nvPr/>
        </p:nvSpPr>
        <p:spPr bwMode="auto">
          <a:xfrm>
            <a:off x="549276" y="3349626"/>
            <a:ext cx="506413" cy="415925"/>
          </a:xfrm>
          <a:prstGeom prst="rightArrow">
            <a:avLst>
              <a:gd name="adj1" fmla="val 50000"/>
              <a:gd name="adj2" fmla="val 49959"/>
            </a:avLst>
          </a:prstGeom>
          <a:solidFill>
            <a:srgbClr val="FFC000"/>
          </a:solidFill>
          <a:ln w="9525">
            <a:solidFill>
              <a:schemeClr val="accent2"/>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ja-JP" altLang="ja-JP" sz="1400">
              <a:solidFill>
                <a:srgbClr val="000000"/>
              </a:solidFill>
              <a:cs typeface="Arial" panose="020B0604020202020204" pitchFamily="34" charset="0"/>
              <a:sym typeface="Arial" panose="020B0604020202020204" pitchFamily="34" charset="0"/>
            </a:endParaRPr>
          </a:p>
        </p:txBody>
      </p:sp>
      <p:sp>
        <p:nvSpPr>
          <p:cNvPr id="21513" name="Google Shape;145;p25">
            <a:extLst>
              <a:ext uri="{FF2B5EF4-FFF2-40B4-BE49-F238E27FC236}">
                <a16:creationId xmlns:a16="http://schemas.microsoft.com/office/drawing/2014/main" id="{6A4EEAD2-B35F-43B2-B6EF-4EB361CEA985}"/>
              </a:ext>
            </a:extLst>
          </p:cNvPr>
          <p:cNvSpPr>
            <a:spLocks noChangeArrowheads="1"/>
          </p:cNvSpPr>
          <p:nvPr/>
        </p:nvSpPr>
        <p:spPr bwMode="auto">
          <a:xfrm>
            <a:off x="1230314" y="3194051"/>
            <a:ext cx="3602037" cy="992188"/>
          </a:xfrm>
          <a:prstGeom prst="rect">
            <a:avLst/>
          </a:prstGeom>
          <a:solidFill>
            <a:schemeClr val="bg1"/>
          </a:solidFill>
          <a:ln w="12700">
            <a:solidFill>
              <a:schemeClr val="accent1"/>
            </a:solidFill>
            <a:miter lim="800000"/>
            <a:headEnd type="none" w="sm" len="sm"/>
            <a:tailEnd type="none" w="sm" len="sm"/>
          </a:ln>
        </p:spPr>
        <p:txBody>
          <a:bodyPr lIns="68575" tIns="34275" rIns="68575" bIns="34275"/>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3000">
                <a:solidFill>
                  <a:srgbClr val="000000"/>
                </a:solidFill>
                <a:cs typeface="Arial" panose="020B0604020202020204" pitchFamily="34" charset="0"/>
                <a:sym typeface="Arial" panose="020B0604020202020204" pitchFamily="34" charset="0"/>
              </a:rPr>
              <a:t>教科を横断しながら</a:t>
            </a:r>
            <a:endParaRPr lang="ja-JP" altLang="ja-JP" sz="3000">
              <a:solidFill>
                <a:srgbClr val="000000"/>
              </a:solidFill>
              <a:cs typeface="Arial" panose="020B0604020202020204" pitchFamily="34" charset="0"/>
              <a:sym typeface="Arial" panose="020B0604020202020204" pitchFamily="34" charset="0"/>
            </a:endParaRPr>
          </a:p>
          <a:p>
            <a:pPr>
              <a:spcBef>
                <a:spcPct val="0"/>
              </a:spcBef>
              <a:buFontTx/>
              <a:buNone/>
            </a:pPr>
            <a:r>
              <a:rPr lang="ja-JP" altLang="en-US" sz="3000">
                <a:solidFill>
                  <a:srgbClr val="000000"/>
                </a:solidFill>
                <a:cs typeface="Arial" panose="020B0604020202020204" pitchFamily="34" charset="0"/>
                <a:sym typeface="Arial" panose="020B0604020202020204" pitchFamily="34" charset="0"/>
              </a:rPr>
              <a:t>　進むストーリー</a:t>
            </a:r>
            <a:endParaRPr lang="ja-JP" altLang="ja-JP" sz="3000">
              <a:solidFill>
                <a:srgbClr val="000000"/>
              </a:solidFill>
              <a:cs typeface="Arial" panose="020B0604020202020204" pitchFamily="34" charset="0"/>
              <a:sym typeface="Arial" panose="020B0604020202020204" pitchFamily="34" charset="0"/>
            </a:endParaRPr>
          </a:p>
        </p:txBody>
      </p:sp>
      <p:sp>
        <p:nvSpPr>
          <p:cNvPr id="24586" name="Google Shape;146;p25">
            <a:extLst>
              <a:ext uri="{FF2B5EF4-FFF2-40B4-BE49-F238E27FC236}">
                <a16:creationId xmlns:a16="http://schemas.microsoft.com/office/drawing/2014/main" id="{51103104-5CA2-4C01-A460-22D815CBFD8B}"/>
              </a:ext>
            </a:extLst>
          </p:cNvPr>
          <p:cNvSpPr>
            <a:spLocks noChangeArrowheads="1"/>
          </p:cNvSpPr>
          <p:nvPr/>
        </p:nvSpPr>
        <p:spPr bwMode="auto">
          <a:xfrm rot="554323">
            <a:off x="5605464" y="2198465"/>
            <a:ext cx="481012" cy="3278188"/>
          </a:xfrm>
          <a:prstGeom prst="cube">
            <a:avLst>
              <a:gd name="adj" fmla="val 29079"/>
            </a:avLst>
          </a:prstGeom>
          <a:solidFill>
            <a:srgbClr val="DDEAF6"/>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国</a:t>
            </a:r>
            <a:endParaRPr lang="ja-JP" altLang="ja-JP" sz="1400">
              <a:solidFill>
                <a:srgbClr val="000000"/>
              </a:solidFill>
              <a:cs typeface="Arial" panose="020B0604020202020204" pitchFamily="34" charset="0"/>
              <a:sym typeface="Arial" panose="020B0604020202020204" pitchFamily="34" charset="0"/>
            </a:endParaRPr>
          </a:p>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語</a:t>
            </a:r>
            <a:endParaRPr lang="ja-JP" altLang="ja-JP" sz="1100"/>
          </a:p>
        </p:txBody>
      </p:sp>
      <p:sp>
        <p:nvSpPr>
          <p:cNvPr id="24587" name="Google Shape;147;p25">
            <a:extLst>
              <a:ext uri="{FF2B5EF4-FFF2-40B4-BE49-F238E27FC236}">
                <a16:creationId xmlns:a16="http://schemas.microsoft.com/office/drawing/2014/main" id="{B5F71698-23F2-483F-A11C-120556744737}"/>
              </a:ext>
            </a:extLst>
          </p:cNvPr>
          <p:cNvSpPr>
            <a:spLocks noChangeArrowheads="1"/>
          </p:cNvSpPr>
          <p:nvPr/>
        </p:nvSpPr>
        <p:spPr bwMode="auto">
          <a:xfrm>
            <a:off x="7518401" y="1806353"/>
            <a:ext cx="479425" cy="3278187"/>
          </a:xfrm>
          <a:prstGeom prst="cube">
            <a:avLst>
              <a:gd name="adj" fmla="val 29079"/>
            </a:avLst>
          </a:prstGeom>
          <a:solidFill>
            <a:srgbClr val="FFCCFF"/>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体育</a:t>
            </a:r>
            <a:endParaRPr lang="ja-JP" altLang="ja-JP" sz="1400">
              <a:solidFill>
                <a:srgbClr val="000000"/>
              </a:solidFill>
              <a:cs typeface="Arial" panose="020B0604020202020204" pitchFamily="34" charset="0"/>
              <a:sym typeface="Arial" panose="020B0604020202020204" pitchFamily="34" charset="0"/>
            </a:endParaRPr>
          </a:p>
        </p:txBody>
      </p:sp>
      <p:sp>
        <p:nvSpPr>
          <p:cNvPr id="24588" name="Google Shape;148;p25">
            <a:extLst>
              <a:ext uri="{FF2B5EF4-FFF2-40B4-BE49-F238E27FC236}">
                <a16:creationId xmlns:a16="http://schemas.microsoft.com/office/drawing/2014/main" id="{E9254239-A614-4FBA-A3D4-25C4D4DF3971}"/>
              </a:ext>
            </a:extLst>
          </p:cNvPr>
          <p:cNvSpPr>
            <a:spLocks noChangeArrowheads="1"/>
          </p:cNvSpPr>
          <p:nvPr/>
        </p:nvSpPr>
        <p:spPr bwMode="auto">
          <a:xfrm>
            <a:off x="7167564" y="2577878"/>
            <a:ext cx="479425" cy="3276600"/>
          </a:xfrm>
          <a:prstGeom prst="cube">
            <a:avLst>
              <a:gd name="adj" fmla="val 29079"/>
            </a:avLst>
          </a:prstGeom>
          <a:solidFill>
            <a:srgbClr val="FFF2CC"/>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理科</a:t>
            </a:r>
            <a:endParaRPr lang="ja-JP" altLang="ja-JP" sz="1400">
              <a:solidFill>
                <a:srgbClr val="000000"/>
              </a:solidFill>
              <a:cs typeface="Arial" panose="020B0604020202020204" pitchFamily="34" charset="0"/>
              <a:sym typeface="Arial" panose="020B0604020202020204" pitchFamily="34" charset="0"/>
            </a:endParaRPr>
          </a:p>
        </p:txBody>
      </p:sp>
      <p:sp>
        <p:nvSpPr>
          <p:cNvPr id="24589" name="Google Shape;149;p25">
            <a:extLst>
              <a:ext uri="{FF2B5EF4-FFF2-40B4-BE49-F238E27FC236}">
                <a16:creationId xmlns:a16="http://schemas.microsoft.com/office/drawing/2014/main" id="{6B62A986-B2E1-4573-A666-EFCD400F1C2D}"/>
              </a:ext>
            </a:extLst>
          </p:cNvPr>
          <p:cNvSpPr>
            <a:spLocks noChangeArrowheads="1"/>
          </p:cNvSpPr>
          <p:nvPr/>
        </p:nvSpPr>
        <p:spPr bwMode="auto">
          <a:xfrm rot="180541">
            <a:off x="6494464" y="2611214"/>
            <a:ext cx="479425" cy="3284538"/>
          </a:xfrm>
          <a:prstGeom prst="cube">
            <a:avLst>
              <a:gd name="adj" fmla="val 29079"/>
            </a:avLst>
          </a:prstGeom>
          <a:solidFill>
            <a:srgbClr val="EDEDED"/>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算数</a:t>
            </a:r>
            <a:endParaRPr lang="ja-JP" altLang="ja-JP" sz="1400">
              <a:solidFill>
                <a:srgbClr val="000000"/>
              </a:solidFill>
              <a:cs typeface="Arial" panose="020B0604020202020204" pitchFamily="34" charset="0"/>
              <a:sym typeface="Arial" panose="020B0604020202020204" pitchFamily="34" charset="0"/>
            </a:endParaRPr>
          </a:p>
        </p:txBody>
      </p:sp>
      <p:sp>
        <p:nvSpPr>
          <p:cNvPr id="24590" name="Google Shape;150;p25">
            <a:extLst>
              <a:ext uri="{FF2B5EF4-FFF2-40B4-BE49-F238E27FC236}">
                <a16:creationId xmlns:a16="http://schemas.microsoft.com/office/drawing/2014/main" id="{33A7F1B5-448F-4A9C-809D-BF58C62A82E9}"/>
              </a:ext>
            </a:extLst>
          </p:cNvPr>
          <p:cNvSpPr>
            <a:spLocks noChangeArrowheads="1"/>
          </p:cNvSpPr>
          <p:nvPr/>
        </p:nvSpPr>
        <p:spPr bwMode="auto">
          <a:xfrm rot="374481">
            <a:off x="5880101" y="2414365"/>
            <a:ext cx="479425" cy="3302000"/>
          </a:xfrm>
          <a:prstGeom prst="cube">
            <a:avLst>
              <a:gd name="adj" fmla="val 29079"/>
            </a:avLst>
          </a:prstGeom>
          <a:solidFill>
            <a:srgbClr val="FBE4D4"/>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社会</a:t>
            </a:r>
            <a:endParaRPr lang="ja-JP" altLang="ja-JP" sz="1400">
              <a:solidFill>
                <a:srgbClr val="000000"/>
              </a:solidFill>
              <a:cs typeface="Arial" panose="020B0604020202020204" pitchFamily="34" charset="0"/>
              <a:sym typeface="Arial" panose="020B0604020202020204" pitchFamily="34" charset="0"/>
            </a:endParaRPr>
          </a:p>
        </p:txBody>
      </p:sp>
      <p:sp>
        <p:nvSpPr>
          <p:cNvPr id="24591" name="Google Shape;151;p25">
            <a:extLst>
              <a:ext uri="{FF2B5EF4-FFF2-40B4-BE49-F238E27FC236}">
                <a16:creationId xmlns:a16="http://schemas.microsoft.com/office/drawing/2014/main" id="{ED7B0C0F-D6BF-49B7-959D-A6665A4DB081}"/>
              </a:ext>
            </a:extLst>
          </p:cNvPr>
          <p:cNvSpPr>
            <a:spLocks noChangeArrowheads="1"/>
          </p:cNvSpPr>
          <p:nvPr/>
        </p:nvSpPr>
        <p:spPr bwMode="auto">
          <a:xfrm rot="-156934">
            <a:off x="7816851" y="2535014"/>
            <a:ext cx="479425" cy="3276600"/>
          </a:xfrm>
          <a:prstGeom prst="cube">
            <a:avLst>
              <a:gd name="adj" fmla="val 29079"/>
            </a:avLst>
          </a:prstGeom>
          <a:solidFill>
            <a:srgbClr val="CCFF99"/>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総合的な学習の時間</a:t>
            </a:r>
            <a:endParaRPr lang="ja-JP" altLang="ja-JP" sz="1400">
              <a:solidFill>
                <a:srgbClr val="000000"/>
              </a:solidFill>
              <a:cs typeface="Arial" panose="020B0604020202020204" pitchFamily="34" charset="0"/>
              <a:sym typeface="Arial" panose="020B0604020202020204" pitchFamily="34" charset="0"/>
            </a:endParaRPr>
          </a:p>
        </p:txBody>
      </p:sp>
      <p:sp>
        <p:nvSpPr>
          <p:cNvPr id="24592" name="Google Shape;152;p25">
            <a:extLst>
              <a:ext uri="{FF2B5EF4-FFF2-40B4-BE49-F238E27FC236}">
                <a16:creationId xmlns:a16="http://schemas.microsoft.com/office/drawing/2014/main" id="{09708645-0E12-4FC1-8A97-001B1FA836CD}"/>
              </a:ext>
            </a:extLst>
          </p:cNvPr>
          <p:cNvSpPr>
            <a:spLocks noChangeArrowheads="1"/>
          </p:cNvSpPr>
          <p:nvPr/>
        </p:nvSpPr>
        <p:spPr bwMode="auto">
          <a:xfrm rot="-251565">
            <a:off x="8421689" y="2381027"/>
            <a:ext cx="479425" cy="3276600"/>
          </a:xfrm>
          <a:prstGeom prst="cube">
            <a:avLst>
              <a:gd name="adj" fmla="val 29079"/>
            </a:avLst>
          </a:prstGeom>
          <a:solidFill>
            <a:srgbClr val="D8E2F3"/>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音楽</a:t>
            </a:r>
            <a:endParaRPr lang="ja-JP" altLang="ja-JP" sz="1400">
              <a:solidFill>
                <a:srgbClr val="000000"/>
              </a:solidFill>
              <a:cs typeface="Arial" panose="020B0604020202020204" pitchFamily="34" charset="0"/>
              <a:sym typeface="Arial" panose="020B0604020202020204" pitchFamily="34" charset="0"/>
            </a:endParaRPr>
          </a:p>
        </p:txBody>
      </p:sp>
      <p:sp>
        <p:nvSpPr>
          <p:cNvPr id="153" name="Google Shape;153;p25">
            <a:extLst>
              <a:ext uri="{FF2B5EF4-FFF2-40B4-BE49-F238E27FC236}">
                <a16:creationId xmlns:a16="http://schemas.microsoft.com/office/drawing/2014/main" id="{BCA57726-DA70-4112-908E-A29329CA4683}"/>
              </a:ext>
            </a:extLst>
          </p:cNvPr>
          <p:cNvSpPr/>
          <p:nvPr/>
        </p:nvSpPr>
        <p:spPr>
          <a:xfrm>
            <a:off x="6507408" y="844610"/>
            <a:ext cx="1766400" cy="1718700"/>
          </a:xfrm>
          <a:prstGeom prst="flowChartConnector">
            <a:avLst/>
          </a:prstGeom>
          <a:gradFill>
            <a:gsLst>
              <a:gs pos="0">
                <a:srgbClr val="FFFFFF"/>
              </a:gs>
              <a:gs pos="35000">
                <a:srgbClr val="FFFFFF"/>
              </a:gs>
              <a:gs pos="100000">
                <a:schemeClr val="accent4"/>
              </a:gs>
            </a:gsLst>
            <a:path path="circle">
              <a:fillToRect l="50000" t="50000" r="50000" b="50000"/>
            </a:path>
            <a:tileRect/>
          </a:gradFill>
          <a:ln>
            <a:noFill/>
          </a:ln>
        </p:spPr>
        <p:txBody>
          <a:bodyPr lIns="68575" tIns="34275" rIns="68575" bIns="34275"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ja-JP" sz="1400">
              <a:solidFill>
                <a:srgbClr val="FFFFFF"/>
              </a:solidFill>
              <a:cs typeface="Arial" panose="020B0604020202020204" pitchFamily="34" charset="0"/>
              <a:sym typeface="Arial" panose="020B0604020202020204" pitchFamily="34" charset="0"/>
            </a:endParaRPr>
          </a:p>
        </p:txBody>
      </p:sp>
      <p:sp>
        <p:nvSpPr>
          <p:cNvPr id="24596" name="Google Shape;154;p25">
            <a:extLst>
              <a:ext uri="{FF2B5EF4-FFF2-40B4-BE49-F238E27FC236}">
                <a16:creationId xmlns:a16="http://schemas.microsoft.com/office/drawing/2014/main" id="{4D1FFA50-A348-4159-80E3-FE3C920BF669}"/>
              </a:ext>
            </a:extLst>
          </p:cNvPr>
          <p:cNvSpPr>
            <a:spLocks noChangeArrowheads="1"/>
          </p:cNvSpPr>
          <p:nvPr/>
        </p:nvSpPr>
        <p:spPr bwMode="auto">
          <a:xfrm>
            <a:off x="6629401" y="1511079"/>
            <a:ext cx="15224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800" b="1" dirty="0">
                <a:solidFill>
                  <a:srgbClr val="000000"/>
                </a:solidFill>
                <a:cs typeface="Arial" panose="020B0604020202020204" pitchFamily="34" charset="0"/>
                <a:sym typeface="Arial" panose="020B0604020202020204" pitchFamily="34" charset="0"/>
              </a:rPr>
              <a:t>汎用的な能力</a:t>
            </a:r>
            <a:endParaRPr lang="ja-JP" altLang="ja-JP" sz="1800" b="1" dirty="0">
              <a:solidFill>
                <a:srgbClr val="000000"/>
              </a:solidFill>
              <a:cs typeface="Arial" panose="020B0604020202020204" pitchFamily="34" charset="0"/>
              <a:sym typeface="Arial" panose="020B0604020202020204" pitchFamily="34" charset="0"/>
            </a:endParaRPr>
          </a:p>
        </p:txBody>
      </p:sp>
      <p:pic>
        <p:nvPicPr>
          <p:cNvPr id="24597" name="Google Shape;155;p25">
            <a:extLst>
              <a:ext uri="{FF2B5EF4-FFF2-40B4-BE49-F238E27FC236}">
                <a16:creationId xmlns:a16="http://schemas.microsoft.com/office/drawing/2014/main" id="{B2CEFE7D-8883-400E-94EB-F928D729224D}"/>
              </a:ext>
            </a:extLst>
          </p:cNvPr>
          <p:cNvPicPr preferRelativeResize="0">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67376" y="2147665"/>
            <a:ext cx="3057525"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Google Shape;157;p25" descr="フキダシのイラスト「ギザギザ」">
            <a:hlinkClick r:id="rId4"/>
            <a:extLst>
              <a:ext uri="{FF2B5EF4-FFF2-40B4-BE49-F238E27FC236}">
                <a16:creationId xmlns:a16="http://schemas.microsoft.com/office/drawing/2014/main" id="{C6743D34-D6E6-4A23-8DE7-2E93713CC58A}"/>
              </a:ext>
            </a:extLst>
          </p:cNvPr>
          <p:cNvPicPr preferRelativeResize="0">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501" y="4360864"/>
            <a:ext cx="5583238"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8" name="Google Shape;158;p25">
            <a:extLst>
              <a:ext uri="{FF2B5EF4-FFF2-40B4-BE49-F238E27FC236}">
                <a16:creationId xmlns:a16="http://schemas.microsoft.com/office/drawing/2014/main" id="{56243476-9F52-47B0-8679-46538F919E3D}"/>
              </a:ext>
            </a:extLst>
          </p:cNvPr>
          <p:cNvSpPr>
            <a:spLocks noChangeArrowheads="1"/>
          </p:cNvSpPr>
          <p:nvPr/>
        </p:nvSpPr>
        <p:spPr bwMode="auto">
          <a:xfrm>
            <a:off x="877889" y="4727576"/>
            <a:ext cx="3986212"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3000" dirty="0">
                <a:solidFill>
                  <a:srgbClr val="000000"/>
                </a:solidFill>
                <a:cs typeface="Arial" panose="020B0604020202020204" pitchFamily="34" charset="0"/>
                <a:sym typeface="Arial" panose="020B0604020202020204" pitchFamily="34" charset="0"/>
              </a:rPr>
              <a:t>教育課程全体で捉える</a:t>
            </a:r>
            <a:endParaRPr lang="ja-JP" altLang="ja-JP" sz="3000" dirty="0">
              <a:solidFill>
                <a:srgbClr val="000000"/>
              </a:solidFill>
              <a:cs typeface="Arial" panose="020B0604020202020204" pitchFamily="34" charset="0"/>
              <a:sym typeface="Arial" panose="020B0604020202020204" pitchFamily="34" charset="0"/>
            </a:endParaRPr>
          </a:p>
          <a:p>
            <a:pPr>
              <a:spcBef>
                <a:spcPct val="0"/>
              </a:spcBef>
              <a:buFontTx/>
              <a:buNone/>
            </a:pPr>
            <a:r>
              <a:rPr lang="ja-JP" altLang="en-US" sz="3000" dirty="0">
                <a:solidFill>
                  <a:srgbClr val="000000"/>
                </a:solidFill>
                <a:cs typeface="Arial" panose="020B0604020202020204" pitchFamily="34" charset="0"/>
                <a:sym typeface="Arial" panose="020B0604020202020204" pitchFamily="34" charset="0"/>
              </a:rPr>
              <a:t>　視点が大切！</a:t>
            </a:r>
            <a:endParaRPr lang="ja-JP" altLang="ja-JP" sz="3000" dirty="0">
              <a:solidFill>
                <a:srgbClr val="000000"/>
              </a:solidFill>
              <a:cs typeface="Arial" panose="020B0604020202020204" pitchFamily="34" charset="0"/>
              <a:sym typeface="Arial" panose="020B0604020202020204" pitchFamily="34" charset="0"/>
            </a:endParaRPr>
          </a:p>
        </p:txBody>
      </p:sp>
      <p:sp>
        <p:nvSpPr>
          <p:cNvPr id="2" name="テキスト ボックス 1">
            <a:extLst>
              <a:ext uri="{FF2B5EF4-FFF2-40B4-BE49-F238E27FC236}">
                <a16:creationId xmlns:a16="http://schemas.microsoft.com/office/drawing/2014/main" id="{DCBD73CF-A8D1-4040-9AA6-3397C33DFCAD}"/>
              </a:ext>
            </a:extLst>
          </p:cNvPr>
          <p:cNvSpPr txBox="1"/>
          <p:nvPr/>
        </p:nvSpPr>
        <p:spPr>
          <a:xfrm>
            <a:off x="215900" y="6035676"/>
            <a:ext cx="2204450" cy="253916"/>
          </a:xfrm>
          <a:prstGeom prst="rect">
            <a:avLst/>
          </a:prstGeom>
          <a:noFill/>
        </p:spPr>
        <p:txBody>
          <a:bodyPr wrap="none">
            <a:spAutoFit/>
          </a:bodyPr>
          <a:lstStyle/>
          <a:p>
            <a:pPr>
              <a:defRPr/>
            </a:pPr>
            <a:r>
              <a:rPr lang="ja-JP" altLang="en-US" sz="1050" dirty="0">
                <a:solidFill>
                  <a:schemeClr val="tx1">
                    <a:lumMod val="65000"/>
                    <a:lumOff val="35000"/>
                  </a:schemeClr>
                </a:solidFill>
              </a:rPr>
              <a:t>久喜市教育委員会作成の資料より</a:t>
            </a:r>
          </a:p>
        </p:txBody>
      </p:sp>
      <p:sp>
        <p:nvSpPr>
          <p:cNvPr id="3" name="テキスト ボックス 2">
            <a:extLst>
              <a:ext uri="{FF2B5EF4-FFF2-40B4-BE49-F238E27FC236}">
                <a16:creationId xmlns:a16="http://schemas.microsoft.com/office/drawing/2014/main" id="{A4A17983-0813-DED4-9C40-D1C7AB6DBE45}"/>
              </a:ext>
            </a:extLst>
          </p:cNvPr>
          <p:cNvSpPr txBox="1"/>
          <p:nvPr/>
        </p:nvSpPr>
        <p:spPr>
          <a:xfrm flipH="1">
            <a:off x="482351" y="6321959"/>
            <a:ext cx="7036050" cy="523220"/>
          </a:xfrm>
          <a:prstGeom prst="rect">
            <a:avLst/>
          </a:prstGeom>
          <a:solidFill>
            <a:srgbClr val="FFFF00"/>
          </a:solidFill>
        </p:spPr>
        <p:txBody>
          <a:bodyPr wrap="square" rtlCol="0">
            <a:spAutoFit/>
          </a:bodyPr>
          <a:lstStyle/>
          <a:p>
            <a:r>
              <a:rPr kumimoji="1" lang="en-US" altLang="ja-JP" sz="2400" dirty="0">
                <a:solidFill>
                  <a:srgbClr val="00B0F0"/>
                </a:solidFill>
                <a:latin typeface="AR P丸ゴシック体E" panose="020F0900000000000000" pitchFamily="50" charset="-128"/>
                <a:ea typeface="AR P丸ゴシック体E" panose="020F0900000000000000" pitchFamily="50" charset="-128"/>
              </a:rPr>
              <a:t>Education</a:t>
            </a:r>
            <a:r>
              <a:rPr kumimoji="1" lang="ja-JP" altLang="en-US" sz="2400" dirty="0">
                <a:solidFill>
                  <a:srgbClr val="00B0F0"/>
                </a:solidFill>
                <a:latin typeface="AR P丸ゴシック体E" panose="020F0900000000000000" pitchFamily="50" charset="-128"/>
                <a:ea typeface="AR P丸ゴシック体E" panose="020F0900000000000000" pitchFamily="50" charset="-128"/>
              </a:rPr>
              <a:t>　</a:t>
            </a:r>
            <a:r>
              <a:rPr kumimoji="1" lang="en-US" altLang="ja-JP" sz="2400" dirty="0">
                <a:solidFill>
                  <a:srgbClr val="00B0F0"/>
                </a:solidFill>
                <a:latin typeface="AR P丸ゴシック体E" panose="020F0900000000000000" pitchFamily="50" charset="-128"/>
                <a:ea typeface="AR P丸ゴシック体E" panose="020F0900000000000000" pitchFamily="50" charset="-128"/>
              </a:rPr>
              <a:t>For All</a:t>
            </a:r>
            <a:r>
              <a:rPr kumimoji="1" lang="en-US" altLang="ja-JP" sz="2400" dirty="0">
                <a:latin typeface="AR P丸ゴシック体E" panose="020F0900000000000000" pitchFamily="50" charset="-128"/>
                <a:ea typeface="AR P丸ゴシック体E" panose="020F0900000000000000" pitchFamily="50" charset="-128"/>
              </a:rPr>
              <a:t> </a:t>
            </a:r>
            <a:r>
              <a:rPr kumimoji="1" lang="ja-JP" altLang="en-US" sz="2400" dirty="0">
                <a:latin typeface="AR P丸ゴシック体E" panose="020F0900000000000000" pitchFamily="50" charset="-128"/>
                <a:ea typeface="AR P丸ゴシック体E" panose="020F0900000000000000" pitchFamily="50" charset="-128"/>
              </a:rPr>
              <a:t>　⇒　</a:t>
            </a:r>
            <a:r>
              <a:rPr kumimoji="1" lang="en-US" altLang="ja-JP" sz="2400" b="1" dirty="0">
                <a:solidFill>
                  <a:srgbClr val="FF0000"/>
                </a:solidFill>
                <a:latin typeface="AR P丸ゴシック体E" panose="020F0900000000000000" pitchFamily="50" charset="-128"/>
                <a:ea typeface="AR P丸ゴシック体E" panose="020F0900000000000000" pitchFamily="50" charset="-128"/>
              </a:rPr>
              <a:t>Quality</a:t>
            </a:r>
            <a:r>
              <a:rPr kumimoji="1" lang="ja-JP" altLang="en-US" sz="2400" b="1" dirty="0">
                <a:solidFill>
                  <a:srgbClr val="FF0000"/>
                </a:solidFill>
                <a:latin typeface="AR P丸ゴシック体E" panose="020F0900000000000000" pitchFamily="50" charset="-128"/>
                <a:ea typeface="AR P丸ゴシック体E" panose="020F0900000000000000" pitchFamily="50" charset="-128"/>
              </a:rPr>
              <a:t>　</a:t>
            </a:r>
            <a:r>
              <a:rPr kumimoji="1" lang="en-US" altLang="ja-JP" sz="2400" b="1" dirty="0">
                <a:solidFill>
                  <a:srgbClr val="FF0000"/>
                </a:solidFill>
                <a:latin typeface="AR P丸ゴシック体E" panose="020F0900000000000000" pitchFamily="50" charset="-128"/>
                <a:ea typeface="AR P丸ゴシック体E" panose="020F0900000000000000" pitchFamily="50" charset="-128"/>
              </a:rPr>
              <a:t>Education</a:t>
            </a:r>
            <a:r>
              <a:rPr kumimoji="1" lang="ja-JP" altLang="en-US" sz="2800" b="1" dirty="0">
                <a:solidFill>
                  <a:srgbClr val="FF0000"/>
                </a:solidFill>
                <a:latin typeface="AR P丸ゴシック体E" panose="020F0900000000000000" pitchFamily="50" charset="-128"/>
                <a:ea typeface="AR P丸ゴシック体E" panose="020F0900000000000000" pitchFamily="50" charset="-128"/>
              </a:rPr>
              <a:t>　</a:t>
            </a:r>
          </a:p>
        </p:txBody>
      </p:sp>
      <p:pic>
        <p:nvPicPr>
          <p:cNvPr id="4" name="図 3">
            <a:extLst>
              <a:ext uri="{FF2B5EF4-FFF2-40B4-BE49-F238E27FC236}">
                <a16:creationId xmlns:a16="http://schemas.microsoft.com/office/drawing/2014/main" id="{B7AAB92A-2CEA-92C1-E09A-228BD6E5BAD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558542" y="5347252"/>
            <a:ext cx="1461710" cy="1461710"/>
          </a:xfrm>
          <a:prstGeom prst="rect">
            <a:avLst/>
          </a:prstGeom>
        </p:spPr>
      </p:pic>
      <p:grpSp>
        <p:nvGrpSpPr>
          <p:cNvPr id="8" name="グループ化 7">
            <a:extLst>
              <a:ext uri="{FF2B5EF4-FFF2-40B4-BE49-F238E27FC236}">
                <a16:creationId xmlns:a16="http://schemas.microsoft.com/office/drawing/2014/main" id="{A1C01E5F-9A0F-47DF-2485-10693AD64715}"/>
              </a:ext>
            </a:extLst>
          </p:cNvPr>
          <p:cNvGrpSpPr/>
          <p:nvPr/>
        </p:nvGrpSpPr>
        <p:grpSpPr>
          <a:xfrm>
            <a:off x="6304027" y="697339"/>
            <a:ext cx="2155371" cy="1453243"/>
            <a:chOff x="11473543" y="914400"/>
            <a:chExt cx="2873828" cy="1937657"/>
          </a:xfrm>
        </p:grpSpPr>
        <p:sp>
          <p:nvSpPr>
            <p:cNvPr id="6" name="フリーフォーム: 図形 5">
              <a:extLst>
                <a:ext uri="{FF2B5EF4-FFF2-40B4-BE49-F238E27FC236}">
                  <a16:creationId xmlns:a16="http://schemas.microsoft.com/office/drawing/2014/main" id="{B0C5FD7B-69D3-2DD6-E5DF-91D6794B2D42}"/>
                </a:ext>
              </a:extLst>
            </p:cNvPr>
            <p:cNvSpPr/>
            <p:nvPr/>
          </p:nvSpPr>
          <p:spPr>
            <a:xfrm>
              <a:off x="11473543" y="914400"/>
              <a:ext cx="2873828" cy="1937657"/>
            </a:xfrm>
            <a:custGeom>
              <a:avLst/>
              <a:gdLst>
                <a:gd name="connsiteX0" fmla="*/ 0 w 2873828"/>
                <a:gd name="connsiteY0" fmla="*/ 674914 h 1937657"/>
                <a:gd name="connsiteX1" fmla="*/ 979714 w 2873828"/>
                <a:gd name="connsiteY1" fmla="*/ 653143 h 1937657"/>
                <a:gd name="connsiteX2" fmla="*/ 979714 w 2873828"/>
                <a:gd name="connsiteY2" fmla="*/ 0 h 1937657"/>
                <a:gd name="connsiteX3" fmla="*/ 1981200 w 2873828"/>
                <a:gd name="connsiteY3" fmla="*/ 21771 h 1937657"/>
                <a:gd name="connsiteX4" fmla="*/ 1981200 w 2873828"/>
                <a:gd name="connsiteY4" fmla="*/ 631371 h 1937657"/>
                <a:gd name="connsiteX5" fmla="*/ 2873828 w 2873828"/>
                <a:gd name="connsiteY5" fmla="*/ 609600 h 1937657"/>
                <a:gd name="connsiteX6" fmla="*/ 2873828 w 2873828"/>
                <a:gd name="connsiteY6" fmla="*/ 1915886 h 1937657"/>
                <a:gd name="connsiteX7" fmla="*/ 43543 w 2873828"/>
                <a:gd name="connsiteY7" fmla="*/ 1937657 h 1937657"/>
                <a:gd name="connsiteX8" fmla="*/ 0 w 2873828"/>
                <a:gd name="connsiteY8" fmla="*/ 674914 h 19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3828" h="1937657">
                  <a:moveTo>
                    <a:pt x="0" y="674914"/>
                  </a:moveTo>
                  <a:lnTo>
                    <a:pt x="979714" y="653143"/>
                  </a:lnTo>
                  <a:lnTo>
                    <a:pt x="979714" y="0"/>
                  </a:lnTo>
                  <a:lnTo>
                    <a:pt x="1981200" y="21771"/>
                  </a:lnTo>
                  <a:lnTo>
                    <a:pt x="1981200" y="631371"/>
                  </a:lnTo>
                  <a:lnTo>
                    <a:pt x="2873828" y="609600"/>
                  </a:lnTo>
                  <a:lnTo>
                    <a:pt x="2873828" y="1915886"/>
                  </a:lnTo>
                  <a:lnTo>
                    <a:pt x="43543" y="1937657"/>
                  </a:lnTo>
                  <a:lnTo>
                    <a:pt x="0" y="674914"/>
                  </a:lnTo>
                  <a:close/>
                </a:path>
              </a:pathLst>
            </a:cu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000" b="1" dirty="0">
                <a:solidFill>
                  <a:schemeClr val="tx1"/>
                </a:solidFill>
              </a:endParaRPr>
            </a:p>
            <a:p>
              <a:pPr algn="ctr"/>
              <a:r>
                <a:rPr kumimoji="1" lang="ja-JP" altLang="en-US" sz="3000" b="1" dirty="0">
                  <a:solidFill>
                    <a:schemeClr val="tx1"/>
                  </a:solidFill>
                </a:rPr>
                <a:t>学力向上</a:t>
              </a:r>
            </a:p>
          </p:txBody>
        </p:sp>
        <p:sp>
          <p:nvSpPr>
            <p:cNvPr id="7" name="楕円 6">
              <a:extLst>
                <a:ext uri="{FF2B5EF4-FFF2-40B4-BE49-F238E27FC236}">
                  <a16:creationId xmlns:a16="http://schemas.microsoft.com/office/drawing/2014/main" id="{F259060A-9577-9023-D7E7-68F6B1144E0E}"/>
                </a:ext>
              </a:extLst>
            </p:cNvPr>
            <p:cNvSpPr/>
            <p:nvPr/>
          </p:nvSpPr>
          <p:spPr>
            <a:xfrm>
              <a:off x="12801600" y="1126146"/>
              <a:ext cx="290666" cy="3107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Tree>
    <p:extLst>
      <p:ext uri="{BB962C8B-B14F-4D97-AF65-F5344CB8AC3E}">
        <p14:creationId xmlns:p14="http://schemas.microsoft.com/office/powerpoint/2010/main" val="177967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97"/>
                                        </p:tgtEl>
                                        <p:attrNameLst>
                                          <p:attrName>style.visibility</p:attrName>
                                        </p:attrNameLst>
                                      </p:cBhvr>
                                      <p:to>
                                        <p:strVal val="visible"/>
                                      </p:to>
                                    </p:set>
                                    <p:animEffect transition="in" filter="fade">
                                      <p:cBhvr>
                                        <p:cTn id="7" dur="500"/>
                                        <p:tgtEl>
                                          <p:spTgt spid="245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53"/>
                                        </p:tgtEl>
                                        <p:attrNameLst>
                                          <p:attrName>style.visibility</p:attrName>
                                        </p:attrNameLst>
                                      </p:cBhvr>
                                      <p:to>
                                        <p:strVal val="visible"/>
                                      </p:to>
                                    </p:set>
                                    <p:anim calcmode="lin" valueType="num">
                                      <p:cBhvr additive="base">
                                        <p:cTn id="17" dur="500" fill="hold"/>
                                        <p:tgtEl>
                                          <p:spTgt spid="153"/>
                                        </p:tgtEl>
                                        <p:attrNameLst>
                                          <p:attrName>ppt_x</p:attrName>
                                        </p:attrNameLst>
                                      </p:cBhvr>
                                      <p:tavLst>
                                        <p:tav tm="0">
                                          <p:val>
                                            <p:strVal val="#ppt_x"/>
                                          </p:val>
                                        </p:tav>
                                        <p:tav tm="100000">
                                          <p:val>
                                            <p:strVal val="#ppt_x"/>
                                          </p:val>
                                        </p:tav>
                                      </p:tavLst>
                                    </p:anim>
                                    <p:anim calcmode="lin" valueType="num">
                                      <p:cBhvr additive="base">
                                        <p:cTn id="18" dur="500" fill="hold"/>
                                        <p:tgtEl>
                                          <p:spTgt spid="153"/>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24596">
                                            <p:txEl>
                                              <p:pRg st="0" end="0"/>
                                            </p:txEl>
                                          </p:spTgt>
                                        </p:tgtEl>
                                        <p:attrNameLst>
                                          <p:attrName>style.visibility</p:attrName>
                                        </p:attrNameLst>
                                      </p:cBhvr>
                                      <p:to>
                                        <p:strVal val="visible"/>
                                      </p:to>
                                    </p:set>
                                    <p:anim calcmode="lin" valueType="num">
                                      <p:cBhvr additive="base">
                                        <p:cTn id="21" dur="500" fill="hold"/>
                                        <p:tgtEl>
                                          <p:spTgt spid="2459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459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1511">
                                            <p:txEl>
                                              <p:pRg st="0" end="0"/>
                                            </p:txEl>
                                          </p:spTgt>
                                        </p:tgtEl>
                                        <p:attrNameLst>
                                          <p:attrName>style.visibility</p:attrName>
                                        </p:attrNameLst>
                                      </p:cBhvr>
                                      <p:to>
                                        <p:strVal val="visible"/>
                                      </p:to>
                                    </p:set>
                                    <p:animEffect transition="in" filter="fade">
                                      <p:cBhvr>
                                        <p:cTn id="27" dur="1000"/>
                                        <p:tgtEl>
                                          <p:spTgt spid="21511">
                                            <p:txEl>
                                              <p:pRg st="0" end="0"/>
                                            </p:txEl>
                                          </p:spTgt>
                                        </p:tgtEl>
                                      </p:cBhvr>
                                    </p:animEffect>
                                    <p:anim calcmode="lin" valueType="num">
                                      <p:cBhvr>
                                        <p:cTn id="28" dur="1000" fill="hold"/>
                                        <p:tgtEl>
                                          <p:spTgt spid="21511">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21511">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1511">
                                            <p:txEl>
                                              <p:pRg st="1" end="1"/>
                                            </p:txEl>
                                          </p:spTgt>
                                        </p:tgtEl>
                                        <p:attrNameLst>
                                          <p:attrName>style.visibility</p:attrName>
                                        </p:attrNameLst>
                                      </p:cBhvr>
                                      <p:to>
                                        <p:strVal val="visible"/>
                                      </p:to>
                                    </p:set>
                                    <p:animEffect transition="in" filter="fade">
                                      <p:cBhvr>
                                        <p:cTn id="32" dur="1000"/>
                                        <p:tgtEl>
                                          <p:spTgt spid="21511">
                                            <p:txEl>
                                              <p:pRg st="1" end="1"/>
                                            </p:txEl>
                                          </p:spTgt>
                                        </p:tgtEl>
                                      </p:cBhvr>
                                    </p:animEffect>
                                    <p:anim calcmode="lin" valueType="num">
                                      <p:cBhvr>
                                        <p:cTn id="33" dur="1000" fill="hold"/>
                                        <p:tgtEl>
                                          <p:spTgt spid="21511">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1511">
                                            <p:txEl>
                                              <p:pRg st="1" end="1"/>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1511">
                                            <p:txEl>
                                              <p:pRg st="2" end="2"/>
                                            </p:txEl>
                                          </p:spTgt>
                                        </p:tgtEl>
                                        <p:attrNameLst>
                                          <p:attrName>style.visibility</p:attrName>
                                        </p:attrNameLst>
                                      </p:cBhvr>
                                      <p:to>
                                        <p:strVal val="visible"/>
                                      </p:to>
                                    </p:set>
                                    <p:animEffect transition="in" filter="fade">
                                      <p:cBhvr>
                                        <p:cTn id="37" dur="1000"/>
                                        <p:tgtEl>
                                          <p:spTgt spid="21511">
                                            <p:txEl>
                                              <p:pRg st="2" end="2"/>
                                            </p:txEl>
                                          </p:spTgt>
                                        </p:tgtEl>
                                      </p:cBhvr>
                                    </p:animEffect>
                                    <p:anim calcmode="lin" valueType="num">
                                      <p:cBhvr>
                                        <p:cTn id="38" dur="1000" fill="hold"/>
                                        <p:tgtEl>
                                          <p:spTgt spid="21511">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215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1511">
                                            <p:txEl>
                                              <p:pRg st="4" end="4"/>
                                            </p:txEl>
                                          </p:spTgt>
                                        </p:tgtEl>
                                        <p:attrNameLst>
                                          <p:attrName>style.visibility</p:attrName>
                                        </p:attrNameLst>
                                      </p:cBhvr>
                                      <p:to>
                                        <p:strVal val="visible"/>
                                      </p:to>
                                    </p:set>
                                    <p:animEffect transition="in" filter="fade">
                                      <p:cBhvr>
                                        <p:cTn id="44" dur="1000"/>
                                        <p:tgtEl>
                                          <p:spTgt spid="21511">
                                            <p:txEl>
                                              <p:pRg st="4" end="4"/>
                                            </p:txEl>
                                          </p:spTgt>
                                        </p:tgtEl>
                                      </p:cBhvr>
                                    </p:animEffect>
                                    <p:anim calcmode="lin" valueType="num">
                                      <p:cBhvr>
                                        <p:cTn id="45" dur="1000" fill="hold"/>
                                        <p:tgtEl>
                                          <p:spTgt spid="21511">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15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1512"/>
                                        </p:tgtEl>
                                        <p:attrNameLst>
                                          <p:attrName>style.visibility</p:attrName>
                                        </p:attrNameLst>
                                      </p:cBhvr>
                                      <p:to>
                                        <p:strVal val="visible"/>
                                      </p:to>
                                    </p:set>
                                    <p:animEffect transition="in" filter="fade">
                                      <p:cBhvr>
                                        <p:cTn id="51" dur="1000"/>
                                        <p:tgtEl>
                                          <p:spTgt spid="21512"/>
                                        </p:tgtEl>
                                      </p:cBhvr>
                                    </p:animEffect>
                                    <p:anim calcmode="lin" valueType="num">
                                      <p:cBhvr>
                                        <p:cTn id="52" dur="1000" fill="hold"/>
                                        <p:tgtEl>
                                          <p:spTgt spid="21512"/>
                                        </p:tgtEl>
                                        <p:attrNameLst>
                                          <p:attrName>ppt_x</p:attrName>
                                        </p:attrNameLst>
                                      </p:cBhvr>
                                      <p:tavLst>
                                        <p:tav tm="0">
                                          <p:val>
                                            <p:strVal val="#ppt_x"/>
                                          </p:val>
                                        </p:tav>
                                        <p:tav tm="100000">
                                          <p:val>
                                            <p:strVal val="#ppt_x"/>
                                          </p:val>
                                        </p:tav>
                                      </p:tavLst>
                                    </p:anim>
                                    <p:anim calcmode="lin" valueType="num">
                                      <p:cBhvr>
                                        <p:cTn id="53" dur="1000" fill="hold"/>
                                        <p:tgtEl>
                                          <p:spTgt spid="2151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1513"/>
                                        </p:tgtEl>
                                        <p:attrNameLst>
                                          <p:attrName>style.visibility</p:attrName>
                                        </p:attrNameLst>
                                      </p:cBhvr>
                                      <p:to>
                                        <p:strVal val="visible"/>
                                      </p:to>
                                    </p:set>
                                    <p:animEffect transition="in" filter="fade">
                                      <p:cBhvr>
                                        <p:cTn id="56" dur="1000"/>
                                        <p:tgtEl>
                                          <p:spTgt spid="21513"/>
                                        </p:tgtEl>
                                      </p:cBhvr>
                                    </p:animEffect>
                                    <p:anim calcmode="lin" valueType="num">
                                      <p:cBhvr>
                                        <p:cTn id="57" dur="1000" fill="hold"/>
                                        <p:tgtEl>
                                          <p:spTgt spid="21513"/>
                                        </p:tgtEl>
                                        <p:attrNameLst>
                                          <p:attrName>ppt_x</p:attrName>
                                        </p:attrNameLst>
                                      </p:cBhvr>
                                      <p:tavLst>
                                        <p:tav tm="0">
                                          <p:val>
                                            <p:strVal val="#ppt_x"/>
                                          </p:val>
                                        </p:tav>
                                        <p:tav tm="100000">
                                          <p:val>
                                            <p:strVal val="#ppt_x"/>
                                          </p:val>
                                        </p:tav>
                                      </p:tavLst>
                                    </p:anim>
                                    <p:anim calcmode="lin" valueType="num">
                                      <p:cBhvr>
                                        <p:cTn id="58" dur="1000" fill="hold"/>
                                        <p:tgtEl>
                                          <p:spTgt spid="21513"/>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1527"/>
                                        </p:tgtEl>
                                        <p:attrNameLst>
                                          <p:attrName>style.visibility</p:attrName>
                                        </p:attrNameLst>
                                      </p:cBhvr>
                                      <p:to>
                                        <p:strVal val="visible"/>
                                      </p:to>
                                    </p:set>
                                    <p:animEffect transition="in" filter="fade">
                                      <p:cBhvr>
                                        <p:cTn id="61" dur="1000"/>
                                        <p:tgtEl>
                                          <p:spTgt spid="21527"/>
                                        </p:tgtEl>
                                      </p:cBhvr>
                                    </p:animEffect>
                                    <p:anim calcmode="lin" valueType="num">
                                      <p:cBhvr>
                                        <p:cTn id="62" dur="1000" fill="hold"/>
                                        <p:tgtEl>
                                          <p:spTgt spid="21527"/>
                                        </p:tgtEl>
                                        <p:attrNameLst>
                                          <p:attrName>ppt_x</p:attrName>
                                        </p:attrNameLst>
                                      </p:cBhvr>
                                      <p:tavLst>
                                        <p:tav tm="0">
                                          <p:val>
                                            <p:strVal val="#ppt_x"/>
                                          </p:val>
                                        </p:tav>
                                        <p:tav tm="100000">
                                          <p:val>
                                            <p:strVal val="#ppt_x"/>
                                          </p:val>
                                        </p:tav>
                                      </p:tavLst>
                                    </p:anim>
                                    <p:anim calcmode="lin" valueType="num">
                                      <p:cBhvr>
                                        <p:cTn id="63" dur="1000" fill="hold"/>
                                        <p:tgtEl>
                                          <p:spTgt spid="2152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1528"/>
                                        </p:tgtEl>
                                        <p:attrNameLst>
                                          <p:attrName>style.visibility</p:attrName>
                                        </p:attrNameLst>
                                      </p:cBhvr>
                                      <p:to>
                                        <p:strVal val="visible"/>
                                      </p:to>
                                    </p:set>
                                    <p:animEffect transition="in" filter="fade">
                                      <p:cBhvr>
                                        <p:cTn id="66" dur="1000"/>
                                        <p:tgtEl>
                                          <p:spTgt spid="21528"/>
                                        </p:tgtEl>
                                      </p:cBhvr>
                                    </p:animEffect>
                                    <p:anim calcmode="lin" valueType="num">
                                      <p:cBhvr>
                                        <p:cTn id="67" dur="1000" fill="hold"/>
                                        <p:tgtEl>
                                          <p:spTgt spid="21528"/>
                                        </p:tgtEl>
                                        <p:attrNameLst>
                                          <p:attrName>ppt_x</p:attrName>
                                        </p:attrNameLst>
                                      </p:cBhvr>
                                      <p:tavLst>
                                        <p:tav tm="0">
                                          <p:val>
                                            <p:strVal val="#ppt_x"/>
                                          </p:val>
                                        </p:tav>
                                        <p:tav tm="100000">
                                          <p:val>
                                            <p:strVal val="#ppt_x"/>
                                          </p:val>
                                        </p:tav>
                                      </p:tavLst>
                                    </p:anim>
                                    <p:anim calcmode="lin" valueType="num">
                                      <p:cBhvr>
                                        <p:cTn id="68" dur="1000" fill="hold"/>
                                        <p:tgtEl>
                                          <p:spTgt spid="21528"/>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1000"/>
                                        <p:tgtEl>
                                          <p:spTgt spid="2"/>
                                        </p:tgtEl>
                                      </p:cBhvr>
                                    </p:animEffect>
                                    <p:anim calcmode="lin" valueType="num">
                                      <p:cBhvr>
                                        <p:cTn id="72" dur="1000" fill="hold"/>
                                        <p:tgtEl>
                                          <p:spTgt spid="2"/>
                                        </p:tgtEl>
                                        <p:attrNameLst>
                                          <p:attrName>ppt_x</p:attrName>
                                        </p:attrNameLst>
                                      </p:cBhvr>
                                      <p:tavLst>
                                        <p:tav tm="0">
                                          <p:val>
                                            <p:strVal val="#ppt_x"/>
                                          </p:val>
                                        </p:tav>
                                        <p:tav tm="100000">
                                          <p:val>
                                            <p:strVal val="#ppt_x"/>
                                          </p:val>
                                        </p:tav>
                                      </p:tavLst>
                                    </p:anim>
                                    <p:anim calcmode="lin" valueType="num">
                                      <p:cBhvr>
                                        <p:cTn id="7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1000"/>
                                        <p:tgtEl>
                                          <p:spTgt spid="3"/>
                                        </p:tgtEl>
                                      </p:cBhvr>
                                    </p:animEffect>
                                    <p:anim calcmode="lin" valueType="num">
                                      <p:cBhvr>
                                        <p:cTn id="79" dur="1000" fill="hold"/>
                                        <p:tgtEl>
                                          <p:spTgt spid="3"/>
                                        </p:tgtEl>
                                        <p:attrNameLst>
                                          <p:attrName>ppt_x</p:attrName>
                                        </p:attrNameLst>
                                      </p:cBhvr>
                                      <p:tavLst>
                                        <p:tav tm="0">
                                          <p:val>
                                            <p:strVal val="#ppt_x"/>
                                          </p:val>
                                        </p:tav>
                                        <p:tav tm="100000">
                                          <p:val>
                                            <p:strVal val="#ppt_x"/>
                                          </p:val>
                                        </p:tav>
                                      </p:tavLst>
                                    </p:anim>
                                    <p:anim calcmode="lin" valueType="num">
                                      <p:cBhvr>
                                        <p:cTn id="8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animBg="1"/>
      <p:bldP spid="21513" grpId="0" animBg="1"/>
      <p:bldP spid="153" grpId="0" animBg="1"/>
      <p:bldP spid="21528" grpId="0"/>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50E07C4-6F06-4704-BD67-F0C72907C6DA}"/>
              </a:ext>
            </a:extLst>
          </p:cNvPr>
          <p:cNvSpPr txBox="1"/>
          <p:nvPr/>
        </p:nvSpPr>
        <p:spPr>
          <a:xfrm flipH="1">
            <a:off x="790388" y="2668187"/>
            <a:ext cx="8026400" cy="3908762"/>
          </a:xfrm>
          <a:prstGeom prst="rect">
            <a:avLst/>
          </a:prstGeom>
          <a:noFill/>
        </p:spPr>
        <p:txBody>
          <a:bodyPr wrap="square" rtlCol="0">
            <a:spAutoFit/>
          </a:bodyPr>
          <a:lstStyle/>
          <a:p>
            <a:r>
              <a:rPr kumimoji="1" lang="ja-JP" altLang="en-US" sz="3200" dirty="0">
                <a:latin typeface="HGS創英角ﾎﾟｯﾌﾟ体" panose="040B0A00000000000000" pitchFamily="50" charset="-128"/>
                <a:ea typeface="HGS創英角ﾎﾟｯﾌﾟ体" panose="040B0A00000000000000" pitchFamily="50" charset="-128"/>
              </a:rPr>
              <a:t>・近年、世界で</a:t>
            </a:r>
            <a:endParaRPr kumimoji="1" lang="en-US" altLang="ja-JP" sz="3200" dirty="0">
              <a:latin typeface="HGS創英角ﾎﾟｯﾌﾟ体" panose="040B0A00000000000000" pitchFamily="50" charset="-128"/>
              <a:ea typeface="HGS創英角ﾎﾟｯﾌﾟ体" panose="040B0A00000000000000" pitchFamily="50" charset="-128"/>
            </a:endParaRPr>
          </a:p>
          <a:p>
            <a:r>
              <a:rPr kumimoji="1" lang="ja-JP" altLang="en-US" sz="3200" dirty="0">
                <a:latin typeface="HGS創英角ﾎﾟｯﾌﾟ体" panose="040B0A00000000000000" pitchFamily="50" charset="-128"/>
                <a:ea typeface="HGS創英角ﾎﾟｯﾌﾟ体" panose="040B0A00000000000000" pitchFamily="50" charset="-128"/>
              </a:rPr>
              <a:t>　　　　どんなことが起こっているかな？</a:t>
            </a:r>
            <a:endParaRPr kumimoji="1" lang="en-US" altLang="ja-JP" sz="3200" dirty="0">
              <a:latin typeface="HGS創英角ﾎﾟｯﾌﾟ体" panose="040B0A00000000000000" pitchFamily="50" charset="-128"/>
              <a:ea typeface="HGS創英角ﾎﾟｯﾌﾟ体" panose="040B0A00000000000000" pitchFamily="50" charset="-128"/>
            </a:endParaRPr>
          </a:p>
          <a:p>
            <a:r>
              <a:rPr kumimoji="1" lang="ja-JP" altLang="en-US" sz="3200" dirty="0">
                <a:latin typeface="HGS創英角ﾎﾟｯﾌﾟ体" panose="040B0A00000000000000" pitchFamily="50" charset="-128"/>
                <a:ea typeface="HGS創英角ﾎﾟｯﾌﾟ体" panose="040B0A00000000000000" pitchFamily="50" charset="-128"/>
              </a:rPr>
              <a:t>　</a:t>
            </a:r>
            <a:endParaRPr kumimoji="1" lang="en-US" altLang="ja-JP" sz="3200" dirty="0">
              <a:latin typeface="HGS創英角ﾎﾟｯﾌﾟ体" panose="040B0A00000000000000" pitchFamily="50" charset="-128"/>
              <a:ea typeface="HGS創英角ﾎﾟｯﾌﾟ体" panose="040B0A00000000000000" pitchFamily="50" charset="-128"/>
            </a:endParaRPr>
          </a:p>
          <a:p>
            <a:r>
              <a:rPr kumimoji="1" lang="ja-JP" altLang="en-US" sz="3200" dirty="0">
                <a:highlight>
                  <a:srgbClr val="FFFF00"/>
                </a:highlight>
                <a:latin typeface="HGS創英角ﾎﾟｯﾌﾟ体" panose="040B0A00000000000000" pitchFamily="50" charset="-128"/>
                <a:ea typeface="HGS創英角ﾎﾟｯﾌﾟ体" panose="040B0A00000000000000" pitchFamily="50" charset="-128"/>
              </a:rPr>
              <a:t>「</a:t>
            </a:r>
            <a:r>
              <a:rPr kumimoji="1" lang="ja-JP" altLang="en-US" sz="3200" u="sng" dirty="0">
                <a:highlight>
                  <a:srgbClr val="FFFF00"/>
                </a:highlight>
                <a:latin typeface="HGS創英角ﾎﾟｯﾌﾟ体" panose="040B0A00000000000000" pitchFamily="50" charset="-128"/>
                <a:ea typeface="HGS創英角ﾎﾟｯﾌﾟ体" panose="040B0A00000000000000" pitchFamily="50" charset="-128"/>
              </a:rPr>
              <a:t>大きな出来事</a:t>
            </a:r>
            <a:r>
              <a:rPr kumimoji="1" lang="ja-JP" altLang="en-US" sz="3200" dirty="0">
                <a:highlight>
                  <a:srgbClr val="FFFF00"/>
                </a:highlight>
                <a:latin typeface="HGS創英角ﾎﾟｯﾌﾟ体" panose="040B0A00000000000000" pitchFamily="50" charset="-128"/>
                <a:ea typeface="HGS創英角ﾎﾟｯﾌﾟ体" panose="040B0A00000000000000" pitchFamily="50" charset="-128"/>
              </a:rPr>
              <a:t>」を３つ以上、考えて！</a:t>
            </a:r>
            <a:endParaRPr kumimoji="1" lang="en-US" altLang="ja-JP" sz="3200" dirty="0">
              <a:highlight>
                <a:srgbClr val="FFFF00"/>
              </a:highlight>
              <a:latin typeface="HGS創英角ﾎﾟｯﾌﾟ体" panose="040B0A00000000000000" pitchFamily="50" charset="-128"/>
              <a:ea typeface="HGS創英角ﾎﾟｯﾌﾟ体" panose="040B0A00000000000000" pitchFamily="50" charset="-128"/>
            </a:endParaRPr>
          </a:p>
          <a:p>
            <a:r>
              <a:rPr kumimoji="1" lang="ja-JP" altLang="en-US" sz="3200" dirty="0">
                <a:highlight>
                  <a:srgbClr val="FFFF00"/>
                </a:highlight>
                <a:latin typeface="HGS創英角ﾎﾟｯﾌﾟ体" panose="040B0A00000000000000" pitchFamily="50" charset="-128"/>
                <a:ea typeface="HGS創英角ﾎﾟｯﾌﾟ体" panose="040B0A00000000000000" pitchFamily="50" charset="-128"/>
              </a:rPr>
              <a:t>　２０秒以内で、</a:t>
            </a:r>
            <a:endParaRPr kumimoji="1" lang="en-US" altLang="ja-JP" sz="3200" dirty="0">
              <a:highlight>
                <a:srgbClr val="FFFF00"/>
              </a:highlight>
              <a:latin typeface="HGS創英角ﾎﾟｯﾌﾟ体" panose="040B0A00000000000000" pitchFamily="50" charset="-128"/>
              <a:ea typeface="HGS創英角ﾎﾟｯﾌﾟ体" panose="040B0A00000000000000" pitchFamily="50" charset="-128"/>
            </a:endParaRPr>
          </a:p>
          <a:p>
            <a:r>
              <a:rPr kumimoji="1" lang="ja-JP" altLang="en-US" sz="3200" dirty="0">
                <a:highlight>
                  <a:srgbClr val="FFFF00"/>
                </a:highlight>
                <a:latin typeface="HGS創英角ﾎﾟｯﾌﾟ体" panose="040B0A00000000000000" pitchFamily="50" charset="-128"/>
                <a:ea typeface="HGS創英角ﾎﾟｯﾌﾟ体" panose="040B0A00000000000000" pitchFamily="50" charset="-128"/>
              </a:rPr>
              <a:t>　レジュメの　</a:t>
            </a:r>
            <a:r>
              <a:rPr kumimoji="1" lang="en-US" altLang="ja-JP" sz="3200" dirty="0">
                <a:highlight>
                  <a:srgbClr val="FFFF00"/>
                </a:highlight>
                <a:latin typeface="HGS創英角ﾎﾟｯﾌﾟ体" panose="040B0A00000000000000" pitchFamily="50" charset="-128"/>
                <a:ea typeface="HGS創英角ﾎﾟｯﾌﾟ体" panose="040B0A00000000000000" pitchFamily="50" charset="-128"/>
              </a:rPr>
              <a:t>1</a:t>
            </a:r>
            <a:r>
              <a:rPr kumimoji="1" lang="ja-JP" altLang="en-US" sz="3200" dirty="0">
                <a:highlight>
                  <a:srgbClr val="FFFF00"/>
                </a:highlight>
                <a:latin typeface="HGS創英角ﾎﾟｯﾌﾟ体" panose="040B0A00000000000000" pitchFamily="50" charset="-128"/>
                <a:ea typeface="HGS創英角ﾎﾟｯﾌﾟ体" panose="040B0A00000000000000" pitchFamily="50" charset="-128"/>
              </a:rPr>
              <a:t>、に書こう。</a:t>
            </a:r>
            <a:endParaRPr kumimoji="1" lang="en-US" altLang="ja-JP" sz="3200" dirty="0">
              <a:highlight>
                <a:srgbClr val="FFFF00"/>
              </a:highlight>
              <a:latin typeface="HGS創英角ﾎﾟｯﾌﾟ体" panose="040B0A00000000000000" pitchFamily="50" charset="-128"/>
              <a:ea typeface="HGS創英角ﾎﾟｯﾌﾟ体" panose="040B0A00000000000000" pitchFamily="50" charset="-128"/>
            </a:endParaRPr>
          </a:p>
          <a:p>
            <a:endParaRPr kumimoji="1" lang="en-US" altLang="ja-JP" sz="2800" u="sng" dirty="0">
              <a:solidFill>
                <a:srgbClr val="FF0000"/>
              </a:solidFill>
              <a:latin typeface="HGS創英角ﾎﾟｯﾌﾟ体" panose="040B0A00000000000000" pitchFamily="50" charset="-128"/>
              <a:ea typeface="HGS創英角ﾎﾟｯﾌﾟ体" panose="040B0A00000000000000" pitchFamily="50" charset="-128"/>
            </a:endParaRPr>
          </a:p>
          <a:p>
            <a:r>
              <a:rPr kumimoji="1" lang="ja-JP" altLang="en-US" sz="2800" b="1" dirty="0">
                <a:solidFill>
                  <a:srgbClr val="FF0000"/>
                </a:solidFill>
                <a:latin typeface="AR丸ゴシック体E" panose="020F0909000000000000" pitchFamily="49" charset="-128"/>
                <a:ea typeface="AR丸ゴシック体E" panose="020F0909000000000000" pitchFamily="49" charset="-128"/>
              </a:rPr>
              <a:t>　　　</a:t>
            </a:r>
            <a:r>
              <a:rPr kumimoji="1" lang="ja-JP" altLang="en-US" sz="2800" dirty="0">
                <a:latin typeface="AR丸ゴシック体E" panose="020F0909000000000000" pitchFamily="49" charset="-128"/>
                <a:ea typeface="AR丸ゴシック体E" panose="020F0909000000000000" pitchFamily="49" charset="-128"/>
              </a:rPr>
              <a:t>　</a:t>
            </a:r>
            <a:endParaRPr kumimoji="1" lang="en-US" altLang="ja-JP" sz="1400" dirty="0">
              <a:latin typeface="AR丸ゴシック体E" panose="020F0909000000000000" pitchFamily="49" charset="-128"/>
              <a:ea typeface="AR丸ゴシック体E" panose="020F0909000000000000" pitchFamily="49" charset="-128"/>
            </a:endParaRPr>
          </a:p>
        </p:txBody>
      </p:sp>
      <p:sp>
        <p:nvSpPr>
          <p:cNvPr id="5" name="テキスト ボックス 4">
            <a:extLst>
              <a:ext uri="{FF2B5EF4-FFF2-40B4-BE49-F238E27FC236}">
                <a16:creationId xmlns:a16="http://schemas.microsoft.com/office/drawing/2014/main" id="{263C4F19-091B-DF8A-A496-1233CFAD7A40}"/>
              </a:ext>
            </a:extLst>
          </p:cNvPr>
          <p:cNvSpPr txBox="1"/>
          <p:nvPr/>
        </p:nvSpPr>
        <p:spPr>
          <a:xfrm>
            <a:off x="669365" y="429193"/>
            <a:ext cx="8026400" cy="1600438"/>
          </a:xfrm>
          <a:prstGeom prst="rect">
            <a:avLst/>
          </a:prstGeom>
          <a:solidFill>
            <a:schemeClr val="accent5">
              <a:lumMod val="40000"/>
              <a:lumOff val="60000"/>
            </a:schemeClr>
          </a:solidFill>
          <a:ln>
            <a:solidFill>
              <a:schemeClr val="accent1"/>
            </a:solidFill>
          </a:ln>
        </p:spPr>
        <p:txBody>
          <a:bodyPr wrap="square">
            <a:spAutoFit/>
          </a:bodyPr>
          <a:lstStyle/>
          <a:p>
            <a:endParaRPr kumimoji="1" lang="en-US" altLang="ja-JP" sz="900" dirty="0">
              <a:latin typeface="AR P丸ゴシック体E" panose="020F0900000000000000" pitchFamily="50" charset="-128"/>
              <a:ea typeface="AR P丸ゴシック体E" panose="020F0900000000000000" pitchFamily="50" charset="-128"/>
            </a:endParaRPr>
          </a:p>
          <a:p>
            <a:r>
              <a:rPr kumimoji="1" lang="ja-JP" altLang="en-US" sz="3600" dirty="0">
                <a:latin typeface="AR P丸ゴシック体E" panose="020F0900000000000000" pitchFamily="50" charset="-128"/>
                <a:ea typeface="AR P丸ゴシック体E" panose="020F0900000000000000" pitchFamily="50" charset="-128"/>
              </a:rPr>
              <a:t>さて、君たちが生きていく</a:t>
            </a:r>
            <a:r>
              <a:rPr kumimoji="1" lang="en-US" altLang="ja-JP" sz="4000" dirty="0">
                <a:solidFill>
                  <a:srgbClr val="C00000"/>
                </a:solidFill>
                <a:highlight>
                  <a:srgbClr val="FFFF79"/>
                </a:highlight>
                <a:latin typeface="AR P丸ゴシック体E" panose="020F0900000000000000" pitchFamily="50" charset="-128"/>
                <a:ea typeface="AR P丸ゴシック体E" panose="020F0900000000000000" pitchFamily="50" charset="-128"/>
              </a:rPr>
              <a:t>『</a:t>
            </a:r>
            <a:r>
              <a:rPr kumimoji="1" lang="ja-JP" altLang="en-US" sz="4000" b="1" dirty="0">
                <a:solidFill>
                  <a:srgbClr val="C00000"/>
                </a:solidFill>
                <a:highlight>
                  <a:srgbClr val="FFFF79"/>
                </a:highlight>
                <a:latin typeface="AR P丸ゴシック体E" panose="020F0900000000000000" pitchFamily="50" charset="-128"/>
                <a:ea typeface="AR P丸ゴシック体E" panose="020F0900000000000000" pitchFamily="50" charset="-128"/>
              </a:rPr>
              <a:t>未来</a:t>
            </a:r>
            <a:r>
              <a:rPr kumimoji="1" lang="en-US" altLang="ja-JP" sz="4000" b="1" dirty="0">
                <a:solidFill>
                  <a:srgbClr val="C00000"/>
                </a:solidFill>
                <a:highlight>
                  <a:srgbClr val="FFFF79"/>
                </a:highlight>
                <a:latin typeface="AR P丸ゴシック体E" panose="020F0900000000000000" pitchFamily="50" charset="-128"/>
                <a:ea typeface="AR P丸ゴシック体E" panose="020F0900000000000000" pitchFamily="50" charset="-128"/>
              </a:rPr>
              <a:t>』</a:t>
            </a:r>
            <a:r>
              <a:rPr kumimoji="1" lang="ja-JP" altLang="en-US" sz="3600" b="1" dirty="0">
                <a:latin typeface="AR P丸ゴシック体E" panose="020F0900000000000000" pitchFamily="50" charset="-128"/>
                <a:ea typeface="AR P丸ゴシック体E" panose="020F0900000000000000" pitchFamily="50" charset="-128"/>
              </a:rPr>
              <a:t>って、</a:t>
            </a:r>
            <a:endParaRPr kumimoji="1" lang="en-US" altLang="ja-JP" sz="3600" b="1" dirty="0">
              <a:latin typeface="AR P丸ゴシック体E" panose="020F0900000000000000" pitchFamily="50" charset="-128"/>
              <a:ea typeface="AR P丸ゴシック体E" panose="020F0900000000000000" pitchFamily="50" charset="-128"/>
            </a:endParaRPr>
          </a:p>
          <a:p>
            <a:endParaRPr kumimoji="1" lang="en-US" altLang="ja-JP" sz="1400" b="1" dirty="0">
              <a:latin typeface="AR P丸ゴシック体E" panose="020F0900000000000000" pitchFamily="50" charset="-128"/>
              <a:ea typeface="AR P丸ゴシック体E" panose="020F0900000000000000" pitchFamily="50" charset="-128"/>
            </a:endParaRPr>
          </a:p>
          <a:p>
            <a:r>
              <a:rPr kumimoji="1" lang="ja-JP" altLang="en-US" sz="3600" b="1" dirty="0">
                <a:latin typeface="AR P丸ゴシック体E" panose="020F0900000000000000" pitchFamily="50" charset="-128"/>
                <a:ea typeface="AR P丸ゴシック体E" panose="020F0900000000000000" pitchFamily="50" charset="-128"/>
              </a:rPr>
              <a:t>　　　どんな世界なんだろう？</a:t>
            </a:r>
            <a:r>
              <a:rPr kumimoji="1" lang="ja-JP" altLang="en-US" sz="2800" b="1" dirty="0">
                <a:latin typeface="AR P丸ゴシック体E" panose="020F0900000000000000" pitchFamily="50" charset="-128"/>
                <a:ea typeface="AR P丸ゴシック体E" panose="020F0900000000000000" pitchFamily="50" charset="-128"/>
              </a:rPr>
              <a:t>　</a:t>
            </a:r>
            <a:endParaRPr kumimoji="1" lang="en-US" altLang="ja-JP" sz="2800" b="1"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73120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1000"/>
                                        <p:tgtEl>
                                          <p:spTgt spid="4">
                                            <p:txEl>
                                              <p:pRg st="4" end="4"/>
                                            </p:txEl>
                                          </p:spTgt>
                                        </p:tgtEl>
                                      </p:cBhvr>
                                    </p:animEffect>
                                    <p:anim calcmode="lin" valueType="num">
                                      <p:cBhvr>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1000"/>
                                        <p:tgtEl>
                                          <p:spTgt spid="4">
                                            <p:txEl>
                                              <p:pRg st="5" end="5"/>
                                            </p:txEl>
                                          </p:spTgt>
                                        </p:tgtEl>
                                      </p:cBhvr>
                                    </p:animEffect>
                                    <p:anim calcmode="lin" valueType="num">
                                      <p:cBhvr>
                                        <p:cTn id="3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83AA89E3-21C5-4381-AEB0-BBDB3AC2B048}"/>
              </a:ext>
            </a:extLst>
          </p:cNvPr>
          <p:cNvSpPr/>
          <p:nvPr/>
        </p:nvSpPr>
        <p:spPr>
          <a:xfrm>
            <a:off x="351693" y="263769"/>
            <a:ext cx="8440615" cy="633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a:p>
        </p:txBody>
      </p:sp>
      <p:pic>
        <p:nvPicPr>
          <p:cNvPr id="91" name="図 90">
            <a:extLst>
              <a:ext uri="{FF2B5EF4-FFF2-40B4-BE49-F238E27FC236}">
                <a16:creationId xmlns:a16="http://schemas.microsoft.com/office/drawing/2014/main" id="{76C24E8E-4DC5-4E2B-94DD-6E9EFA0398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1692" y="920390"/>
            <a:ext cx="8031195" cy="5087173"/>
          </a:xfrm>
          <a:prstGeom prst="rect">
            <a:avLst/>
          </a:prstGeom>
        </p:spPr>
      </p:pic>
      <p:cxnSp>
        <p:nvCxnSpPr>
          <p:cNvPr id="57" name="直線コネクタ 56">
            <a:extLst>
              <a:ext uri="{FF2B5EF4-FFF2-40B4-BE49-F238E27FC236}">
                <a16:creationId xmlns:a16="http://schemas.microsoft.com/office/drawing/2014/main" id="{C3345B00-6C6D-4C82-B18B-111527C1CD2E}"/>
              </a:ext>
            </a:extLst>
          </p:cNvPr>
          <p:cNvCxnSpPr/>
          <p:nvPr/>
        </p:nvCxnSpPr>
        <p:spPr>
          <a:xfrm flipV="1">
            <a:off x="5727175" y="3589970"/>
            <a:ext cx="8116" cy="1566383"/>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2C0A5AB-6CB5-4BC1-9AB7-0B3C827F2DF5}"/>
              </a:ext>
            </a:extLst>
          </p:cNvPr>
          <p:cNvCxnSpPr>
            <a:cxnSpLocks/>
          </p:cNvCxnSpPr>
          <p:nvPr/>
        </p:nvCxnSpPr>
        <p:spPr>
          <a:xfrm>
            <a:off x="5789396" y="2848710"/>
            <a:ext cx="0" cy="457199"/>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26A8D8BA-E96F-43F9-8319-843C0F0DC938}"/>
              </a:ext>
            </a:extLst>
          </p:cNvPr>
          <p:cNvCxnSpPr/>
          <p:nvPr/>
        </p:nvCxnSpPr>
        <p:spPr>
          <a:xfrm>
            <a:off x="6646986" y="3422238"/>
            <a:ext cx="194783" cy="0"/>
          </a:xfrm>
          <a:prstGeom prst="line">
            <a:avLst/>
          </a:prstGeom>
          <a:ln w="317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A86FB7B1-AD82-446D-AFD8-6754F817D85D}"/>
              </a:ext>
            </a:extLst>
          </p:cNvPr>
          <p:cNvCxnSpPr/>
          <p:nvPr/>
        </p:nvCxnSpPr>
        <p:spPr>
          <a:xfrm>
            <a:off x="6181669" y="3614847"/>
            <a:ext cx="0" cy="478842"/>
          </a:xfrm>
          <a:prstGeom prst="line">
            <a:avLst/>
          </a:prstGeom>
          <a:ln w="476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1">
            <a:extLst>
              <a:ext uri="{FF2B5EF4-FFF2-40B4-BE49-F238E27FC236}">
                <a16:creationId xmlns:a16="http://schemas.microsoft.com/office/drawing/2014/main" id="{9D13385A-CA0E-4F34-B8A2-F2D3646CBD02}"/>
              </a:ext>
            </a:extLst>
          </p:cNvPr>
          <p:cNvSpPr txBox="1"/>
          <p:nvPr/>
        </p:nvSpPr>
        <p:spPr>
          <a:xfrm>
            <a:off x="6103301" y="4091556"/>
            <a:ext cx="1252566" cy="359808"/>
          </a:xfrm>
          <a:prstGeom prst="rect">
            <a:avLst/>
          </a:prstGeom>
          <a:solidFill>
            <a:schemeClr val="lt1"/>
          </a:solidFill>
          <a:ln w="34925" cmpd="thickThin">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363" b="1">
                <a:latin typeface="HGS創英角ﾎﾟｯﾌﾟ体" panose="040B0A00000000000000" pitchFamily="50" charset="-128"/>
                <a:ea typeface="HGS創英角ﾎﾟｯﾌﾟ体" panose="040B0A00000000000000" pitchFamily="50" charset="-128"/>
              </a:rPr>
              <a:t>八名川まつり</a:t>
            </a:r>
          </a:p>
        </p:txBody>
      </p:sp>
      <p:sp>
        <p:nvSpPr>
          <p:cNvPr id="62" name="テキスト ボックス 2">
            <a:extLst>
              <a:ext uri="{FF2B5EF4-FFF2-40B4-BE49-F238E27FC236}">
                <a16:creationId xmlns:a16="http://schemas.microsoft.com/office/drawing/2014/main" id="{77CDD923-B523-4F0C-9A95-E32563D6341B}"/>
              </a:ext>
            </a:extLst>
          </p:cNvPr>
          <p:cNvSpPr txBox="1"/>
          <p:nvPr/>
        </p:nvSpPr>
        <p:spPr>
          <a:xfrm>
            <a:off x="2651219" y="6013939"/>
            <a:ext cx="957685" cy="215073"/>
          </a:xfrm>
          <a:prstGeom prst="rect">
            <a:avLst/>
          </a:prstGeom>
          <a:solidFill>
            <a:srgbClr val="92D05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23" b="1"/>
              <a:t>環境の教育</a:t>
            </a:r>
          </a:p>
        </p:txBody>
      </p:sp>
      <p:sp>
        <p:nvSpPr>
          <p:cNvPr id="63" name="テキスト ボックス 3">
            <a:extLst>
              <a:ext uri="{FF2B5EF4-FFF2-40B4-BE49-F238E27FC236}">
                <a16:creationId xmlns:a16="http://schemas.microsoft.com/office/drawing/2014/main" id="{8E470BCB-1603-42E7-8F82-45F761C45BF3}"/>
              </a:ext>
            </a:extLst>
          </p:cNvPr>
          <p:cNvSpPr txBox="1"/>
          <p:nvPr/>
        </p:nvSpPr>
        <p:spPr>
          <a:xfrm>
            <a:off x="3752290" y="6013939"/>
            <a:ext cx="933337" cy="215073"/>
          </a:xfrm>
          <a:prstGeom prst="rect">
            <a:avLst/>
          </a:prstGeom>
          <a:solidFill>
            <a:srgbClr val="FFFF99"/>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23" b="1"/>
              <a:t>多文化理解</a:t>
            </a:r>
          </a:p>
        </p:txBody>
      </p:sp>
      <p:sp>
        <p:nvSpPr>
          <p:cNvPr id="64" name="テキスト ボックス 4">
            <a:extLst>
              <a:ext uri="{FF2B5EF4-FFF2-40B4-BE49-F238E27FC236}">
                <a16:creationId xmlns:a16="http://schemas.microsoft.com/office/drawing/2014/main" id="{AA017D03-7DDD-48EB-A9A2-97AF596C772C}"/>
              </a:ext>
            </a:extLst>
          </p:cNvPr>
          <p:cNvSpPr txBox="1"/>
          <p:nvPr/>
        </p:nvSpPr>
        <p:spPr>
          <a:xfrm>
            <a:off x="4764079" y="6013942"/>
            <a:ext cx="1216025" cy="211014"/>
          </a:xfrm>
          <a:prstGeom prst="rect">
            <a:avLst/>
          </a:prstGeom>
          <a:solidFill>
            <a:srgbClr val="FCC8F5"/>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23" b="1"/>
              <a:t>人権・命の教育</a:t>
            </a:r>
          </a:p>
        </p:txBody>
      </p:sp>
      <p:sp>
        <p:nvSpPr>
          <p:cNvPr id="65" name="テキスト ボックス 5">
            <a:extLst>
              <a:ext uri="{FF2B5EF4-FFF2-40B4-BE49-F238E27FC236}">
                <a16:creationId xmlns:a16="http://schemas.microsoft.com/office/drawing/2014/main" id="{76D5BCC5-8376-4BC6-81C5-38875ECC55D9}"/>
              </a:ext>
            </a:extLst>
          </p:cNvPr>
          <p:cNvSpPr txBox="1"/>
          <p:nvPr/>
        </p:nvSpPr>
        <p:spPr>
          <a:xfrm>
            <a:off x="6033112" y="6013939"/>
            <a:ext cx="982033" cy="215073"/>
          </a:xfrm>
          <a:prstGeom prst="rect">
            <a:avLst/>
          </a:prstGeom>
          <a:solidFill>
            <a:schemeClr val="bg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23" b="1" dirty="0"/>
              <a:t>学習スキル</a:t>
            </a:r>
          </a:p>
        </p:txBody>
      </p:sp>
      <p:cxnSp>
        <p:nvCxnSpPr>
          <p:cNvPr id="66" name="直線コネクタ 65">
            <a:extLst>
              <a:ext uri="{FF2B5EF4-FFF2-40B4-BE49-F238E27FC236}">
                <a16:creationId xmlns:a16="http://schemas.microsoft.com/office/drawing/2014/main" id="{E2380EF6-4176-4FA3-B9BA-038764497468}"/>
              </a:ext>
            </a:extLst>
          </p:cNvPr>
          <p:cNvCxnSpPr/>
          <p:nvPr/>
        </p:nvCxnSpPr>
        <p:spPr>
          <a:xfrm flipH="1">
            <a:off x="4726204" y="1520396"/>
            <a:ext cx="8116" cy="1030729"/>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82EAD775-D89C-466C-8FBE-09E806A313E1}"/>
              </a:ext>
            </a:extLst>
          </p:cNvPr>
          <p:cNvCxnSpPr/>
          <p:nvPr/>
        </p:nvCxnSpPr>
        <p:spPr>
          <a:xfrm>
            <a:off x="4792486" y="3029965"/>
            <a:ext cx="666862" cy="275943"/>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テキスト ボックス 90">
            <a:extLst>
              <a:ext uri="{FF2B5EF4-FFF2-40B4-BE49-F238E27FC236}">
                <a16:creationId xmlns:a16="http://schemas.microsoft.com/office/drawing/2014/main" id="{8AA9F2B7-99EB-49A3-A4CF-3782A981E682}"/>
              </a:ext>
            </a:extLst>
          </p:cNvPr>
          <p:cNvSpPr txBox="1"/>
          <p:nvPr/>
        </p:nvSpPr>
        <p:spPr>
          <a:xfrm>
            <a:off x="6847875" y="3194991"/>
            <a:ext cx="1252565" cy="503190"/>
          </a:xfrm>
          <a:prstGeom prst="rect">
            <a:avLst/>
          </a:prstGeom>
          <a:solidFill>
            <a:srgbClr val="FCC8F5"/>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193" b="1" dirty="0"/>
              <a:t>世界が１００人の村だったら</a:t>
            </a:r>
          </a:p>
        </p:txBody>
      </p:sp>
      <p:cxnSp>
        <p:nvCxnSpPr>
          <p:cNvPr id="72" name="直線コネクタ 71">
            <a:extLst>
              <a:ext uri="{FF2B5EF4-FFF2-40B4-BE49-F238E27FC236}">
                <a16:creationId xmlns:a16="http://schemas.microsoft.com/office/drawing/2014/main" id="{58FF4F9E-66F5-4357-8184-20824830CFF4}"/>
              </a:ext>
            </a:extLst>
          </p:cNvPr>
          <p:cNvCxnSpPr>
            <a:cxnSpLocks/>
          </p:cNvCxnSpPr>
          <p:nvPr/>
        </p:nvCxnSpPr>
        <p:spPr>
          <a:xfrm flipV="1">
            <a:off x="5303158" y="2751318"/>
            <a:ext cx="408677" cy="9097"/>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円形吹き出し 8">
            <a:extLst>
              <a:ext uri="{FF2B5EF4-FFF2-40B4-BE49-F238E27FC236}">
                <a16:creationId xmlns:a16="http://schemas.microsoft.com/office/drawing/2014/main" id="{999A0B74-FA40-484F-A323-1D0A248EB872}"/>
              </a:ext>
            </a:extLst>
          </p:cNvPr>
          <p:cNvSpPr/>
          <p:nvPr/>
        </p:nvSpPr>
        <p:spPr>
          <a:xfrm>
            <a:off x="1819101" y="1203872"/>
            <a:ext cx="2014347" cy="711500"/>
          </a:xfrm>
          <a:prstGeom prst="wedgeEllipseCallout">
            <a:avLst>
              <a:gd name="adj1" fmla="val 61688"/>
              <a:gd name="adj2" fmla="val -23668"/>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08"/>
              </a:lnSpc>
            </a:pPr>
            <a:r>
              <a:rPr lang="ja-JP" altLang="en-US" sz="1193" b="1" dirty="0">
                <a:latin typeface="+mn-ea"/>
              </a:rPr>
              <a:t>①　</a:t>
            </a:r>
            <a:r>
              <a:rPr lang="en-US" altLang="ja-JP" sz="1193" b="1" dirty="0">
                <a:latin typeface="+mn-ea"/>
              </a:rPr>
              <a:t>SDGs</a:t>
            </a:r>
            <a:r>
              <a:rPr lang="ja-JP" altLang="en-US" sz="1193" b="1" dirty="0">
                <a:latin typeface="+mn-ea"/>
              </a:rPr>
              <a:t>の視点から未来について、自分の考えをもつ</a:t>
            </a:r>
            <a:endParaRPr lang="en-US" altLang="ja-JP" sz="1193" b="1" dirty="0">
              <a:latin typeface="+mn-ea"/>
            </a:endParaRPr>
          </a:p>
        </p:txBody>
      </p:sp>
      <p:sp>
        <p:nvSpPr>
          <p:cNvPr id="74" name="円形吹き出し 26">
            <a:extLst>
              <a:ext uri="{FF2B5EF4-FFF2-40B4-BE49-F238E27FC236}">
                <a16:creationId xmlns:a16="http://schemas.microsoft.com/office/drawing/2014/main" id="{766C939F-2EEF-4004-823B-8B36CBB251D8}"/>
              </a:ext>
            </a:extLst>
          </p:cNvPr>
          <p:cNvSpPr/>
          <p:nvPr/>
        </p:nvSpPr>
        <p:spPr>
          <a:xfrm>
            <a:off x="5213164" y="1569089"/>
            <a:ext cx="1780278" cy="795366"/>
          </a:xfrm>
          <a:prstGeom prst="wedgeEllipseCallout">
            <a:avLst>
              <a:gd name="adj1" fmla="val -1122"/>
              <a:gd name="adj2" fmla="val 70806"/>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93"/>
              </a:lnSpc>
            </a:pPr>
            <a:r>
              <a:rPr lang="ja-JP" altLang="en-US" sz="1193" b="1" dirty="0">
                <a:latin typeface="+mn-ea"/>
              </a:rPr>
              <a:t>⑤　これからの　</a:t>
            </a:r>
            <a:endParaRPr lang="en-US" altLang="ja-JP" sz="1193" b="1" dirty="0">
              <a:latin typeface="+mn-ea"/>
            </a:endParaRPr>
          </a:p>
          <a:p>
            <a:pPr>
              <a:lnSpc>
                <a:spcPts val="1193"/>
              </a:lnSpc>
            </a:pPr>
            <a:r>
              <a:rPr lang="ja-JP" altLang="en-US" sz="1193" b="1" dirty="0">
                <a:latin typeface="+mn-ea"/>
              </a:rPr>
              <a:t>　日本について</a:t>
            </a:r>
            <a:endParaRPr lang="en-US" altLang="ja-JP" sz="1193" b="1" dirty="0">
              <a:latin typeface="+mn-ea"/>
            </a:endParaRPr>
          </a:p>
          <a:p>
            <a:pPr>
              <a:lnSpc>
                <a:spcPts val="1193"/>
              </a:lnSpc>
            </a:pPr>
            <a:r>
              <a:rPr lang="ja-JP" altLang="en-US" sz="1193" b="1" dirty="0">
                <a:latin typeface="+mn-ea"/>
              </a:rPr>
              <a:t>　考える</a:t>
            </a:r>
            <a:endParaRPr lang="en-US" altLang="ja-JP" sz="1193" b="1" dirty="0">
              <a:latin typeface="+mn-ea"/>
            </a:endParaRPr>
          </a:p>
        </p:txBody>
      </p:sp>
      <p:sp>
        <p:nvSpPr>
          <p:cNvPr id="75" name="円形吹き出し 27">
            <a:extLst>
              <a:ext uri="{FF2B5EF4-FFF2-40B4-BE49-F238E27FC236}">
                <a16:creationId xmlns:a16="http://schemas.microsoft.com/office/drawing/2014/main" id="{980492D1-4170-4DE1-91A2-9E8A442C0C05}"/>
              </a:ext>
            </a:extLst>
          </p:cNvPr>
          <p:cNvSpPr/>
          <p:nvPr/>
        </p:nvSpPr>
        <p:spPr>
          <a:xfrm>
            <a:off x="2540300" y="2242718"/>
            <a:ext cx="1358073" cy="819714"/>
          </a:xfrm>
          <a:prstGeom prst="wedgeEllipseCallout">
            <a:avLst>
              <a:gd name="adj1" fmla="val 62854"/>
              <a:gd name="adj2" fmla="val 7675"/>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93"/>
              </a:lnSpc>
            </a:pPr>
            <a:r>
              <a:rPr lang="ja-JP" altLang="en-US" sz="1193" b="1">
                <a:latin typeface="+mn-ea"/>
              </a:rPr>
              <a:t>②　戦争中の生活や人々の願いを知る</a:t>
            </a:r>
            <a:endParaRPr lang="en-US" altLang="ja-JP" sz="1193" b="1">
              <a:latin typeface="+mn-ea"/>
            </a:endParaRPr>
          </a:p>
        </p:txBody>
      </p:sp>
      <p:sp>
        <p:nvSpPr>
          <p:cNvPr id="76" name="円形吹き出し 28">
            <a:extLst>
              <a:ext uri="{FF2B5EF4-FFF2-40B4-BE49-F238E27FC236}">
                <a16:creationId xmlns:a16="http://schemas.microsoft.com/office/drawing/2014/main" id="{0ADCE918-5FA4-4B41-8FA4-42ABC25AA333}"/>
              </a:ext>
            </a:extLst>
          </p:cNvPr>
          <p:cNvSpPr/>
          <p:nvPr/>
        </p:nvSpPr>
        <p:spPr>
          <a:xfrm>
            <a:off x="3255427" y="3146296"/>
            <a:ext cx="1808944" cy="873820"/>
          </a:xfrm>
          <a:prstGeom prst="wedgeEllipseCallout">
            <a:avLst>
              <a:gd name="adj1" fmla="val 74664"/>
              <a:gd name="adj2" fmla="val -14845"/>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193" b="1">
                <a:latin typeface="+mn-ea"/>
              </a:rPr>
              <a:t>③　将来の夢について考え、</a:t>
            </a:r>
            <a:endParaRPr lang="en-US" altLang="ja-JP" sz="1193" b="1">
              <a:latin typeface="+mn-ea"/>
            </a:endParaRPr>
          </a:p>
          <a:p>
            <a:pPr>
              <a:lnSpc>
                <a:spcPts val="1023"/>
              </a:lnSpc>
            </a:pPr>
            <a:r>
              <a:rPr lang="ja-JP" altLang="en-US" sz="1193" b="1">
                <a:latin typeface="+mn-ea"/>
              </a:rPr>
              <a:t>自分を見つめる</a:t>
            </a:r>
            <a:endParaRPr lang="en-US" altLang="ja-JP" sz="1193" b="1">
              <a:latin typeface="+mn-ea"/>
            </a:endParaRPr>
          </a:p>
        </p:txBody>
      </p:sp>
      <p:sp>
        <p:nvSpPr>
          <p:cNvPr id="77" name="円形吹き出し 29">
            <a:extLst>
              <a:ext uri="{FF2B5EF4-FFF2-40B4-BE49-F238E27FC236}">
                <a16:creationId xmlns:a16="http://schemas.microsoft.com/office/drawing/2014/main" id="{4AC1AAAA-5B09-484C-9CAC-BD7AE12F31F0}"/>
              </a:ext>
            </a:extLst>
          </p:cNvPr>
          <p:cNvSpPr/>
          <p:nvPr/>
        </p:nvSpPr>
        <p:spPr>
          <a:xfrm>
            <a:off x="3464593" y="4120213"/>
            <a:ext cx="2192246" cy="754786"/>
          </a:xfrm>
          <a:prstGeom prst="wedgeEllipseCallout">
            <a:avLst>
              <a:gd name="adj1" fmla="val 47518"/>
              <a:gd name="adj2" fmla="val -107286"/>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93"/>
              </a:lnSpc>
            </a:pPr>
            <a:r>
              <a:rPr lang="ja-JP" altLang="en-US" sz="1193" b="1" dirty="0">
                <a:latin typeface="+mn-ea"/>
              </a:rPr>
              <a:t>⑥　自分がなりたい職業を選び、実現への道筋を調べる</a:t>
            </a:r>
            <a:endParaRPr lang="en-US" altLang="ja-JP" sz="1193" b="1" dirty="0">
              <a:latin typeface="+mn-ea"/>
            </a:endParaRPr>
          </a:p>
        </p:txBody>
      </p:sp>
      <p:sp>
        <p:nvSpPr>
          <p:cNvPr id="78" name="円形吹き出し 31">
            <a:extLst>
              <a:ext uri="{FF2B5EF4-FFF2-40B4-BE49-F238E27FC236}">
                <a16:creationId xmlns:a16="http://schemas.microsoft.com/office/drawing/2014/main" id="{60C9646B-A2A3-456F-A326-31C981DE47A1}"/>
              </a:ext>
            </a:extLst>
          </p:cNvPr>
          <p:cNvSpPr/>
          <p:nvPr/>
        </p:nvSpPr>
        <p:spPr>
          <a:xfrm>
            <a:off x="6630366" y="4494898"/>
            <a:ext cx="1829187" cy="684449"/>
          </a:xfrm>
          <a:prstGeom prst="wedgeEllipseCallout">
            <a:avLst>
              <a:gd name="adj1" fmla="val -37344"/>
              <a:gd name="adj2" fmla="val -54736"/>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93"/>
              </a:lnSpc>
            </a:pPr>
            <a:r>
              <a:rPr lang="ja-JP" altLang="en-US" sz="1193" b="1" dirty="0">
                <a:latin typeface="+mn-ea"/>
              </a:rPr>
              <a:t>⑦　調べたことを地域・保護者に発表する</a:t>
            </a:r>
            <a:endParaRPr lang="en-US" altLang="ja-JP" sz="1193" b="1" dirty="0">
              <a:latin typeface="+mn-ea"/>
            </a:endParaRPr>
          </a:p>
        </p:txBody>
      </p:sp>
      <p:sp>
        <p:nvSpPr>
          <p:cNvPr id="79" name="円形吹き出し 32">
            <a:extLst>
              <a:ext uri="{FF2B5EF4-FFF2-40B4-BE49-F238E27FC236}">
                <a16:creationId xmlns:a16="http://schemas.microsoft.com/office/drawing/2014/main" id="{B54B538D-1C17-47BD-9AAB-47C80D364FA0}"/>
              </a:ext>
            </a:extLst>
          </p:cNvPr>
          <p:cNvSpPr/>
          <p:nvPr/>
        </p:nvSpPr>
        <p:spPr>
          <a:xfrm>
            <a:off x="3443881" y="4956159"/>
            <a:ext cx="1815273" cy="741259"/>
          </a:xfrm>
          <a:prstGeom prst="wedgeEllipseCallout">
            <a:avLst>
              <a:gd name="adj1" fmla="val 62855"/>
              <a:gd name="adj2" fmla="val -708"/>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08"/>
              </a:lnSpc>
            </a:pPr>
            <a:r>
              <a:rPr lang="ja-JP" altLang="en-US" sz="1193" b="1" dirty="0">
                <a:latin typeface="+mn-ea"/>
              </a:rPr>
              <a:t>④　将来の自分の姿を想像し、立体作品を作る</a:t>
            </a:r>
            <a:endParaRPr lang="en-US" altLang="ja-JP" sz="1193" b="1" dirty="0">
              <a:latin typeface="+mn-ea"/>
            </a:endParaRPr>
          </a:p>
          <a:p>
            <a:pPr>
              <a:lnSpc>
                <a:spcPts val="1108"/>
              </a:lnSpc>
            </a:pPr>
            <a:endParaRPr lang="en-US" altLang="ja-JP" sz="1193" b="1" dirty="0">
              <a:latin typeface="+mn-ea"/>
            </a:endParaRPr>
          </a:p>
          <a:p>
            <a:pPr>
              <a:lnSpc>
                <a:spcPts val="1108"/>
              </a:lnSpc>
            </a:pPr>
            <a:endParaRPr lang="en-US" altLang="ja-JP" sz="1193" b="1" dirty="0">
              <a:latin typeface="+mn-ea"/>
            </a:endParaRPr>
          </a:p>
        </p:txBody>
      </p:sp>
      <p:sp>
        <p:nvSpPr>
          <p:cNvPr id="81" name="テキスト ボックス 58">
            <a:extLst>
              <a:ext uri="{FF2B5EF4-FFF2-40B4-BE49-F238E27FC236}">
                <a16:creationId xmlns:a16="http://schemas.microsoft.com/office/drawing/2014/main" id="{02E215E8-0DFB-4F65-8725-94513ED33A0B}"/>
              </a:ext>
            </a:extLst>
          </p:cNvPr>
          <p:cNvSpPr txBox="1"/>
          <p:nvPr/>
        </p:nvSpPr>
        <p:spPr>
          <a:xfrm>
            <a:off x="5475580" y="2529481"/>
            <a:ext cx="1214691" cy="462611"/>
          </a:xfrm>
          <a:prstGeom prst="rect">
            <a:avLst/>
          </a:prstGeom>
          <a:solidFill>
            <a:srgbClr val="FFFF99"/>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779173" eaLnBrk="1" fontAlgn="auto" hangingPunct="1">
              <a:spcBef>
                <a:spcPts val="0"/>
              </a:spcBef>
              <a:spcAft>
                <a:spcPts val="0"/>
              </a:spcAft>
              <a:defRPr/>
            </a:pPr>
            <a:r>
              <a:rPr lang="ja-JP" altLang="en-US" sz="1193" b="1" dirty="0"/>
              <a:t>新しい日本、平和な日本へ</a:t>
            </a:r>
            <a:endParaRPr lang="en-US" altLang="ja-JP" sz="1193" b="1" dirty="0"/>
          </a:p>
        </p:txBody>
      </p:sp>
      <p:sp>
        <p:nvSpPr>
          <p:cNvPr id="80" name="円形吹き出し 35">
            <a:extLst>
              <a:ext uri="{FF2B5EF4-FFF2-40B4-BE49-F238E27FC236}">
                <a16:creationId xmlns:a16="http://schemas.microsoft.com/office/drawing/2014/main" id="{EC79716B-7669-4218-89B2-B48E66077CB8}"/>
              </a:ext>
            </a:extLst>
          </p:cNvPr>
          <p:cNvSpPr/>
          <p:nvPr/>
        </p:nvSpPr>
        <p:spPr>
          <a:xfrm>
            <a:off x="6762121" y="2142620"/>
            <a:ext cx="1842327" cy="968505"/>
          </a:xfrm>
          <a:prstGeom prst="wedgeEllipseCallout">
            <a:avLst>
              <a:gd name="adj1" fmla="val 4905"/>
              <a:gd name="adj2" fmla="val 60489"/>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193" b="1" dirty="0">
                <a:latin typeface="+mn-ea"/>
              </a:rPr>
              <a:t>⑧　世界の現状を見つめ自分の生き方・学び方について考える</a:t>
            </a:r>
            <a:endParaRPr lang="en-US" altLang="ja-JP" sz="1193" b="1" dirty="0">
              <a:latin typeface="+mn-ea"/>
            </a:endParaRPr>
          </a:p>
        </p:txBody>
      </p:sp>
      <p:sp>
        <p:nvSpPr>
          <p:cNvPr id="82" name="テキスト ボックス 20">
            <a:extLst>
              <a:ext uri="{FF2B5EF4-FFF2-40B4-BE49-F238E27FC236}">
                <a16:creationId xmlns:a16="http://schemas.microsoft.com/office/drawing/2014/main" id="{239A98E4-3991-4501-81C5-2C8C313FE2EC}"/>
              </a:ext>
            </a:extLst>
          </p:cNvPr>
          <p:cNvSpPr txBox="1"/>
          <p:nvPr/>
        </p:nvSpPr>
        <p:spPr>
          <a:xfrm>
            <a:off x="4006588" y="1206576"/>
            <a:ext cx="1303967" cy="557297"/>
          </a:xfrm>
          <a:prstGeom prst="rect">
            <a:avLst/>
          </a:prstGeom>
          <a:solidFill>
            <a:srgbClr val="FCC8F5"/>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363" b="1" dirty="0"/>
              <a:t>未来がよりよくあるために</a:t>
            </a:r>
          </a:p>
        </p:txBody>
      </p:sp>
      <p:sp>
        <p:nvSpPr>
          <p:cNvPr id="87" name="正方形/長方形 86">
            <a:extLst>
              <a:ext uri="{FF2B5EF4-FFF2-40B4-BE49-F238E27FC236}">
                <a16:creationId xmlns:a16="http://schemas.microsoft.com/office/drawing/2014/main" id="{5B87A3CB-D690-4EE1-9466-6AB63C3323B5}"/>
              </a:ext>
            </a:extLst>
          </p:cNvPr>
          <p:cNvSpPr/>
          <p:nvPr/>
        </p:nvSpPr>
        <p:spPr>
          <a:xfrm>
            <a:off x="593709" y="392505"/>
            <a:ext cx="7749833" cy="362279"/>
          </a:xfrm>
          <a:prstGeom prst="rect">
            <a:avLst/>
          </a:prstGeom>
        </p:spPr>
        <p:txBody>
          <a:bodyPr wrap="square">
            <a:spAutoFit/>
          </a:bodyPr>
          <a:lstStyle/>
          <a:p>
            <a:r>
              <a:rPr lang="ja-JP" altLang="en-US" sz="1754" b="1" dirty="0">
                <a:solidFill>
                  <a:srgbClr val="000000"/>
                </a:solidFill>
                <a:latin typeface="ＭＳ Ｐゴシック" panose="020B0600070205080204" pitchFamily="50" charset="-128"/>
              </a:rPr>
              <a:t>第６学年　「未来にはばたけ」</a:t>
            </a:r>
            <a:r>
              <a:rPr lang="ja-JP" altLang="en-US" sz="1754" b="1" dirty="0">
                <a:solidFill>
                  <a:srgbClr val="000000"/>
                </a:solidFill>
                <a:highlight>
                  <a:srgbClr val="FFFF00"/>
                </a:highlight>
                <a:latin typeface="AR丸ゴシック体E" panose="020F0909000000000000" pitchFamily="49" charset="-128"/>
                <a:ea typeface="AR丸ゴシック体E" panose="020F0909000000000000" pitchFamily="49" charset="-128"/>
              </a:rPr>
              <a:t>ＥＳＤカレンダー</a:t>
            </a:r>
            <a:r>
              <a:rPr lang="ja-JP" altLang="en-US" sz="1754" dirty="0">
                <a:latin typeface="AR丸ゴシック体E" panose="020F0909000000000000" pitchFamily="49" charset="-128"/>
                <a:ea typeface="AR丸ゴシック体E" panose="020F0909000000000000" pitchFamily="49" charset="-128"/>
              </a:rPr>
              <a:t> </a:t>
            </a:r>
            <a:r>
              <a:rPr lang="ja-JP" altLang="en-US" sz="1754" dirty="0"/>
              <a:t>　　　</a:t>
            </a:r>
            <a:r>
              <a:rPr lang="ja-JP" altLang="en-US" sz="1363" b="1" dirty="0">
                <a:solidFill>
                  <a:srgbClr val="000000"/>
                </a:solidFill>
                <a:latin typeface="ＭＳ Ｐゴシック" panose="020B0600070205080204" pitchFamily="50" charset="-128"/>
              </a:rPr>
              <a:t>江東区立八名川小学校</a:t>
            </a:r>
            <a:r>
              <a:rPr lang="ja-JP" altLang="en-US" sz="1754" dirty="0"/>
              <a:t> </a:t>
            </a:r>
          </a:p>
        </p:txBody>
      </p:sp>
      <p:pic>
        <p:nvPicPr>
          <p:cNvPr id="2" name="02 ＰＰＡＰ（ペンパイナッポーアッポーペン）">
            <a:hlinkClick r:id="" action="ppaction://media"/>
            <a:extLst>
              <a:ext uri="{FF2B5EF4-FFF2-40B4-BE49-F238E27FC236}">
                <a16:creationId xmlns:a16="http://schemas.microsoft.com/office/drawing/2014/main" id="{1F21844A-6EDA-4ADC-A22B-B9A2DED4468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329692" y="5928638"/>
            <a:ext cx="346281" cy="346281"/>
          </a:xfrm>
          <a:prstGeom prst="rect">
            <a:avLst/>
          </a:prstGeom>
        </p:spPr>
      </p:pic>
      <p:pic>
        <p:nvPicPr>
          <p:cNvPr id="4" name="図 3">
            <a:extLst>
              <a:ext uri="{FF2B5EF4-FFF2-40B4-BE49-F238E27FC236}">
                <a16:creationId xmlns:a16="http://schemas.microsoft.com/office/drawing/2014/main" id="{4B598820-0911-4DEF-9960-D84A65211FB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03558" y="3589970"/>
            <a:ext cx="2361034" cy="2064163"/>
          </a:xfrm>
          <a:prstGeom prst="rect">
            <a:avLst/>
          </a:prstGeom>
        </p:spPr>
      </p:pic>
      <p:pic>
        <p:nvPicPr>
          <p:cNvPr id="36" name="図 35">
            <a:extLst>
              <a:ext uri="{FF2B5EF4-FFF2-40B4-BE49-F238E27FC236}">
                <a16:creationId xmlns:a16="http://schemas.microsoft.com/office/drawing/2014/main" id="{9AFA319A-B5CB-4ADB-8551-82DEE9A8364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660118" y="3668810"/>
            <a:ext cx="154295" cy="1620102"/>
          </a:xfrm>
          <a:prstGeom prst="rect">
            <a:avLst/>
          </a:prstGeom>
        </p:spPr>
      </p:pic>
      <p:sp>
        <p:nvSpPr>
          <p:cNvPr id="69" name="テキスト ボックス 68">
            <a:extLst>
              <a:ext uri="{FF2B5EF4-FFF2-40B4-BE49-F238E27FC236}">
                <a16:creationId xmlns:a16="http://schemas.microsoft.com/office/drawing/2014/main" id="{59385FFA-CE01-46E9-901C-8F96DCB4EF73}"/>
              </a:ext>
            </a:extLst>
          </p:cNvPr>
          <p:cNvSpPr txBox="1"/>
          <p:nvPr/>
        </p:nvSpPr>
        <p:spPr>
          <a:xfrm>
            <a:off x="5456643" y="3192286"/>
            <a:ext cx="1306673" cy="527538"/>
          </a:xfrm>
          <a:prstGeom prst="rect">
            <a:avLst/>
          </a:prstGeom>
          <a:solidFill>
            <a:srgbClr val="FCC8F5"/>
          </a:solidFill>
          <a:ln w="2857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363" b="1" dirty="0">
                <a:latin typeface="AR P悠々ゴシック体E" panose="040B0900000000000000" pitchFamily="50" charset="-128"/>
                <a:ea typeface="AR P悠々ゴシック体E" panose="040B0900000000000000" pitchFamily="50" charset="-128"/>
              </a:rPr>
              <a:t>未来に</a:t>
            </a:r>
            <a:endParaRPr lang="en-US" altLang="ja-JP" sz="1363" b="1" dirty="0">
              <a:latin typeface="AR P悠々ゴシック体E" panose="040B0900000000000000" pitchFamily="50" charset="-128"/>
              <a:ea typeface="AR P悠々ゴシック体E" panose="040B0900000000000000" pitchFamily="50" charset="-128"/>
            </a:endParaRPr>
          </a:p>
          <a:p>
            <a:pPr algn="ctr"/>
            <a:r>
              <a:rPr lang="ja-JP" altLang="en-US" sz="1363" b="1" dirty="0">
                <a:latin typeface="AR P悠々ゴシック体E" panose="040B0900000000000000" pitchFamily="50" charset="-128"/>
                <a:ea typeface="AR P悠々ゴシック体E" panose="040B0900000000000000" pitchFamily="50" charset="-128"/>
              </a:rPr>
              <a:t>はばたけ！</a:t>
            </a:r>
          </a:p>
        </p:txBody>
      </p:sp>
      <p:sp>
        <p:nvSpPr>
          <p:cNvPr id="68" name="テキスト ボックス 85">
            <a:extLst>
              <a:ext uri="{FF2B5EF4-FFF2-40B4-BE49-F238E27FC236}">
                <a16:creationId xmlns:a16="http://schemas.microsoft.com/office/drawing/2014/main" id="{43E4AADF-CD5E-4450-B3EA-0C59AE6BCA79}"/>
              </a:ext>
            </a:extLst>
          </p:cNvPr>
          <p:cNvSpPr txBox="1"/>
          <p:nvPr/>
        </p:nvSpPr>
        <p:spPr>
          <a:xfrm>
            <a:off x="5416063" y="5134711"/>
            <a:ext cx="1274208" cy="284059"/>
          </a:xfrm>
          <a:prstGeom prst="rect">
            <a:avLst/>
          </a:prstGeom>
          <a:solidFill>
            <a:srgbClr val="FCC8F5"/>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193" b="1" dirty="0"/>
              <a:t>１２年後の私</a:t>
            </a:r>
          </a:p>
        </p:txBody>
      </p:sp>
      <p:sp>
        <p:nvSpPr>
          <p:cNvPr id="3" name="楕円 2">
            <a:extLst>
              <a:ext uri="{FF2B5EF4-FFF2-40B4-BE49-F238E27FC236}">
                <a16:creationId xmlns:a16="http://schemas.microsoft.com/office/drawing/2014/main" id="{8D4503DD-666A-4D9B-ACE1-4E84D811E94A}"/>
              </a:ext>
            </a:extLst>
          </p:cNvPr>
          <p:cNvSpPr/>
          <p:nvPr/>
        </p:nvSpPr>
        <p:spPr>
          <a:xfrm>
            <a:off x="2245588" y="5742829"/>
            <a:ext cx="4956332" cy="74125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a:p>
        </p:txBody>
      </p:sp>
      <p:sp>
        <p:nvSpPr>
          <p:cNvPr id="6" name="テキスト ボックス 5">
            <a:extLst>
              <a:ext uri="{FF2B5EF4-FFF2-40B4-BE49-F238E27FC236}">
                <a16:creationId xmlns:a16="http://schemas.microsoft.com/office/drawing/2014/main" id="{631CABD3-5DB7-4D05-8F3D-FFB17168FDF4}"/>
              </a:ext>
            </a:extLst>
          </p:cNvPr>
          <p:cNvSpPr txBox="1"/>
          <p:nvPr/>
        </p:nvSpPr>
        <p:spPr>
          <a:xfrm>
            <a:off x="1716889" y="3859998"/>
            <a:ext cx="1325376" cy="1456104"/>
          </a:xfrm>
          <a:prstGeom prst="rect">
            <a:avLst/>
          </a:prstGeom>
          <a:noFill/>
        </p:spPr>
        <p:txBody>
          <a:bodyPr wrap="square" rtlCol="0">
            <a:spAutoFit/>
          </a:bodyPr>
          <a:lstStyle/>
          <a:p>
            <a:r>
              <a:rPr lang="ja-JP" altLang="en-US" sz="8862" dirty="0">
                <a:solidFill>
                  <a:srgbClr val="FF0000"/>
                </a:solidFill>
                <a:latin typeface="HG創英角ﾎﾟｯﾌﾟ体" panose="040B0A09000000000000" pitchFamily="49" charset="-128"/>
                <a:ea typeface="HG創英角ﾎﾟｯﾌﾟ体" panose="040B0A09000000000000" pitchFamily="49" charset="-128"/>
              </a:rPr>
              <a:t>？</a:t>
            </a:r>
          </a:p>
        </p:txBody>
      </p:sp>
      <p:sp>
        <p:nvSpPr>
          <p:cNvPr id="35" name="正方形/長方形 34">
            <a:extLst>
              <a:ext uri="{FF2B5EF4-FFF2-40B4-BE49-F238E27FC236}">
                <a16:creationId xmlns:a16="http://schemas.microsoft.com/office/drawing/2014/main" id="{37491373-C04E-4781-BEF4-3C498FA5CAC9}"/>
              </a:ext>
            </a:extLst>
          </p:cNvPr>
          <p:cNvSpPr/>
          <p:nvPr/>
        </p:nvSpPr>
        <p:spPr>
          <a:xfrm>
            <a:off x="1103558" y="3596346"/>
            <a:ext cx="2408660" cy="20641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86" dirty="0">
                <a:solidFill>
                  <a:sysClr val="windowText" lastClr="000000"/>
                </a:solidFill>
                <a:latin typeface="HGS創英角ﾎﾟｯﾌﾟ体" panose="040B0A00000000000000" pitchFamily="50" charset="-128"/>
                <a:ea typeface="HGS創英角ﾎﾟｯﾌﾟ体" panose="040B0A00000000000000" pitchFamily="50" charset="-128"/>
              </a:rPr>
              <a:t>カリキュラム・</a:t>
            </a:r>
            <a:endParaRPr lang="en-US" altLang="ja-JP" sz="2386"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2386" dirty="0">
                <a:solidFill>
                  <a:sysClr val="windowText" lastClr="000000"/>
                </a:solidFill>
                <a:latin typeface="HGS創英角ﾎﾟｯﾌﾟ体" panose="040B0A00000000000000" pitchFamily="50" charset="-128"/>
                <a:ea typeface="HGS創英角ﾎﾟｯﾌﾟ体" panose="040B0A00000000000000" pitchFamily="50" charset="-128"/>
              </a:rPr>
              <a:t>マネジメント</a:t>
            </a:r>
            <a:endParaRPr lang="en-US" altLang="ja-JP" sz="2386"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endParaRPr lang="en-US" altLang="ja-JP" sz="681"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1704" dirty="0">
                <a:solidFill>
                  <a:sysClr val="windowText" lastClr="000000"/>
                </a:solidFill>
                <a:latin typeface="HGS創英角ﾎﾟｯﾌﾟ体" panose="040B0A00000000000000" pitchFamily="50" charset="-128"/>
                <a:ea typeface="HGS創英角ﾎﾟｯﾌﾟ体" panose="040B0A00000000000000" pitchFamily="50" charset="-128"/>
              </a:rPr>
              <a:t>従来の教科分断的な</a:t>
            </a:r>
            <a:endParaRPr lang="en-US" altLang="ja-JP" sz="1704"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1704" dirty="0">
                <a:solidFill>
                  <a:sysClr val="windowText" lastClr="000000"/>
                </a:solidFill>
                <a:latin typeface="HGS創英角ﾎﾟｯﾌﾟ体" panose="040B0A00000000000000" pitchFamily="50" charset="-128"/>
                <a:ea typeface="HGS創英角ﾎﾟｯﾌﾟ体" panose="040B0A00000000000000" pitchFamily="50" charset="-128"/>
              </a:rPr>
              <a:t>発想から、教科横断</a:t>
            </a:r>
            <a:endParaRPr lang="en-US" altLang="ja-JP" sz="1704"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1704" dirty="0">
                <a:solidFill>
                  <a:sysClr val="windowText" lastClr="000000"/>
                </a:solidFill>
                <a:latin typeface="HGS創英角ﾎﾟｯﾌﾟ体" panose="040B0A00000000000000" pitchFamily="50" charset="-128"/>
                <a:ea typeface="HGS創英角ﾎﾟｯﾌﾟ体" panose="040B0A00000000000000" pitchFamily="50" charset="-128"/>
              </a:rPr>
              <a:t>的な発想への飛躍が</a:t>
            </a:r>
            <a:endParaRPr lang="en-US" altLang="ja-JP" sz="1704"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1704" dirty="0">
                <a:solidFill>
                  <a:sysClr val="windowText" lastClr="000000"/>
                </a:solidFill>
                <a:latin typeface="HGS創英角ﾎﾟｯﾌﾟ体" panose="040B0A00000000000000" pitchFamily="50" charset="-128"/>
                <a:ea typeface="HGS創英角ﾎﾟｯﾌﾟ体" panose="040B0A00000000000000" pitchFamily="50" charset="-128"/>
              </a:rPr>
              <a:t>必要！</a:t>
            </a:r>
          </a:p>
        </p:txBody>
      </p:sp>
      <p:cxnSp>
        <p:nvCxnSpPr>
          <p:cNvPr id="40" name="直線コネクタ 39">
            <a:extLst>
              <a:ext uri="{FF2B5EF4-FFF2-40B4-BE49-F238E27FC236}">
                <a16:creationId xmlns:a16="http://schemas.microsoft.com/office/drawing/2014/main" id="{AE9B33CF-B554-4FFD-96D2-077C3E550A49}"/>
              </a:ext>
            </a:extLst>
          </p:cNvPr>
          <p:cNvCxnSpPr>
            <a:cxnSpLocks/>
          </p:cNvCxnSpPr>
          <p:nvPr/>
        </p:nvCxnSpPr>
        <p:spPr>
          <a:xfrm flipV="1">
            <a:off x="7344538" y="4261810"/>
            <a:ext cx="408677" cy="9097"/>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テキスト ボックス 1">
            <a:extLst>
              <a:ext uri="{FF2B5EF4-FFF2-40B4-BE49-F238E27FC236}">
                <a16:creationId xmlns:a16="http://schemas.microsoft.com/office/drawing/2014/main" id="{D0086B43-2AC9-4C96-9DF8-B072284A007E}"/>
              </a:ext>
            </a:extLst>
          </p:cNvPr>
          <p:cNvSpPr txBox="1"/>
          <p:nvPr/>
        </p:nvSpPr>
        <p:spPr>
          <a:xfrm>
            <a:off x="7573446" y="4093689"/>
            <a:ext cx="801856" cy="359808"/>
          </a:xfrm>
          <a:prstGeom prst="rect">
            <a:avLst/>
          </a:prstGeom>
          <a:solidFill>
            <a:schemeClr val="lt1"/>
          </a:solidFill>
          <a:ln w="34925" cmpd="thickThin">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363" b="1">
                <a:latin typeface="HGS創英角ﾎﾟｯﾌﾟ体" panose="040B0A00000000000000" pitchFamily="50" charset="-128"/>
                <a:ea typeface="HGS創英角ﾎﾟｯﾌﾟ体" panose="040B0A00000000000000" pitchFamily="50" charset="-128"/>
              </a:rPr>
              <a:t>卒業式</a:t>
            </a:r>
            <a:endParaRPr lang="ja-JP" altLang="en-US" sz="1363" b="1" dirty="0">
              <a:latin typeface="HGS創英角ﾎﾟｯﾌﾟ体" panose="040B0A00000000000000" pitchFamily="50" charset="-128"/>
              <a:ea typeface="HGS創英角ﾎﾟｯﾌﾟ体" panose="040B0A00000000000000" pitchFamily="50" charset="-128"/>
            </a:endParaRPr>
          </a:p>
        </p:txBody>
      </p:sp>
      <p:sp>
        <p:nvSpPr>
          <p:cNvPr id="67" name="テキスト ボックス 41">
            <a:extLst>
              <a:ext uri="{FF2B5EF4-FFF2-40B4-BE49-F238E27FC236}">
                <a16:creationId xmlns:a16="http://schemas.microsoft.com/office/drawing/2014/main" id="{DAADB550-C0D3-4146-88C9-376B9E40AD23}"/>
              </a:ext>
            </a:extLst>
          </p:cNvPr>
          <p:cNvSpPr txBox="1"/>
          <p:nvPr/>
        </p:nvSpPr>
        <p:spPr>
          <a:xfrm>
            <a:off x="4091807" y="2499722"/>
            <a:ext cx="1297203" cy="530244"/>
          </a:xfrm>
          <a:prstGeom prst="rect">
            <a:avLst/>
          </a:prstGeom>
          <a:solidFill>
            <a:srgbClr val="FFFF99"/>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779173" eaLnBrk="1" fontAlgn="auto" hangingPunct="1">
              <a:spcBef>
                <a:spcPts val="0"/>
              </a:spcBef>
              <a:spcAft>
                <a:spcPts val="0"/>
              </a:spcAft>
              <a:defRPr/>
            </a:pPr>
            <a:r>
              <a:rPr lang="ja-JP" altLang="en-US" sz="1193" b="1" dirty="0"/>
              <a:t>長く続いた戦争と人々の暮らし</a:t>
            </a:r>
          </a:p>
        </p:txBody>
      </p:sp>
    </p:spTree>
    <p:extLst>
      <p:ext uri="{BB962C8B-B14F-4D97-AF65-F5344CB8AC3E}">
        <p14:creationId xmlns:p14="http://schemas.microsoft.com/office/powerpoint/2010/main" val="405983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6997"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1000"/>
                                        <p:tgtEl>
                                          <p:spTgt spid="82"/>
                                        </p:tgtEl>
                                      </p:cBhvr>
                                    </p:animEffect>
                                    <p:anim calcmode="lin" valueType="num">
                                      <p:cBhvr>
                                        <p:cTn id="12" dur="1000" fill="hold"/>
                                        <p:tgtEl>
                                          <p:spTgt spid="82"/>
                                        </p:tgtEl>
                                        <p:attrNameLst>
                                          <p:attrName>ppt_x</p:attrName>
                                        </p:attrNameLst>
                                      </p:cBhvr>
                                      <p:tavLst>
                                        <p:tav tm="0">
                                          <p:val>
                                            <p:strVal val="#ppt_x"/>
                                          </p:val>
                                        </p:tav>
                                        <p:tav tm="100000">
                                          <p:val>
                                            <p:strVal val="#ppt_x"/>
                                          </p:val>
                                        </p:tav>
                                      </p:tavLst>
                                    </p:anim>
                                    <p:anim calcmode="lin" valueType="num">
                                      <p:cBhvr>
                                        <p:cTn id="13" dur="1000" fill="hold"/>
                                        <p:tgtEl>
                                          <p:spTgt spid="8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1000"/>
                                        <p:tgtEl>
                                          <p:spTgt spid="73"/>
                                        </p:tgtEl>
                                      </p:cBhvr>
                                    </p:animEffect>
                                    <p:anim calcmode="lin" valueType="num">
                                      <p:cBhvr>
                                        <p:cTn id="17" dur="1000" fill="hold"/>
                                        <p:tgtEl>
                                          <p:spTgt spid="73"/>
                                        </p:tgtEl>
                                        <p:attrNameLst>
                                          <p:attrName>ppt_x</p:attrName>
                                        </p:attrNameLst>
                                      </p:cBhvr>
                                      <p:tavLst>
                                        <p:tav tm="0">
                                          <p:val>
                                            <p:strVal val="#ppt_x"/>
                                          </p:val>
                                        </p:tav>
                                        <p:tav tm="100000">
                                          <p:val>
                                            <p:strVal val="#ppt_x"/>
                                          </p:val>
                                        </p:tav>
                                      </p:tavLst>
                                    </p:anim>
                                    <p:anim calcmode="lin" valueType="num">
                                      <p:cBhvr>
                                        <p:cTn id="18" dur="1000" fill="hold"/>
                                        <p:tgtEl>
                                          <p:spTgt spid="7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par>
                          <p:cTn id="26" fill="hold">
                            <p:stCondLst>
                              <p:cond delay="2000"/>
                            </p:stCondLst>
                            <p:childTnLst>
                              <p:par>
                                <p:cTn id="27" presetID="31" presetClass="exit" presetSubtype="0" fill="hold" nodeType="afterEffect">
                                  <p:stCondLst>
                                    <p:cond delay="0"/>
                                  </p:stCondLst>
                                  <p:childTnLst>
                                    <p:anim calcmode="lin" valueType="num">
                                      <p:cBhvr>
                                        <p:cTn id="28" dur="1000"/>
                                        <p:tgtEl>
                                          <p:spTgt spid="4"/>
                                        </p:tgtEl>
                                        <p:attrNameLst>
                                          <p:attrName>ppt_w</p:attrName>
                                        </p:attrNameLst>
                                      </p:cBhvr>
                                      <p:tavLst>
                                        <p:tav tm="0">
                                          <p:val>
                                            <p:strVal val="ppt_w"/>
                                          </p:val>
                                        </p:tav>
                                        <p:tav tm="100000">
                                          <p:val>
                                            <p:fltVal val="0"/>
                                          </p:val>
                                        </p:tav>
                                      </p:tavLst>
                                    </p:anim>
                                    <p:anim calcmode="lin" valueType="num">
                                      <p:cBhvr>
                                        <p:cTn id="29" dur="1000"/>
                                        <p:tgtEl>
                                          <p:spTgt spid="4"/>
                                        </p:tgtEl>
                                        <p:attrNameLst>
                                          <p:attrName>ppt_h</p:attrName>
                                        </p:attrNameLst>
                                      </p:cBhvr>
                                      <p:tavLst>
                                        <p:tav tm="0">
                                          <p:val>
                                            <p:strVal val="ppt_h"/>
                                          </p:val>
                                        </p:tav>
                                        <p:tav tm="100000">
                                          <p:val>
                                            <p:fltVal val="0"/>
                                          </p:val>
                                        </p:tav>
                                      </p:tavLst>
                                    </p:anim>
                                    <p:anim calcmode="lin" valueType="num">
                                      <p:cBhvr>
                                        <p:cTn id="30" dur="1000"/>
                                        <p:tgtEl>
                                          <p:spTgt spid="4"/>
                                        </p:tgtEl>
                                        <p:attrNameLst>
                                          <p:attrName>style.rotation</p:attrName>
                                        </p:attrNameLst>
                                      </p:cBhvr>
                                      <p:tavLst>
                                        <p:tav tm="0">
                                          <p:val>
                                            <p:fltVal val="0"/>
                                          </p:val>
                                        </p:tav>
                                        <p:tav tm="100000">
                                          <p:val>
                                            <p:fltVal val="90"/>
                                          </p:val>
                                        </p:tav>
                                      </p:tavLst>
                                    </p:anim>
                                    <p:animEffect transition="out" filter="fade">
                                      <p:cBhvr>
                                        <p:cTn id="31" dur="1000"/>
                                        <p:tgtEl>
                                          <p:spTgt spid="4"/>
                                        </p:tgtEl>
                                      </p:cBhvr>
                                    </p:animEffect>
                                    <p:set>
                                      <p:cBhvr>
                                        <p:cTn id="32" dur="1" fill="hold">
                                          <p:stCondLst>
                                            <p:cond delay="999"/>
                                          </p:stCondLst>
                                        </p:cTn>
                                        <p:tgtEl>
                                          <p:spTgt spid="4"/>
                                        </p:tgtEl>
                                        <p:attrNameLst>
                                          <p:attrName>style.visibility</p:attrName>
                                        </p:attrNameLst>
                                      </p:cBhvr>
                                      <p:to>
                                        <p:strVal val="hidden"/>
                                      </p:to>
                                    </p:set>
                                  </p:childTnLst>
                                </p:cTn>
                              </p:par>
                            </p:childTnLst>
                          </p:cTn>
                        </p:par>
                        <p:par>
                          <p:cTn id="33" fill="hold">
                            <p:stCondLst>
                              <p:cond delay="3000"/>
                            </p:stCondLst>
                            <p:childTnLst>
                              <p:par>
                                <p:cTn id="34" presetID="2" presetClass="entr" presetSubtype="1"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additive="base">
                                        <p:cTn id="36" dur="500" fill="hold"/>
                                        <p:tgtEl>
                                          <p:spTgt spid="66"/>
                                        </p:tgtEl>
                                        <p:attrNameLst>
                                          <p:attrName>ppt_x</p:attrName>
                                        </p:attrNameLst>
                                      </p:cBhvr>
                                      <p:tavLst>
                                        <p:tav tm="0">
                                          <p:val>
                                            <p:strVal val="#ppt_x"/>
                                          </p:val>
                                        </p:tav>
                                        <p:tav tm="100000">
                                          <p:val>
                                            <p:strVal val="#ppt_x"/>
                                          </p:val>
                                        </p:tav>
                                      </p:tavLst>
                                    </p:anim>
                                    <p:anim calcmode="lin" valueType="num">
                                      <p:cBhvr additive="base">
                                        <p:cTn id="37" dur="500" fill="hold"/>
                                        <p:tgtEl>
                                          <p:spTgt spid="66"/>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fade">
                                      <p:cBhvr>
                                        <p:cTn id="41" dur="1000"/>
                                        <p:tgtEl>
                                          <p:spTgt spid="67"/>
                                        </p:tgtEl>
                                      </p:cBhvr>
                                    </p:animEffect>
                                    <p:anim calcmode="lin" valueType="num">
                                      <p:cBhvr>
                                        <p:cTn id="42" dur="1000" fill="hold"/>
                                        <p:tgtEl>
                                          <p:spTgt spid="67"/>
                                        </p:tgtEl>
                                        <p:attrNameLst>
                                          <p:attrName>ppt_x</p:attrName>
                                        </p:attrNameLst>
                                      </p:cBhvr>
                                      <p:tavLst>
                                        <p:tav tm="0">
                                          <p:val>
                                            <p:strVal val="#ppt_x"/>
                                          </p:val>
                                        </p:tav>
                                        <p:tav tm="100000">
                                          <p:val>
                                            <p:strVal val="#ppt_x"/>
                                          </p:val>
                                        </p:tav>
                                      </p:tavLst>
                                    </p:anim>
                                    <p:anim calcmode="lin" valueType="num">
                                      <p:cBhvr>
                                        <p:cTn id="43" dur="1000" fill="hold"/>
                                        <p:tgtEl>
                                          <p:spTgt spid="6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7" presetClass="entr" presetSubtype="0" fill="hold" grpId="0" nodeType="afterEffect">
                                  <p:stCondLst>
                                    <p:cond delay="100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1000"/>
                                        <p:tgtEl>
                                          <p:spTgt spid="75"/>
                                        </p:tgtEl>
                                      </p:cBhvr>
                                    </p:animEffect>
                                    <p:anim calcmode="lin" valueType="num">
                                      <p:cBhvr>
                                        <p:cTn id="48" dur="1000" fill="hold"/>
                                        <p:tgtEl>
                                          <p:spTgt spid="75"/>
                                        </p:tgtEl>
                                        <p:attrNameLst>
                                          <p:attrName>ppt_x</p:attrName>
                                        </p:attrNameLst>
                                      </p:cBhvr>
                                      <p:tavLst>
                                        <p:tav tm="0">
                                          <p:val>
                                            <p:strVal val="#ppt_x"/>
                                          </p:val>
                                        </p:tav>
                                        <p:tav tm="100000">
                                          <p:val>
                                            <p:strVal val="#ppt_x"/>
                                          </p:val>
                                        </p:tav>
                                      </p:tavLst>
                                    </p:anim>
                                    <p:anim calcmode="lin" valueType="num">
                                      <p:cBhvr>
                                        <p:cTn id="49" dur="1000" fill="hold"/>
                                        <p:tgtEl>
                                          <p:spTgt spid="75"/>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 presetClass="entr" presetSubtype="9" fill="hold" nodeType="afterEffect">
                                  <p:stCondLst>
                                    <p:cond delay="1000"/>
                                  </p:stCondLst>
                                  <p:childTnLst>
                                    <p:set>
                                      <p:cBhvr>
                                        <p:cTn id="52" dur="1" fill="hold">
                                          <p:stCondLst>
                                            <p:cond delay="0"/>
                                          </p:stCondLst>
                                        </p:cTn>
                                        <p:tgtEl>
                                          <p:spTgt spid="70"/>
                                        </p:tgtEl>
                                        <p:attrNameLst>
                                          <p:attrName>style.visibility</p:attrName>
                                        </p:attrNameLst>
                                      </p:cBhvr>
                                      <p:to>
                                        <p:strVal val="visible"/>
                                      </p:to>
                                    </p:set>
                                    <p:anim calcmode="lin" valueType="num">
                                      <p:cBhvr additive="base">
                                        <p:cTn id="53" dur="1000" fill="hold"/>
                                        <p:tgtEl>
                                          <p:spTgt spid="70"/>
                                        </p:tgtEl>
                                        <p:attrNameLst>
                                          <p:attrName>ppt_x</p:attrName>
                                        </p:attrNameLst>
                                      </p:cBhvr>
                                      <p:tavLst>
                                        <p:tav tm="0">
                                          <p:val>
                                            <p:strVal val="0-#ppt_w/2"/>
                                          </p:val>
                                        </p:tav>
                                        <p:tav tm="100000">
                                          <p:val>
                                            <p:strVal val="#ppt_x"/>
                                          </p:val>
                                        </p:tav>
                                      </p:tavLst>
                                    </p:anim>
                                    <p:anim calcmode="lin" valueType="num">
                                      <p:cBhvr additive="base">
                                        <p:cTn id="54" dur="1000" fill="hold"/>
                                        <p:tgtEl>
                                          <p:spTgt spid="70"/>
                                        </p:tgtEl>
                                        <p:attrNameLst>
                                          <p:attrName>ppt_y</p:attrName>
                                        </p:attrNameLst>
                                      </p:cBhvr>
                                      <p:tavLst>
                                        <p:tav tm="0">
                                          <p:val>
                                            <p:strVal val="0-#ppt_h/2"/>
                                          </p:val>
                                        </p:tav>
                                        <p:tav tm="100000">
                                          <p:val>
                                            <p:strVal val="#ppt_y"/>
                                          </p:val>
                                        </p:tav>
                                      </p:tavLst>
                                    </p:anim>
                                  </p:childTnLst>
                                </p:cTn>
                              </p:par>
                            </p:childTnLst>
                          </p:cTn>
                        </p:par>
                        <p:par>
                          <p:cTn id="55" fill="hold">
                            <p:stCondLst>
                              <p:cond delay="8500"/>
                            </p:stCondLst>
                            <p:childTnLst>
                              <p:par>
                                <p:cTn id="56" presetID="2" presetClass="entr" presetSubtype="2" fill="hold" grpId="0" nodeType="afterEffect">
                                  <p:stCondLst>
                                    <p:cond delay="1000"/>
                                  </p:stCondLst>
                                  <p:childTnLst>
                                    <p:set>
                                      <p:cBhvr>
                                        <p:cTn id="57" dur="1" fill="hold">
                                          <p:stCondLst>
                                            <p:cond delay="0"/>
                                          </p:stCondLst>
                                        </p:cTn>
                                        <p:tgtEl>
                                          <p:spTgt spid="69"/>
                                        </p:tgtEl>
                                        <p:attrNameLst>
                                          <p:attrName>style.visibility</p:attrName>
                                        </p:attrNameLst>
                                      </p:cBhvr>
                                      <p:to>
                                        <p:strVal val="visible"/>
                                      </p:to>
                                    </p:set>
                                    <p:anim calcmode="lin" valueType="num">
                                      <p:cBhvr additive="base">
                                        <p:cTn id="58" dur="500" fill="hold"/>
                                        <p:tgtEl>
                                          <p:spTgt spid="69"/>
                                        </p:tgtEl>
                                        <p:attrNameLst>
                                          <p:attrName>ppt_x</p:attrName>
                                        </p:attrNameLst>
                                      </p:cBhvr>
                                      <p:tavLst>
                                        <p:tav tm="0">
                                          <p:val>
                                            <p:strVal val="1+#ppt_w/2"/>
                                          </p:val>
                                        </p:tav>
                                        <p:tav tm="100000">
                                          <p:val>
                                            <p:strVal val="#ppt_x"/>
                                          </p:val>
                                        </p:tav>
                                      </p:tavLst>
                                    </p:anim>
                                    <p:anim calcmode="lin" valueType="num">
                                      <p:cBhvr additive="base">
                                        <p:cTn id="59" dur="500" fill="hold"/>
                                        <p:tgtEl>
                                          <p:spTgt spid="69"/>
                                        </p:tgtEl>
                                        <p:attrNameLst>
                                          <p:attrName>ppt_y</p:attrName>
                                        </p:attrNameLst>
                                      </p:cBhvr>
                                      <p:tavLst>
                                        <p:tav tm="0">
                                          <p:val>
                                            <p:strVal val="#ppt_y"/>
                                          </p:val>
                                        </p:tav>
                                        <p:tav tm="100000">
                                          <p:val>
                                            <p:strVal val="#ppt_y"/>
                                          </p:val>
                                        </p:tav>
                                      </p:tavLst>
                                    </p:anim>
                                  </p:childTnLst>
                                </p:cTn>
                              </p:par>
                            </p:childTnLst>
                          </p:cTn>
                        </p:par>
                        <p:par>
                          <p:cTn id="60" fill="hold">
                            <p:stCondLst>
                              <p:cond delay="10000"/>
                            </p:stCondLst>
                            <p:childTnLst>
                              <p:par>
                                <p:cTn id="61" presetID="47" presetClass="entr" presetSubtype="0" fill="hold" grpId="0" nodeType="afterEffect">
                                  <p:stCondLst>
                                    <p:cond delay="100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2000"/>
                                        <p:tgtEl>
                                          <p:spTgt spid="76"/>
                                        </p:tgtEl>
                                      </p:cBhvr>
                                    </p:animEffect>
                                    <p:anim calcmode="lin" valueType="num">
                                      <p:cBhvr>
                                        <p:cTn id="64" dur="2000" fill="hold"/>
                                        <p:tgtEl>
                                          <p:spTgt spid="76"/>
                                        </p:tgtEl>
                                        <p:attrNameLst>
                                          <p:attrName>ppt_x</p:attrName>
                                        </p:attrNameLst>
                                      </p:cBhvr>
                                      <p:tavLst>
                                        <p:tav tm="0">
                                          <p:val>
                                            <p:strVal val="#ppt_x"/>
                                          </p:val>
                                        </p:tav>
                                        <p:tav tm="100000">
                                          <p:val>
                                            <p:strVal val="#ppt_x"/>
                                          </p:val>
                                        </p:tav>
                                      </p:tavLst>
                                    </p:anim>
                                    <p:anim calcmode="lin" valueType="num">
                                      <p:cBhvr>
                                        <p:cTn id="65" dur="2000" fill="hold"/>
                                        <p:tgtEl>
                                          <p:spTgt spid="76"/>
                                        </p:tgtEl>
                                        <p:attrNameLst>
                                          <p:attrName>ppt_y</p:attrName>
                                        </p:attrNameLst>
                                      </p:cBhvr>
                                      <p:tavLst>
                                        <p:tav tm="0">
                                          <p:val>
                                            <p:strVal val="#ppt_y-.1"/>
                                          </p:val>
                                        </p:tav>
                                        <p:tav tm="100000">
                                          <p:val>
                                            <p:strVal val="#ppt_y"/>
                                          </p:val>
                                        </p:tav>
                                      </p:tavLst>
                                    </p:anim>
                                  </p:childTnLst>
                                </p:cTn>
                              </p:par>
                            </p:childTnLst>
                          </p:cTn>
                        </p:par>
                        <p:par>
                          <p:cTn id="66" fill="hold">
                            <p:stCondLst>
                              <p:cond delay="13000"/>
                            </p:stCondLst>
                            <p:childTnLst>
                              <p:par>
                                <p:cTn id="67" presetID="2" presetClass="entr" presetSubtype="1" fill="hold" nodeType="afterEffect">
                                  <p:stCondLst>
                                    <p:cond delay="0"/>
                                  </p:stCondLst>
                                  <p:childTnLst>
                                    <p:set>
                                      <p:cBhvr>
                                        <p:cTn id="68" dur="1" fill="hold">
                                          <p:stCondLst>
                                            <p:cond delay="0"/>
                                          </p:stCondLst>
                                        </p:cTn>
                                        <p:tgtEl>
                                          <p:spTgt spid="57"/>
                                        </p:tgtEl>
                                        <p:attrNameLst>
                                          <p:attrName>style.visibility</p:attrName>
                                        </p:attrNameLst>
                                      </p:cBhvr>
                                      <p:to>
                                        <p:strVal val="visible"/>
                                      </p:to>
                                    </p:set>
                                    <p:anim calcmode="lin" valueType="num">
                                      <p:cBhvr additive="base">
                                        <p:cTn id="69" dur="1000" fill="hold"/>
                                        <p:tgtEl>
                                          <p:spTgt spid="57"/>
                                        </p:tgtEl>
                                        <p:attrNameLst>
                                          <p:attrName>ppt_x</p:attrName>
                                        </p:attrNameLst>
                                      </p:cBhvr>
                                      <p:tavLst>
                                        <p:tav tm="0">
                                          <p:val>
                                            <p:strVal val="#ppt_x"/>
                                          </p:val>
                                        </p:tav>
                                        <p:tav tm="100000">
                                          <p:val>
                                            <p:strVal val="#ppt_x"/>
                                          </p:val>
                                        </p:tav>
                                      </p:tavLst>
                                    </p:anim>
                                    <p:anim calcmode="lin" valueType="num">
                                      <p:cBhvr additive="base">
                                        <p:cTn id="70" dur="1000" fill="hold"/>
                                        <p:tgtEl>
                                          <p:spTgt spid="5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1000" fill="hold"/>
                                        <p:tgtEl>
                                          <p:spTgt spid="36"/>
                                        </p:tgtEl>
                                        <p:attrNameLst>
                                          <p:attrName>ppt_x</p:attrName>
                                        </p:attrNameLst>
                                      </p:cBhvr>
                                      <p:tavLst>
                                        <p:tav tm="0">
                                          <p:val>
                                            <p:strVal val="#ppt_x"/>
                                          </p:val>
                                        </p:tav>
                                        <p:tav tm="100000">
                                          <p:val>
                                            <p:strVal val="#ppt_x"/>
                                          </p:val>
                                        </p:tav>
                                      </p:tavLst>
                                    </p:anim>
                                    <p:anim calcmode="lin" valueType="num">
                                      <p:cBhvr additive="base">
                                        <p:cTn id="74" dur="1000" fill="hold"/>
                                        <p:tgtEl>
                                          <p:spTgt spid="36"/>
                                        </p:tgtEl>
                                        <p:attrNameLst>
                                          <p:attrName>ppt_y</p:attrName>
                                        </p:attrNameLst>
                                      </p:cBhvr>
                                      <p:tavLst>
                                        <p:tav tm="0">
                                          <p:val>
                                            <p:strVal val="0-#ppt_h/2"/>
                                          </p:val>
                                        </p:tav>
                                        <p:tav tm="100000">
                                          <p:val>
                                            <p:strVal val="#ppt_y"/>
                                          </p:val>
                                        </p:tav>
                                      </p:tavLst>
                                    </p:anim>
                                  </p:childTnLst>
                                </p:cTn>
                              </p:par>
                            </p:childTnLst>
                          </p:cTn>
                        </p:par>
                        <p:par>
                          <p:cTn id="75" fill="hold">
                            <p:stCondLst>
                              <p:cond delay="14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15000"/>
                            </p:stCondLst>
                            <p:childTnLst>
                              <p:par>
                                <p:cTn id="82" presetID="47" presetClass="entr" presetSubtype="0" fill="hold" grpId="0" nodeType="afterEffect">
                                  <p:stCondLst>
                                    <p:cond delay="1500"/>
                                  </p:stCondLst>
                                  <p:childTnLst>
                                    <p:set>
                                      <p:cBhvr>
                                        <p:cTn id="83" dur="1" fill="hold">
                                          <p:stCondLst>
                                            <p:cond delay="0"/>
                                          </p:stCondLst>
                                        </p:cTn>
                                        <p:tgtEl>
                                          <p:spTgt spid="79"/>
                                        </p:tgtEl>
                                        <p:attrNameLst>
                                          <p:attrName>style.visibility</p:attrName>
                                        </p:attrNameLst>
                                      </p:cBhvr>
                                      <p:to>
                                        <p:strVal val="visible"/>
                                      </p:to>
                                    </p:set>
                                    <p:animEffect transition="in" filter="fade">
                                      <p:cBhvr>
                                        <p:cTn id="84" dur="1000"/>
                                        <p:tgtEl>
                                          <p:spTgt spid="79"/>
                                        </p:tgtEl>
                                      </p:cBhvr>
                                    </p:animEffect>
                                    <p:anim calcmode="lin" valueType="num">
                                      <p:cBhvr>
                                        <p:cTn id="85" dur="1000" fill="hold"/>
                                        <p:tgtEl>
                                          <p:spTgt spid="79"/>
                                        </p:tgtEl>
                                        <p:attrNameLst>
                                          <p:attrName>ppt_x</p:attrName>
                                        </p:attrNameLst>
                                      </p:cBhvr>
                                      <p:tavLst>
                                        <p:tav tm="0">
                                          <p:val>
                                            <p:strVal val="#ppt_x"/>
                                          </p:val>
                                        </p:tav>
                                        <p:tav tm="100000">
                                          <p:val>
                                            <p:strVal val="#ppt_x"/>
                                          </p:val>
                                        </p:tav>
                                      </p:tavLst>
                                    </p:anim>
                                    <p:anim calcmode="lin" valueType="num">
                                      <p:cBhvr>
                                        <p:cTn id="86" dur="1000" fill="hold"/>
                                        <p:tgtEl>
                                          <p:spTgt spid="79"/>
                                        </p:tgtEl>
                                        <p:attrNameLst>
                                          <p:attrName>ppt_y</p:attrName>
                                        </p:attrNameLst>
                                      </p:cBhvr>
                                      <p:tavLst>
                                        <p:tav tm="0">
                                          <p:val>
                                            <p:strVal val="#ppt_y-.1"/>
                                          </p:val>
                                        </p:tav>
                                        <p:tav tm="100000">
                                          <p:val>
                                            <p:strVal val="#ppt_y"/>
                                          </p:val>
                                        </p:tav>
                                      </p:tavLst>
                                    </p:anim>
                                  </p:childTnLst>
                                </p:cTn>
                              </p:par>
                            </p:childTnLst>
                          </p:cTn>
                        </p:par>
                        <p:par>
                          <p:cTn id="87" fill="hold">
                            <p:stCondLst>
                              <p:cond delay="17500"/>
                            </p:stCondLst>
                            <p:childTnLst>
                              <p:par>
                                <p:cTn id="88" presetID="47" presetClass="entr" presetSubtype="0" fill="hold" nodeType="afterEffect">
                                  <p:stCondLst>
                                    <p:cond delay="1000"/>
                                  </p:stCondLst>
                                  <p:childTnLst>
                                    <p:set>
                                      <p:cBhvr>
                                        <p:cTn id="89" dur="1" fill="hold">
                                          <p:stCondLst>
                                            <p:cond delay="0"/>
                                          </p:stCondLst>
                                        </p:cTn>
                                        <p:tgtEl>
                                          <p:spTgt spid="72"/>
                                        </p:tgtEl>
                                        <p:attrNameLst>
                                          <p:attrName>style.visibility</p:attrName>
                                        </p:attrNameLst>
                                      </p:cBhvr>
                                      <p:to>
                                        <p:strVal val="visible"/>
                                      </p:to>
                                    </p:set>
                                    <p:animEffect transition="in" filter="fade">
                                      <p:cBhvr>
                                        <p:cTn id="90" dur="1000"/>
                                        <p:tgtEl>
                                          <p:spTgt spid="72"/>
                                        </p:tgtEl>
                                      </p:cBhvr>
                                    </p:animEffect>
                                    <p:anim calcmode="lin" valueType="num">
                                      <p:cBhvr>
                                        <p:cTn id="91" dur="1000" fill="hold"/>
                                        <p:tgtEl>
                                          <p:spTgt spid="72"/>
                                        </p:tgtEl>
                                        <p:attrNameLst>
                                          <p:attrName>ppt_x</p:attrName>
                                        </p:attrNameLst>
                                      </p:cBhvr>
                                      <p:tavLst>
                                        <p:tav tm="0">
                                          <p:val>
                                            <p:strVal val="#ppt_x"/>
                                          </p:val>
                                        </p:tav>
                                        <p:tav tm="100000">
                                          <p:val>
                                            <p:strVal val="#ppt_x"/>
                                          </p:val>
                                        </p:tav>
                                      </p:tavLst>
                                    </p:anim>
                                    <p:anim calcmode="lin" valueType="num">
                                      <p:cBhvr>
                                        <p:cTn id="92" dur="1000" fill="hold"/>
                                        <p:tgtEl>
                                          <p:spTgt spid="72"/>
                                        </p:tgtEl>
                                        <p:attrNameLst>
                                          <p:attrName>ppt_y</p:attrName>
                                        </p:attrNameLst>
                                      </p:cBhvr>
                                      <p:tavLst>
                                        <p:tav tm="0">
                                          <p:val>
                                            <p:strVal val="#ppt_y-.1"/>
                                          </p:val>
                                        </p:tav>
                                        <p:tav tm="100000">
                                          <p:val>
                                            <p:strVal val="#ppt_y"/>
                                          </p:val>
                                        </p:tav>
                                      </p:tavLst>
                                    </p:anim>
                                  </p:childTnLst>
                                </p:cTn>
                              </p:par>
                            </p:childTnLst>
                          </p:cTn>
                        </p:par>
                        <p:par>
                          <p:cTn id="93" fill="hold">
                            <p:stCondLst>
                              <p:cond delay="19500"/>
                            </p:stCondLst>
                            <p:childTnLst>
                              <p:par>
                                <p:cTn id="94" presetID="2" presetClass="entr" presetSubtype="2"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500" fill="hold"/>
                                        <p:tgtEl>
                                          <p:spTgt spid="81"/>
                                        </p:tgtEl>
                                        <p:attrNameLst>
                                          <p:attrName>ppt_x</p:attrName>
                                        </p:attrNameLst>
                                      </p:cBhvr>
                                      <p:tavLst>
                                        <p:tav tm="0">
                                          <p:val>
                                            <p:strVal val="1+#ppt_w/2"/>
                                          </p:val>
                                        </p:tav>
                                        <p:tav tm="100000">
                                          <p:val>
                                            <p:strVal val="#ppt_x"/>
                                          </p:val>
                                        </p:tav>
                                      </p:tavLst>
                                    </p:anim>
                                    <p:anim calcmode="lin" valueType="num">
                                      <p:cBhvr additive="base">
                                        <p:cTn id="97" dur="500" fill="hold"/>
                                        <p:tgtEl>
                                          <p:spTgt spid="81"/>
                                        </p:tgtEl>
                                        <p:attrNameLst>
                                          <p:attrName>ppt_y</p:attrName>
                                        </p:attrNameLst>
                                      </p:cBhvr>
                                      <p:tavLst>
                                        <p:tav tm="0">
                                          <p:val>
                                            <p:strVal val="#ppt_y"/>
                                          </p:val>
                                        </p:tav>
                                        <p:tav tm="100000">
                                          <p:val>
                                            <p:strVal val="#ppt_y"/>
                                          </p:val>
                                        </p:tav>
                                      </p:tavLst>
                                    </p:anim>
                                  </p:childTnLst>
                                </p:cTn>
                              </p:par>
                            </p:childTnLst>
                          </p:cTn>
                        </p:par>
                        <p:par>
                          <p:cTn id="98" fill="hold">
                            <p:stCondLst>
                              <p:cond delay="20000"/>
                            </p:stCondLst>
                            <p:childTnLst>
                              <p:par>
                                <p:cTn id="99" presetID="47" presetClass="entr" presetSubtype="0" fill="hold" grpId="0" nodeType="afterEffect">
                                  <p:stCondLst>
                                    <p:cond delay="100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2000"/>
                                        <p:tgtEl>
                                          <p:spTgt spid="74"/>
                                        </p:tgtEl>
                                      </p:cBhvr>
                                    </p:animEffect>
                                    <p:anim calcmode="lin" valueType="num">
                                      <p:cBhvr>
                                        <p:cTn id="102" dur="2000" fill="hold"/>
                                        <p:tgtEl>
                                          <p:spTgt spid="74"/>
                                        </p:tgtEl>
                                        <p:attrNameLst>
                                          <p:attrName>ppt_x</p:attrName>
                                        </p:attrNameLst>
                                      </p:cBhvr>
                                      <p:tavLst>
                                        <p:tav tm="0">
                                          <p:val>
                                            <p:strVal val="#ppt_x"/>
                                          </p:val>
                                        </p:tav>
                                        <p:tav tm="100000">
                                          <p:val>
                                            <p:strVal val="#ppt_x"/>
                                          </p:val>
                                        </p:tav>
                                      </p:tavLst>
                                    </p:anim>
                                    <p:anim calcmode="lin" valueType="num">
                                      <p:cBhvr>
                                        <p:cTn id="103" dur="2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nodeType="with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fade">
                                      <p:cBhvr>
                                        <p:cTn id="106" dur="1000"/>
                                        <p:tgtEl>
                                          <p:spTgt spid="58"/>
                                        </p:tgtEl>
                                      </p:cBhvr>
                                    </p:animEffect>
                                    <p:anim calcmode="lin" valueType="num">
                                      <p:cBhvr>
                                        <p:cTn id="107" dur="1000" fill="hold"/>
                                        <p:tgtEl>
                                          <p:spTgt spid="58"/>
                                        </p:tgtEl>
                                        <p:attrNameLst>
                                          <p:attrName>ppt_x</p:attrName>
                                        </p:attrNameLst>
                                      </p:cBhvr>
                                      <p:tavLst>
                                        <p:tav tm="0">
                                          <p:val>
                                            <p:strVal val="#ppt_x"/>
                                          </p:val>
                                        </p:tav>
                                        <p:tav tm="100000">
                                          <p:val>
                                            <p:strVal val="#ppt_x"/>
                                          </p:val>
                                        </p:tav>
                                      </p:tavLst>
                                    </p:anim>
                                    <p:anim calcmode="lin" valueType="num">
                                      <p:cBhvr>
                                        <p:cTn id="108" dur="1000" fill="hold"/>
                                        <p:tgtEl>
                                          <p:spTgt spid="58"/>
                                        </p:tgtEl>
                                        <p:attrNameLst>
                                          <p:attrName>ppt_y</p:attrName>
                                        </p:attrNameLst>
                                      </p:cBhvr>
                                      <p:tavLst>
                                        <p:tav tm="0">
                                          <p:val>
                                            <p:strVal val="#ppt_y-.1"/>
                                          </p:val>
                                        </p:tav>
                                        <p:tav tm="100000">
                                          <p:val>
                                            <p:strVal val="#ppt_y"/>
                                          </p:val>
                                        </p:tav>
                                      </p:tavLst>
                                    </p:anim>
                                  </p:childTnLst>
                                </p:cTn>
                              </p:par>
                            </p:childTnLst>
                          </p:cTn>
                        </p:par>
                        <p:par>
                          <p:cTn id="109" fill="hold">
                            <p:stCondLst>
                              <p:cond delay="23000"/>
                            </p:stCondLst>
                            <p:childTnLst>
                              <p:par>
                                <p:cTn id="110" presetID="42" presetClass="entr" presetSubtype="0" fill="hold" grpId="0" nodeType="afterEffect">
                                  <p:stCondLst>
                                    <p:cond delay="2000"/>
                                  </p:stCondLst>
                                  <p:childTnLst>
                                    <p:set>
                                      <p:cBhvr>
                                        <p:cTn id="111" dur="1" fill="hold">
                                          <p:stCondLst>
                                            <p:cond delay="0"/>
                                          </p:stCondLst>
                                        </p:cTn>
                                        <p:tgtEl>
                                          <p:spTgt spid="77"/>
                                        </p:tgtEl>
                                        <p:attrNameLst>
                                          <p:attrName>style.visibility</p:attrName>
                                        </p:attrNameLst>
                                      </p:cBhvr>
                                      <p:to>
                                        <p:strVal val="visible"/>
                                      </p:to>
                                    </p:set>
                                    <p:animEffect transition="in" filter="fade">
                                      <p:cBhvr>
                                        <p:cTn id="112" dur="1000"/>
                                        <p:tgtEl>
                                          <p:spTgt spid="77"/>
                                        </p:tgtEl>
                                      </p:cBhvr>
                                    </p:animEffect>
                                    <p:anim calcmode="lin" valueType="num">
                                      <p:cBhvr>
                                        <p:cTn id="113" dur="1000" fill="hold"/>
                                        <p:tgtEl>
                                          <p:spTgt spid="77"/>
                                        </p:tgtEl>
                                        <p:attrNameLst>
                                          <p:attrName>ppt_x</p:attrName>
                                        </p:attrNameLst>
                                      </p:cBhvr>
                                      <p:tavLst>
                                        <p:tav tm="0">
                                          <p:val>
                                            <p:strVal val="#ppt_x"/>
                                          </p:val>
                                        </p:tav>
                                        <p:tav tm="100000">
                                          <p:val>
                                            <p:strVal val="#ppt_x"/>
                                          </p:val>
                                        </p:tav>
                                      </p:tavLst>
                                    </p:anim>
                                    <p:anim calcmode="lin" valueType="num">
                                      <p:cBhvr>
                                        <p:cTn id="114" dur="1000" fill="hold"/>
                                        <p:tgtEl>
                                          <p:spTgt spid="77"/>
                                        </p:tgtEl>
                                        <p:attrNameLst>
                                          <p:attrName>ppt_y</p:attrName>
                                        </p:attrNameLst>
                                      </p:cBhvr>
                                      <p:tavLst>
                                        <p:tav tm="0">
                                          <p:val>
                                            <p:strVal val="#ppt_y+.1"/>
                                          </p:val>
                                        </p:tav>
                                        <p:tav tm="100000">
                                          <p:val>
                                            <p:strVal val="#ppt_y"/>
                                          </p:val>
                                        </p:tav>
                                      </p:tavLst>
                                    </p:anim>
                                  </p:childTnLst>
                                </p:cTn>
                              </p:par>
                            </p:childTnLst>
                          </p:cTn>
                        </p:par>
                        <p:par>
                          <p:cTn id="115" fill="hold">
                            <p:stCondLst>
                              <p:cond delay="26000"/>
                            </p:stCondLst>
                            <p:childTnLst>
                              <p:par>
                                <p:cTn id="116" presetID="47" presetClass="entr" presetSubtype="0" fill="hold" nodeType="afterEffect">
                                  <p:stCondLst>
                                    <p:cond delay="500"/>
                                  </p:stCondLst>
                                  <p:childTnLst>
                                    <p:set>
                                      <p:cBhvr>
                                        <p:cTn id="117" dur="1" fill="hold">
                                          <p:stCondLst>
                                            <p:cond delay="0"/>
                                          </p:stCondLst>
                                        </p:cTn>
                                        <p:tgtEl>
                                          <p:spTgt spid="60"/>
                                        </p:tgtEl>
                                        <p:attrNameLst>
                                          <p:attrName>style.visibility</p:attrName>
                                        </p:attrNameLst>
                                      </p:cBhvr>
                                      <p:to>
                                        <p:strVal val="visible"/>
                                      </p:to>
                                    </p:set>
                                    <p:animEffect transition="in" filter="fade">
                                      <p:cBhvr>
                                        <p:cTn id="118" dur="1000"/>
                                        <p:tgtEl>
                                          <p:spTgt spid="60"/>
                                        </p:tgtEl>
                                      </p:cBhvr>
                                    </p:animEffect>
                                    <p:anim calcmode="lin" valueType="num">
                                      <p:cBhvr>
                                        <p:cTn id="119" dur="1000" fill="hold"/>
                                        <p:tgtEl>
                                          <p:spTgt spid="60"/>
                                        </p:tgtEl>
                                        <p:attrNameLst>
                                          <p:attrName>ppt_x</p:attrName>
                                        </p:attrNameLst>
                                      </p:cBhvr>
                                      <p:tavLst>
                                        <p:tav tm="0">
                                          <p:val>
                                            <p:strVal val="#ppt_x"/>
                                          </p:val>
                                        </p:tav>
                                        <p:tav tm="100000">
                                          <p:val>
                                            <p:strVal val="#ppt_x"/>
                                          </p:val>
                                        </p:tav>
                                      </p:tavLst>
                                    </p:anim>
                                    <p:anim calcmode="lin" valueType="num">
                                      <p:cBhvr>
                                        <p:cTn id="120" dur="1000" fill="hold"/>
                                        <p:tgtEl>
                                          <p:spTgt spid="60"/>
                                        </p:tgtEl>
                                        <p:attrNameLst>
                                          <p:attrName>ppt_y</p:attrName>
                                        </p:attrNameLst>
                                      </p:cBhvr>
                                      <p:tavLst>
                                        <p:tav tm="0">
                                          <p:val>
                                            <p:strVal val="#ppt_y-.1"/>
                                          </p:val>
                                        </p:tav>
                                        <p:tav tm="100000">
                                          <p:val>
                                            <p:strVal val="#ppt_y"/>
                                          </p:val>
                                        </p:tav>
                                      </p:tavLst>
                                    </p:anim>
                                  </p:childTnLst>
                                </p:cTn>
                              </p:par>
                            </p:childTnLst>
                          </p:cTn>
                        </p:par>
                        <p:par>
                          <p:cTn id="121" fill="hold">
                            <p:stCondLst>
                              <p:cond delay="27500"/>
                            </p:stCondLst>
                            <p:childTnLst>
                              <p:par>
                                <p:cTn id="122" presetID="42" presetClass="entr" presetSubtype="0" fill="hold" grpId="0" nodeType="afterEffect">
                                  <p:stCondLst>
                                    <p:cond delay="500"/>
                                  </p:stCondLst>
                                  <p:childTnLst>
                                    <p:set>
                                      <p:cBhvr>
                                        <p:cTn id="123" dur="1" fill="hold">
                                          <p:stCondLst>
                                            <p:cond delay="0"/>
                                          </p:stCondLst>
                                        </p:cTn>
                                        <p:tgtEl>
                                          <p:spTgt spid="61"/>
                                        </p:tgtEl>
                                        <p:attrNameLst>
                                          <p:attrName>style.visibility</p:attrName>
                                        </p:attrNameLst>
                                      </p:cBhvr>
                                      <p:to>
                                        <p:strVal val="visible"/>
                                      </p:to>
                                    </p:set>
                                    <p:animEffect transition="in" filter="fade">
                                      <p:cBhvr>
                                        <p:cTn id="124" dur="1000"/>
                                        <p:tgtEl>
                                          <p:spTgt spid="61"/>
                                        </p:tgtEl>
                                      </p:cBhvr>
                                    </p:animEffect>
                                    <p:anim calcmode="lin" valueType="num">
                                      <p:cBhvr>
                                        <p:cTn id="125" dur="1000" fill="hold"/>
                                        <p:tgtEl>
                                          <p:spTgt spid="61"/>
                                        </p:tgtEl>
                                        <p:attrNameLst>
                                          <p:attrName>ppt_x</p:attrName>
                                        </p:attrNameLst>
                                      </p:cBhvr>
                                      <p:tavLst>
                                        <p:tav tm="0">
                                          <p:val>
                                            <p:strVal val="#ppt_x"/>
                                          </p:val>
                                        </p:tav>
                                        <p:tav tm="100000">
                                          <p:val>
                                            <p:strVal val="#ppt_x"/>
                                          </p:val>
                                        </p:tav>
                                      </p:tavLst>
                                    </p:anim>
                                    <p:anim calcmode="lin" valueType="num">
                                      <p:cBhvr>
                                        <p:cTn id="126" dur="1000" fill="hold"/>
                                        <p:tgtEl>
                                          <p:spTgt spid="61"/>
                                        </p:tgtEl>
                                        <p:attrNameLst>
                                          <p:attrName>ppt_y</p:attrName>
                                        </p:attrNameLst>
                                      </p:cBhvr>
                                      <p:tavLst>
                                        <p:tav tm="0">
                                          <p:val>
                                            <p:strVal val="#ppt_y+.1"/>
                                          </p:val>
                                        </p:tav>
                                        <p:tav tm="100000">
                                          <p:val>
                                            <p:strVal val="#ppt_y"/>
                                          </p:val>
                                        </p:tav>
                                      </p:tavLst>
                                    </p:anim>
                                  </p:childTnLst>
                                </p:cTn>
                              </p:par>
                            </p:childTnLst>
                          </p:cTn>
                        </p:par>
                        <p:par>
                          <p:cTn id="127" fill="hold">
                            <p:stCondLst>
                              <p:cond delay="29000"/>
                            </p:stCondLst>
                            <p:childTnLst>
                              <p:par>
                                <p:cTn id="128" presetID="47" presetClass="entr" presetSubtype="0" fill="hold" grpId="0" nodeType="afterEffect">
                                  <p:stCondLst>
                                    <p:cond delay="1000"/>
                                  </p:stCondLst>
                                  <p:childTnLst>
                                    <p:set>
                                      <p:cBhvr>
                                        <p:cTn id="129" dur="1" fill="hold">
                                          <p:stCondLst>
                                            <p:cond delay="0"/>
                                          </p:stCondLst>
                                        </p:cTn>
                                        <p:tgtEl>
                                          <p:spTgt spid="78"/>
                                        </p:tgtEl>
                                        <p:attrNameLst>
                                          <p:attrName>style.visibility</p:attrName>
                                        </p:attrNameLst>
                                      </p:cBhvr>
                                      <p:to>
                                        <p:strVal val="visible"/>
                                      </p:to>
                                    </p:set>
                                    <p:animEffect transition="in" filter="fade">
                                      <p:cBhvr>
                                        <p:cTn id="130" dur="1000"/>
                                        <p:tgtEl>
                                          <p:spTgt spid="78"/>
                                        </p:tgtEl>
                                      </p:cBhvr>
                                    </p:animEffect>
                                    <p:anim calcmode="lin" valueType="num">
                                      <p:cBhvr>
                                        <p:cTn id="131" dur="1000" fill="hold"/>
                                        <p:tgtEl>
                                          <p:spTgt spid="78"/>
                                        </p:tgtEl>
                                        <p:attrNameLst>
                                          <p:attrName>ppt_x</p:attrName>
                                        </p:attrNameLst>
                                      </p:cBhvr>
                                      <p:tavLst>
                                        <p:tav tm="0">
                                          <p:val>
                                            <p:strVal val="#ppt_x"/>
                                          </p:val>
                                        </p:tav>
                                        <p:tav tm="100000">
                                          <p:val>
                                            <p:strVal val="#ppt_x"/>
                                          </p:val>
                                        </p:tav>
                                      </p:tavLst>
                                    </p:anim>
                                    <p:anim calcmode="lin" valueType="num">
                                      <p:cBhvr>
                                        <p:cTn id="132" dur="1000" fill="hold"/>
                                        <p:tgtEl>
                                          <p:spTgt spid="78"/>
                                        </p:tgtEl>
                                        <p:attrNameLst>
                                          <p:attrName>ppt_y</p:attrName>
                                        </p:attrNameLst>
                                      </p:cBhvr>
                                      <p:tavLst>
                                        <p:tav tm="0">
                                          <p:val>
                                            <p:strVal val="#ppt_y-.1"/>
                                          </p:val>
                                        </p:tav>
                                        <p:tav tm="100000">
                                          <p:val>
                                            <p:strVal val="#ppt_y"/>
                                          </p:val>
                                        </p:tav>
                                      </p:tavLst>
                                    </p:anim>
                                  </p:childTnLst>
                                </p:cTn>
                              </p:par>
                            </p:childTnLst>
                          </p:cTn>
                        </p:par>
                        <p:par>
                          <p:cTn id="133" fill="hold">
                            <p:stCondLst>
                              <p:cond delay="31000"/>
                            </p:stCondLst>
                            <p:childTnLst>
                              <p:par>
                                <p:cTn id="134" presetID="47" presetClass="entr" presetSubtype="0" fill="hold" nodeType="afterEffect">
                                  <p:stCondLst>
                                    <p:cond delay="0"/>
                                  </p:stCondLst>
                                  <p:childTnLst>
                                    <p:set>
                                      <p:cBhvr>
                                        <p:cTn id="135" dur="1" fill="hold">
                                          <p:stCondLst>
                                            <p:cond delay="0"/>
                                          </p:stCondLst>
                                        </p:cTn>
                                        <p:tgtEl>
                                          <p:spTgt spid="59"/>
                                        </p:tgtEl>
                                        <p:attrNameLst>
                                          <p:attrName>style.visibility</p:attrName>
                                        </p:attrNameLst>
                                      </p:cBhvr>
                                      <p:to>
                                        <p:strVal val="visible"/>
                                      </p:to>
                                    </p:set>
                                    <p:animEffect transition="in" filter="fade">
                                      <p:cBhvr>
                                        <p:cTn id="136" dur="1000"/>
                                        <p:tgtEl>
                                          <p:spTgt spid="59"/>
                                        </p:tgtEl>
                                      </p:cBhvr>
                                    </p:animEffect>
                                    <p:anim calcmode="lin" valueType="num">
                                      <p:cBhvr>
                                        <p:cTn id="137" dur="1000" fill="hold"/>
                                        <p:tgtEl>
                                          <p:spTgt spid="59"/>
                                        </p:tgtEl>
                                        <p:attrNameLst>
                                          <p:attrName>ppt_x</p:attrName>
                                        </p:attrNameLst>
                                      </p:cBhvr>
                                      <p:tavLst>
                                        <p:tav tm="0">
                                          <p:val>
                                            <p:strVal val="#ppt_x"/>
                                          </p:val>
                                        </p:tav>
                                        <p:tav tm="100000">
                                          <p:val>
                                            <p:strVal val="#ppt_x"/>
                                          </p:val>
                                        </p:tav>
                                      </p:tavLst>
                                    </p:anim>
                                    <p:anim calcmode="lin" valueType="num">
                                      <p:cBhvr>
                                        <p:cTn id="138" dur="1000" fill="hold"/>
                                        <p:tgtEl>
                                          <p:spTgt spid="59"/>
                                        </p:tgtEl>
                                        <p:attrNameLst>
                                          <p:attrName>ppt_y</p:attrName>
                                        </p:attrNameLst>
                                      </p:cBhvr>
                                      <p:tavLst>
                                        <p:tav tm="0">
                                          <p:val>
                                            <p:strVal val="#ppt_y-.1"/>
                                          </p:val>
                                        </p:tav>
                                        <p:tav tm="100000">
                                          <p:val>
                                            <p:strVal val="#ppt_y"/>
                                          </p:val>
                                        </p:tav>
                                      </p:tavLst>
                                    </p:anim>
                                  </p:childTnLst>
                                </p:cTn>
                              </p:par>
                            </p:childTnLst>
                          </p:cTn>
                        </p:par>
                        <p:par>
                          <p:cTn id="139" fill="hold">
                            <p:stCondLst>
                              <p:cond delay="32000"/>
                            </p:stCondLst>
                            <p:childTnLst>
                              <p:par>
                                <p:cTn id="140" presetID="2" presetClass="entr" presetSubtype="2" fill="hold" grpId="0" nodeType="afterEffect">
                                  <p:stCondLst>
                                    <p:cond delay="0"/>
                                  </p:stCondLst>
                                  <p:childTnLst>
                                    <p:set>
                                      <p:cBhvr>
                                        <p:cTn id="141" dur="1" fill="hold">
                                          <p:stCondLst>
                                            <p:cond delay="0"/>
                                          </p:stCondLst>
                                        </p:cTn>
                                        <p:tgtEl>
                                          <p:spTgt spid="71"/>
                                        </p:tgtEl>
                                        <p:attrNameLst>
                                          <p:attrName>style.visibility</p:attrName>
                                        </p:attrNameLst>
                                      </p:cBhvr>
                                      <p:to>
                                        <p:strVal val="visible"/>
                                      </p:to>
                                    </p:set>
                                    <p:anim calcmode="lin" valueType="num">
                                      <p:cBhvr additive="base">
                                        <p:cTn id="142" dur="500" fill="hold"/>
                                        <p:tgtEl>
                                          <p:spTgt spid="71"/>
                                        </p:tgtEl>
                                        <p:attrNameLst>
                                          <p:attrName>ppt_x</p:attrName>
                                        </p:attrNameLst>
                                      </p:cBhvr>
                                      <p:tavLst>
                                        <p:tav tm="0">
                                          <p:val>
                                            <p:strVal val="1+#ppt_w/2"/>
                                          </p:val>
                                        </p:tav>
                                        <p:tav tm="100000">
                                          <p:val>
                                            <p:strVal val="#ppt_x"/>
                                          </p:val>
                                        </p:tav>
                                      </p:tavLst>
                                    </p:anim>
                                    <p:anim calcmode="lin" valueType="num">
                                      <p:cBhvr additive="base">
                                        <p:cTn id="143" dur="500" fill="hold"/>
                                        <p:tgtEl>
                                          <p:spTgt spid="71"/>
                                        </p:tgtEl>
                                        <p:attrNameLst>
                                          <p:attrName>ppt_y</p:attrName>
                                        </p:attrNameLst>
                                      </p:cBhvr>
                                      <p:tavLst>
                                        <p:tav tm="0">
                                          <p:val>
                                            <p:strVal val="#ppt_y"/>
                                          </p:val>
                                        </p:tav>
                                        <p:tav tm="100000">
                                          <p:val>
                                            <p:strVal val="#ppt_y"/>
                                          </p:val>
                                        </p:tav>
                                      </p:tavLst>
                                    </p:anim>
                                  </p:childTnLst>
                                </p:cTn>
                              </p:par>
                            </p:childTnLst>
                          </p:cTn>
                        </p:par>
                        <p:par>
                          <p:cTn id="144" fill="hold">
                            <p:stCondLst>
                              <p:cond delay="32500"/>
                            </p:stCondLst>
                            <p:childTnLst>
                              <p:par>
                                <p:cTn id="145" presetID="47" presetClass="entr" presetSubtype="0" fill="hold" grpId="0"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fade">
                                      <p:cBhvr>
                                        <p:cTn id="147" dur="1000"/>
                                        <p:tgtEl>
                                          <p:spTgt spid="80"/>
                                        </p:tgtEl>
                                      </p:cBhvr>
                                    </p:animEffect>
                                    <p:anim calcmode="lin" valueType="num">
                                      <p:cBhvr>
                                        <p:cTn id="148" dur="1000" fill="hold"/>
                                        <p:tgtEl>
                                          <p:spTgt spid="80"/>
                                        </p:tgtEl>
                                        <p:attrNameLst>
                                          <p:attrName>ppt_x</p:attrName>
                                        </p:attrNameLst>
                                      </p:cBhvr>
                                      <p:tavLst>
                                        <p:tav tm="0">
                                          <p:val>
                                            <p:strVal val="#ppt_x"/>
                                          </p:val>
                                        </p:tav>
                                        <p:tav tm="100000">
                                          <p:val>
                                            <p:strVal val="#ppt_x"/>
                                          </p:val>
                                        </p:tav>
                                      </p:tavLst>
                                    </p:anim>
                                    <p:anim calcmode="lin" valueType="num">
                                      <p:cBhvr>
                                        <p:cTn id="149" dur="1000" fill="hold"/>
                                        <p:tgtEl>
                                          <p:spTgt spid="80"/>
                                        </p:tgtEl>
                                        <p:attrNameLst>
                                          <p:attrName>ppt_y</p:attrName>
                                        </p:attrNameLst>
                                      </p:cBhvr>
                                      <p:tavLst>
                                        <p:tav tm="0">
                                          <p:val>
                                            <p:strVal val="#ppt_y-.1"/>
                                          </p:val>
                                        </p:tav>
                                        <p:tav tm="100000">
                                          <p:val>
                                            <p:strVal val="#ppt_y"/>
                                          </p:val>
                                        </p:tav>
                                      </p:tavLst>
                                    </p:anim>
                                  </p:childTnLst>
                                </p:cTn>
                              </p:par>
                            </p:childTnLst>
                          </p:cTn>
                        </p:par>
                        <p:par>
                          <p:cTn id="150" fill="hold">
                            <p:stCondLst>
                              <p:cond delay="33500"/>
                            </p:stCondLst>
                            <p:childTnLst>
                              <p:par>
                                <p:cTn id="151" presetID="47" presetClass="entr" presetSubtype="0" fill="hold" nodeType="afterEffect">
                                  <p:stCondLst>
                                    <p:cond delay="0"/>
                                  </p:stCondLst>
                                  <p:childTnLst>
                                    <p:set>
                                      <p:cBhvr>
                                        <p:cTn id="152" dur="1" fill="hold">
                                          <p:stCondLst>
                                            <p:cond delay="0"/>
                                          </p:stCondLst>
                                        </p:cTn>
                                        <p:tgtEl>
                                          <p:spTgt spid="40"/>
                                        </p:tgtEl>
                                        <p:attrNameLst>
                                          <p:attrName>style.visibility</p:attrName>
                                        </p:attrNameLst>
                                      </p:cBhvr>
                                      <p:to>
                                        <p:strVal val="visible"/>
                                      </p:to>
                                    </p:set>
                                    <p:animEffect transition="in" filter="fade">
                                      <p:cBhvr>
                                        <p:cTn id="153" dur="1000"/>
                                        <p:tgtEl>
                                          <p:spTgt spid="40"/>
                                        </p:tgtEl>
                                      </p:cBhvr>
                                    </p:animEffect>
                                    <p:anim calcmode="lin" valueType="num">
                                      <p:cBhvr>
                                        <p:cTn id="154" dur="1000" fill="hold"/>
                                        <p:tgtEl>
                                          <p:spTgt spid="40"/>
                                        </p:tgtEl>
                                        <p:attrNameLst>
                                          <p:attrName>ppt_x</p:attrName>
                                        </p:attrNameLst>
                                      </p:cBhvr>
                                      <p:tavLst>
                                        <p:tav tm="0">
                                          <p:val>
                                            <p:strVal val="#ppt_x"/>
                                          </p:val>
                                        </p:tav>
                                        <p:tav tm="100000">
                                          <p:val>
                                            <p:strVal val="#ppt_x"/>
                                          </p:val>
                                        </p:tav>
                                      </p:tavLst>
                                    </p:anim>
                                    <p:anim calcmode="lin" valueType="num">
                                      <p:cBhvr>
                                        <p:cTn id="155" dur="1000" fill="hold"/>
                                        <p:tgtEl>
                                          <p:spTgt spid="40"/>
                                        </p:tgtEl>
                                        <p:attrNameLst>
                                          <p:attrName>ppt_y</p:attrName>
                                        </p:attrNameLst>
                                      </p:cBhvr>
                                      <p:tavLst>
                                        <p:tav tm="0">
                                          <p:val>
                                            <p:strVal val="#ppt_y-.1"/>
                                          </p:val>
                                        </p:tav>
                                        <p:tav tm="100000">
                                          <p:val>
                                            <p:strVal val="#ppt_y"/>
                                          </p:val>
                                        </p:tav>
                                      </p:tavLst>
                                    </p:anim>
                                  </p:childTnLst>
                                </p:cTn>
                              </p:par>
                            </p:childTnLst>
                          </p:cTn>
                        </p:par>
                        <p:par>
                          <p:cTn id="156" fill="hold">
                            <p:stCondLst>
                              <p:cond delay="34500"/>
                            </p:stCondLst>
                            <p:childTnLst>
                              <p:par>
                                <p:cTn id="157" presetID="42" presetClass="entr" presetSubtype="0" fill="hold" grpId="0" nodeType="afterEffect">
                                  <p:stCondLst>
                                    <p:cond delay="0"/>
                                  </p:stCondLst>
                                  <p:childTnLst>
                                    <p:set>
                                      <p:cBhvr>
                                        <p:cTn id="158" dur="1" fill="hold">
                                          <p:stCondLst>
                                            <p:cond delay="0"/>
                                          </p:stCondLst>
                                        </p:cTn>
                                        <p:tgtEl>
                                          <p:spTgt spid="38"/>
                                        </p:tgtEl>
                                        <p:attrNameLst>
                                          <p:attrName>style.visibility</p:attrName>
                                        </p:attrNameLst>
                                      </p:cBhvr>
                                      <p:to>
                                        <p:strVal val="visible"/>
                                      </p:to>
                                    </p:set>
                                    <p:animEffect transition="in" filter="fade">
                                      <p:cBhvr>
                                        <p:cTn id="159" dur="1000"/>
                                        <p:tgtEl>
                                          <p:spTgt spid="38"/>
                                        </p:tgtEl>
                                      </p:cBhvr>
                                    </p:animEffect>
                                    <p:anim calcmode="lin" valueType="num">
                                      <p:cBhvr>
                                        <p:cTn id="160" dur="1000" fill="hold"/>
                                        <p:tgtEl>
                                          <p:spTgt spid="38"/>
                                        </p:tgtEl>
                                        <p:attrNameLst>
                                          <p:attrName>ppt_x</p:attrName>
                                        </p:attrNameLst>
                                      </p:cBhvr>
                                      <p:tavLst>
                                        <p:tav tm="0">
                                          <p:val>
                                            <p:strVal val="#ppt_x"/>
                                          </p:val>
                                        </p:tav>
                                        <p:tav tm="100000">
                                          <p:val>
                                            <p:strVal val="#ppt_x"/>
                                          </p:val>
                                        </p:tav>
                                      </p:tavLst>
                                    </p:anim>
                                    <p:anim calcmode="lin" valueType="num">
                                      <p:cBhvr>
                                        <p:cTn id="161" dur="1000" fill="hold"/>
                                        <p:tgtEl>
                                          <p:spTgt spid="38"/>
                                        </p:tgtEl>
                                        <p:attrNameLst>
                                          <p:attrName>ppt_y</p:attrName>
                                        </p:attrNameLst>
                                      </p:cBhvr>
                                      <p:tavLst>
                                        <p:tav tm="0">
                                          <p:val>
                                            <p:strVal val="#ppt_y+.1"/>
                                          </p:val>
                                        </p:tav>
                                        <p:tav tm="100000">
                                          <p:val>
                                            <p:strVal val="#ppt_y"/>
                                          </p:val>
                                        </p:tav>
                                      </p:tavLst>
                                    </p:anim>
                                  </p:childTnLst>
                                </p:cTn>
                              </p:par>
                            </p:childTnLst>
                          </p:cTn>
                        </p:par>
                        <p:par>
                          <p:cTn id="162" fill="hold">
                            <p:stCondLst>
                              <p:cond delay="35500"/>
                            </p:stCondLst>
                            <p:childTnLst>
                              <p:par>
                                <p:cTn id="163" presetID="31" presetClass="exit" presetSubtype="0" fill="hold" nodeType="afterEffect">
                                  <p:stCondLst>
                                    <p:cond delay="0"/>
                                  </p:stCondLst>
                                  <p:childTnLst>
                                    <p:anim calcmode="lin" valueType="num">
                                      <p:cBhvr>
                                        <p:cTn id="164" dur="2000"/>
                                        <p:tgtEl>
                                          <p:spTgt spid="36"/>
                                        </p:tgtEl>
                                        <p:attrNameLst>
                                          <p:attrName>ppt_w</p:attrName>
                                        </p:attrNameLst>
                                      </p:cBhvr>
                                      <p:tavLst>
                                        <p:tav tm="0">
                                          <p:val>
                                            <p:strVal val="ppt_w"/>
                                          </p:val>
                                        </p:tav>
                                        <p:tav tm="100000">
                                          <p:val>
                                            <p:fltVal val="0"/>
                                          </p:val>
                                        </p:tav>
                                      </p:tavLst>
                                    </p:anim>
                                    <p:anim calcmode="lin" valueType="num">
                                      <p:cBhvr>
                                        <p:cTn id="165" dur="2000"/>
                                        <p:tgtEl>
                                          <p:spTgt spid="36"/>
                                        </p:tgtEl>
                                        <p:attrNameLst>
                                          <p:attrName>ppt_h</p:attrName>
                                        </p:attrNameLst>
                                      </p:cBhvr>
                                      <p:tavLst>
                                        <p:tav tm="0">
                                          <p:val>
                                            <p:strVal val="ppt_h"/>
                                          </p:val>
                                        </p:tav>
                                        <p:tav tm="100000">
                                          <p:val>
                                            <p:fltVal val="0"/>
                                          </p:val>
                                        </p:tav>
                                      </p:tavLst>
                                    </p:anim>
                                    <p:anim calcmode="lin" valueType="num">
                                      <p:cBhvr>
                                        <p:cTn id="166" dur="2000"/>
                                        <p:tgtEl>
                                          <p:spTgt spid="36"/>
                                        </p:tgtEl>
                                        <p:attrNameLst>
                                          <p:attrName>style.rotation</p:attrName>
                                        </p:attrNameLst>
                                      </p:cBhvr>
                                      <p:tavLst>
                                        <p:tav tm="0">
                                          <p:val>
                                            <p:fltVal val="0"/>
                                          </p:val>
                                        </p:tav>
                                        <p:tav tm="100000">
                                          <p:val>
                                            <p:fltVal val="90"/>
                                          </p:val>
                                        </p:tav>
                                      </p:tavLst>
                                    </p:anim>
                                    <p:animEffect transition="out" filter="fade">
                                      <p:cBhvr>
                                        <p:cTn id="167" dur="2000"/>
                                        <p:tgtEl>
                                          <p:spTgt spid="36"/>
                                        </p:tgtEl>
                                      </p:cBhvr>
                                    </p:animEffect>
                                    <p:set>
                                      <p:cBhvr>
                                        <p:cTn id="168" dur="1" fill="hold">
                                          <p:stCondLst>
                                            <p:cond delay="1999"/>
                                          </p:stCondLst>
                                        </p:cTn>
                                        <p:tgtEl>
                                          <p:spTgt spid="36"/>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42" presetClass="entr" presetSubtype="0" fill="hold" grpId="0" nodeType="clickEffect">
                                  <p:stCondLst>
                                    <p:cond delay="0"/>
                                  </p:stCondLst>
                                  <p:childTnLst>
                                    <p:set>
                                      <p:cBhvr>
                                        <p:cTn id="172" dur="1" fill="hold">
                                          <p:stCondLst>
                                            <p:cond delay="0"/>
                                          </p:stCondLst>
                                        </p:cTn>
                                        <p:tgtEl>
                                          <p:spTgt spid="6"/>
                                        </p:tgtEl>
                                        <p:attrNameLst>
                                          <p:attrName>style.visibility</p:attrName>
                                        </p:attrNameLst>
                                      </p:cBhvr>
                                      <p:to>
                                        <p:strVal val="visible"/>
                                      </p:to>
                                    </p:set>
                                    <p:animEffect transition="in" filter="fade">
                                      <p:cBhvr>
                                        <p:cTn id="173" dur="1000"/>
                                        <p:tgtEl>
                                          <p:spTgt spid="6"/>
                                        </p:tgtEl>
                                      </p:cBhvr>
                                    </p:animEffect>
                                    <p:anim calcmode="lin" valueType="num">
                                      <p:cBhvr>
                                        <p:cTn id="174" dur="1000" fill="hold"/>
                                        <p:tgtEl>
                                          <p:spTgt spid="6"/>
                                        </p:tgtEl>
                                        <p:attrNameLst>
                                          <p:attrName>ppt_x</p:attrName>
                                        </p:attrNameLst>
                                      </p:cBhvr>
                                      <p:tavLst>
                                        <p:tav tm="0">
                                          <p:val>
                                            <p:strVal val="#ppt_x"/>
                                          </p:val>
                                        </p:tav>
                                        <p:tav tm="100000">
                                          <p:val>
                                            <p:strVal val="#ppt_x"/>
                                          </p:val>
                                        </p:tav>
                                      </p:tavLst>
                                    </p:anim>
                                    <p:anim calcmode="lin" valueType="num">
                                      <p:cBhvr>
                                        <p:cTn id="17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31" presetClass="entr" presetSubtype="0" fill="hold" grpId="0" nodeType="clickEffect">
                                  <p:stCondLst>
                                    <p:cond delay="0"/>
                                  </p:stCondLst>
                                  <p:childTnLst>
                                    <p:set>
                                      <p:cBhvr>
                                        <p:cTn id="179" dur="1" fill="hold">
                                          <p:stCondLst>
                                            <p:cond delay="0"/>
                                          </p:stCondLst>
                                        </p:cTn>
                                        <p:tgtEl>
                                          <p:spTgt spid="35"/>
                                        </p:tgtEl>
                                        <p:attrNameLst>
                                          <p:attrName>style.visibility</p:attrName>
                                        </p:attrNameLst>
                                      </p:cBhvr>
                                      <p:to>
                                        <p:strVal val="visible"/>
                                      </p:to>
                                    </p:set>
                                    <p:anim calcmode="lin" valueType="num">
                                      <p:cBhvr>
                                        <p:cTn id="180" dur="1000" fill="hold"/>
                                        <p:tgtEl>
                                          <p:spTgt spid="35"/>
                                        </p:tgtEl>
                                        <p:attrNameLst>
                                          <p:attrName>ppt_w</p:attrName>
                                        </p:attrNameLst>
                                      </p:cBhvr>
                                      <p:tavLst>
                                        <p:tav tm="0">
                                          <p:val>
                                            <p:fltVal val="0"/>
                                          </p:val>
                                        </p:tav>
                                        <p:tav tm="100000">
                                          <p:val>
                                            <p:strVal val="#ppt_w"/>
                                          </p:val>
                                        </p:tav>
                                      </p:tavLst>
                                    </p:anim>
                                    <p:anim calcmode="lin" valueType="num">
                                      <p:cBhvr>
                                        <p:cTn id="181" dur="1000" fill="hold"/>
                                        <p:tgtEl>
                                          <p:spTgt spid="35"/>
                                        </p:tgtEl>
                                        <p:attrNameLst>
                                          <p:attrName>ppt_h</p:attrName>
                                        </p:attrNameLst>
                                      </p:cBhvr>
                                      <p:tavLst>
                                        <p:tav tm="0">
                                          <p:val>
                                            <p:fltVal val="0"/>
                                          </p:val>
                                        </p:tav>
                                        <p:tav tm="100000">
                                          <p:val>
                                            <p:strVal val="#ppt_h"/>
                                          </p:val>
                                        </p:tav>
                                      </p:tavLst>
                                    </p:anim>
                                    <p:anim calcmode="lin" valueType="num">
                                      <p:cBhvr>
                                        <p:cTn id="182" dur="1000" fill="hold"/>
                                        <p:tgtEl>
                                          <p:spTgt spid="35"/>
                                        </p:tgtEl>
                                        <p:attrNameLst>
                                          <p:attrName>style.rotation</p:attrName>
                                        </p:attrNameLst>
                                      </p:cBhvr>
                                      <p:tavLst>
                                        <p:tav tm="0">
                                          <p:val>
                                            <p:fltVal val="90"/>
                                          </p:val>
                                        </p:tav>
                                        <p:tav tm="100000">
                                          <p:val>
                                            <p:fltVal val="0"/>
                                          </p:val>
                                        </p:tav>
                                      </p:tavLst>
                                    </p:anim>
                                    <p:animEffect transition="in" filter="fade">
                                      <p:cBhvr>
                                        <p:cTn id="183" dur="1000"/>
                                        <p:tgtEl>
                                          <p:spTgt spid="35"/>
                                        </p:tgtEl>
                                      </p:cBhvr>
                                    </p:animEffect>
                                  </p:childTnLst>
                                </p:cTn>
                              </p:par>
                            </p:childTnLst>
                          </p:cTn>
                        </p:par>
                      </p:childTnLst>
                    </p:cTn>
                  </p:par>
                  <p:par>
                    <p:cTn id="184" fill="hold">
                      <p:stCondLst>
                        <p:cond delay="indefinite"/>
                      </p:stCondLst>
                      <p:childTnLst>
                        <p:par>
                          <p:cTn id="185" fill="hold">
                            <p:stCondLst>
                              <p:cond delay="0"/>
                            </p:stCondLst>
                            <p:childTnLst>
                              <p:par>
                                <p:cTn id="186" presetID="42" presetClass="entr" presetSubtype="0" fill="hold" grpId="0" nodeType="clickEffect">
                                  <p:stCondLst>
                                    <p:cond delay="0"/>
                                  </p:stCondLst>
                                  <p:childTnLst>
                                    <p:set>
                                      <p:cBhvr>
                                        <p:cTn id="187" dur="1" fill="hold">
                                          <p:stCondLst>
                                            <p:cond delay="0"/>
                                          </p:stCondLst>
                                        </p:cTn>
                                        <p:tgtEl>
                                          <p:spTgt spid="3"/>
                                        </p:tgtEl>
                                        <p:attrNameLst>
                                          <p:attrName>style.visibility</p:attrName>
                                        </p:attrNameLst>
                                      </p:cBhvr>
                                      <p:to>
                                        <p:strVal val="visible"/>
                                      </p:to>
                                    </p:set>
                                    <p:animEffect transition="in" filter="fade">
                                      <p:cBhvr>
                                        <p:cTn id="188" dur="1000"/>
                                        <p:tgtEl>
                                          <p:spTgt spid="3"/>
                                        </p:tgtEl>
                                      </p:cBhvr>
                                    </p:animEffect>
                                    <p:anim calcmode="lin" valueType="num">
                                      <p:cBhvr>
                                        <p:cTn id="189" dur="1000" fill="hold"/>
                                        <p:tgtEl>
                                          <p:spTgt spid="3"/>
                                        </p:tgtEl>
                                        <p:attrNameLst>
                                          <p:attrName>ppt_x</p:attrName>
                                        </p:attrNameLst>
                                      </p:cBhvr>
                                      <p:tavLst>
                                        <p:tav tm="0">
                                          <p:val>
                                            <p:strVal val="#ppt_x"/>
                                          </p:val>
                                        </p:tav>
                                        <p:tav tm="100000">
                                          <p:val>
                                            <p:strVal val="#ppt_x"/>
                                          </p:val>
                                        </p:tav>
                                      </p:tavLst>
                                    </p:anim>
                                    <p:anim calcmode="lin" valueType="num">
                                      <p:cBhvr>
                                        <p:cTn id="19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9388">
                <p:cTn id="191" fill="hold" display="0">
                  <p:stCondLst>
                    <p:cond delay="indefinite"/>
                  </p:stCondLst>
                  <p:endCondLst>
                    <p:cond evt="onStopAudio" delay="0">
                      <p:tgtEl>
                        <p:sldTgt/>
                      </p:tgtEl>
                    </p:cond>
                  </p:endCondLst>
                </p:cTn>
                <p:tgtEl>
                  <p:spTgt spid="2"/>
                </p:tgtEl>
              </p:cMediaNode>
            </p:audio>
          </p:childTnLst>
        </p:cTn>
      </p:par>
    </p:tnLst>
    <p:bldLst>
      <p:bldP spid="61" grpId="0" animBg="1"/>
      <p:bldP spid="71" grpId="0" animBg="1"/>
      <p:bldP spid="73" grpId="0" animBg="1"/>
      <p:bldP spid="74" grpId="0" animBg="1"/>
      <p:bldP spid="75" grpId="0" animBg="1"/>
      <p:bldP spid="76" grpId="0" animBg="1"/>
      <p:bldP spid="77" grpId="0" animBg="1"/>
      <p:bldP spid="78" grpId="0" animBg="1"/>
      <p:bldP spid="79" grpId="0" animBg="1"/>
      <p:bldP spid="81" grpId="0" animBg="1"/>
      <p:bldP spid="80" grpId="0" animBg="1"/>
      <p:bldP spid="82" grpId="0" animBg="1"/>
      <p:bldP spid="69" grpId="0" animBg="1"/>
      <p:bldP spid="68" grpId="0" animBg="1"/>
      <p:bldP spid="3" grpId="0" animBg="1"/>
      <p:bldP spid="6" grpId="0"/>
      <p:bldP spid="35" grpId="0" animBg="1"/>
      <p:bldP spid="38" grpId="0" animBg="1"/>
      <p:bldP spid="6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34B2555-AE0B-4F8E-72AB-C5157D40AD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図 2">
            <a:extLst>
              <a:ext uri="{FF2B5EF4-FFF2-40B4-BE49-F238E27FC236}">
                <a16:creationId xmlns:a16="http://schemas.microsoft.com/office/drawing/2014/main" id="{FC484AE6-1A9B-3432-D153-3456B8527A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79" y="1"/>
            <a:ext cx="2791056" cy="3820886"/>
          </a:xfrm>
          <a:prstGeom prst="rect">
            <a:avLst/>
          </a:prstGeom>
        </p:spPr>
      </p:pic>
      <p:sp>
        <p:nvSpPr>
          <p:cNvPr id="4" name="テキスト ボックス 3">
            <a:extLst>
              <a:ext uri="{FF2B5EF4-FFF2-40B4-BE49-F238E27FC236}">
                <a16:creationId xmlns:a16="http://schemas.microsoft.com/office/drawing/2014/main" id="{E8CE808E-ECBF-95C2-8228-A34D2FD569B5}"/>
              </a:ext>
            </a:extLst>
          </p:cNvPr>
          <p:cNvSpPr txBox="1"/>
          <p:nvPr/>
        </p:nvSpPr>
        <p:spPr>
          <a:xfrm>
            <a:off x="3347187" y="441916"/>
            <a:ext cx="5943600" cy="1200329"/>
          </a:xfrm>
          <a:prstGeom prst="rect">
            <a:avLst/>
          </a:prstGeom>
          <a:noFill/>
        </p:spPr>
        <p:txBody>
          <a:bodyPr wrap="square" rtlCol="0">
            <a:spAutoFit/>
          </a:bodyPr>
          <a:lstStyle/>
          <a:p>
            <a:r>
              <a:rPr kumimoji="1" lang="ja-JP" altLang="en-US" sz="2400" dirty="0">
                <a:solidFill>
                  <a:schemeClr val="bg1"/>
                </a:solidFill>
                <a:latin typeface="AR丸ゴシック体E" panose="020F0909000000000000" pitchFamily="49" charset="-128"/>
                <a:ea typeface="AR丸ゴシック体E" panose="020F0909000000000000" pitchFamily="49" charset="-128"/>
              </a:rPr>
              <a:t>第一回ジャパンＳＤＧｓアワード表彰式</a:t>
            </a:r>
            <a:endParaRPr kumimoji="1" lang="en-US" altLang="ja-JP" sz="2400" dirty="0">
              <a:solidFill>
                <a:schemeClr val="bg1"/>
              </a:solidFill>
              <a:latin typeface="AR丸ゴシック体E" panose="020F0909000000000000" pitchFamily="49" charset="-128"/>
              <a:ea typeface="AR丸ゴシック体E" panose="020F0909000000000000" pitchFamily="49" charset="-128"/>
            </a:endParaRPr>
          </a:p>
          <a:p>
            <a:r>
              <a:rPr kumimoji="1" lang="ja-JP" altLang="en-US" sz="2400" dirty="0">
                <a:solidFill>
                  <a:schemeClr val="bg1"/>
                </a:solidFill>
                <a:latin typeface="AR丸ゴシック体E" panose="020F0909000000000000" pitchFamily="49" charset="-128"/>
                <a:ea typeface="AR丸ゴシック体E" panose="020F0909000000000000" pitchFamily="49" charset="-128"/>
              </a:rPr>
              <a:t>　　　　永田町 首相官邸にて</a:t>
            </a:r>
            <a:endParaRPr kumimoji="1" lang="en-US" altLang="ja-JP" sz="2400" dirty="0">
              <a:solidFill>
                <a:schemeClr val="bg1"/>
              </a:solidFill>
              <a:latin typeface="AR丸ゴシック体E" panose="020F0909000000000000" pitchFamily="49" charset="-128"/>
              <a:ea typeface="AR丸ゴシック体E" panose="020F0909000000000000" pitchFamily="49" charset="-128"/>
            </a:endParaRPr>
          </a:p>
          <a:p>
            <a:r>
              <a:rPr kumimoji="1" lang="ja-JP" altLang="en-US" sz="2400" dirty="0">
                <a:solidFill>
                  <a:schemeClr val="bg1"/>
                </a:solidFill>
                <a:latin typeface="AR丸ゴシック体E" panose="020F0909000000000000" pitchFamily="49" charset="-128"/>
                <a:ea typeface="AR丸ゴシック体E" panose="020F0909000000000000" pitchFamily="49" charset="-128"/>
              </a:rPr>
              <a:t>ＳＤＧｓ推進大使のピコ太郎さんと</a:t>
            </a:r>
            <a:r>
              <a:rPr kumimoji="1" lang="en-US" altLang="ja-JP" sz="2400" dirty="0">
                <a:solidFill>
                  <a:schemeClr val="bg1"/>
                </a:solidFill>
                <a:latin typeface="AR丸ゴシック体E" panose="020F0909000000000000" pitchFamily="49" charset="-128"/>
                <a:ea typeface="AR丸ゴシック体E" panose="020F0909000000000000" pitchFamily="49" charset="-128"/>
              </a:rPr>
              <a:t>…</a:t>
            </a:r>
            <a:endParaRPr kumimoji="1" lang="ja-JP" altLang="en-US" sz="2400" dirty="0">
              <a:solidFill>
                <a:schemeClr val="bg1"/>
              </a:solidFill>
              <a:latin typeface="AR丸ゴシック体E" panose="020F0909000000000000" pitchFamily="49" charset="-128"/>
              <a:ea typeface="AR丸ゴシック体E" panose="020F0909000000000000" pitchFamily="49" charset="-128"/>
            </a:endParaRPr>
          </a:p>
        </p:txBody>
      </p:sp>
      <p:grpSp>
        <p:nvGrpSpPr>
          <p:cNvPr id="10" name="グループ化 9">
            <a:extLst>
              <a:ext uri="{FF2B5EF4-FFF2-40B4-BE49-F238E27FC236}">
                <a16:creationId xmlns:a16="http://schemas.microsoft.com/office/drawing/2014/main" id="{F2DEEE3E-1312-3835-BED7-70538C0AC4E3}"/>
              </a:ext>
            </a:extLst>
          </p:cNvPr>
          <p:cNvGrpSpPr/>
          <p:nvPr/>
        </p:nvGrpSpPr>
        <p:grpSpPr>
          <a:xfrm>
            <a:off x="0" y="83340"/>
            <a:ext cx="3512137" cy="2677714"/>
            <a:chOff x="0" y="83340"/>
            <a:chExt cx="3512137" cy="2677714"/>
          </a:xfrm>
        </p:grpSpPr>
        <p:pic>
          <p:nvPicPr>
            <p:cNvPr id="2" name="図 1">
              <a:extLst>
                <a:ext uri="{FF2B5EF4-FFF2-40B4-BE49-F238E27FC236}">
                  <a16:creationId xmlns:a16="http://schemas.microsoft.com/office/drawing/2014/main" id="{DC86C75F-CA10-E507-FC80-27C5E2925C1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83340"/>
              <a:ext cx="3200400" cy="2364026"/>
            </a:xfrm>
            <a:prstGeom prst="rect">
              <a:avLst/>
            </a:prstGeom>
          </p:spPr>
        </p:pic>
        <p:sp>
          <p:nvSpPr>
            <p:cNvPr id="5" name="楕円 4">
              <a:extLst>
                <a:ext uri="{FF2B5EF4-FFF2-40B4-BE49-F238E27FC236}">
                  <a16:creationId xmlns:a16="http://schemas.microsoft.com/office/drawing/2014/main" id="{50795FC6-12F8-EAA5-A0F5-59ED4E495C50}"/>
                </a:ext>
              </a:extLst>
            </p:cNvPr>
            <p:cNvSpPr/>
            <p:nvPr/>
          </p:nvSpPr>
          <p:spPr>
            <a:xfrm>
              <a:off x="2918012" y="2030506"/>
              <a:ext cx="429175" cy="42574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9B481565-8A7E-F692-CF34-223956EB75CD}"/>
                </a:ext>
              </a:extLst>
            </p:cNvPr>
            <p:cNvSpPr/>
            <p:nvPr/>
          </p:nvSpPr>
          <p:spPr>
            <a:xfrm>
              <a:off x="3137647" y="2303854"/>
              <a:ext cx="276775" cy="3048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396E45F9-8F9D-624C-84B5-3398EDE9356A}"/>
                </a:ext>
              </a:extLst>
            </p:cNvPr>
            <p:cNvSpPr/>
            <p:nvPr/>
          </p:nvSpPr>
          <p:spPr>
            <a:xfrm>
              <a:off x="3357283" y="2608654"/>
              <a:ext cx="154854" cy="1524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 name="図 7">
            <a:extLst>
              <a:ext uri="{FF2B5EF4-FFF2-40B4-BE49-F238E27FC236}">
                <a16:creationId xmlns:a16="http://schemas.microsoft.com/office/drawing/2014/main" id="{E38252E0-5FA6-2A86-AE73-3EE63D2BE7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479" y="0"/>
            <a:ext cx="9144000" cy="6858000"/>
          </a:xfrm>
          <a:prstGeom prst="rect">
            <a:avLst/>
          </a:prstGeom>
        </p:spPr>
      </p:pic>
    </p:spTree>
    <p:extLst>
      <p:ext uri="{BB962C8B-B14F-4D97-AF65-F5344CB8AC3E}">
        <p14:creationId xmlns:p14="http://schemas.microsoft.com/office/powerpoint/2010/main" val="183532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C7FC582-51A7-9738-91E4-D8D4BB491C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86357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 24">
            <a:extLst>
              <a:ext uri="{FF2B5EF4-FFF2-40B4-BE49-F238E27FC236}">
                <a16:creationId xmlns:a16="http://schemas.microsoft.com/office/drawing/2014/main" id="{ADB6AB15-F7B5-5F54-CED2-02F921BF8F82}"/>
              </a:ext>
            </a:extLst>
          </p:cNvPr>
          <p:cNvGraphicFramePr>
            <a:graphicFrameLocks noGrp="1"/>
          </p:cNvGraphicFramePr>
          <p:nvPr/>
        </p:nvGraphicFramePr>
        <p:xfrm>
          <a:off x="423497" y="510988"/>
          <a:ext cx="8501428" cy="6071521"/>
        </p:xfrm>
        <a:graphic>
          <a:graphicData uri="http://schemas.openxmlformats.org/drawingml/2006/table">
            <a:tbl>
              <a:tblPr/>
              <a:tblGrid>
                <a:gridCol w="2068734">
                  <a:extLst>
                    <a:ext uri="{9D8B030D-6E8A-4147-A177-3AD203B41FA5}">
                      <a16:colId xmlns:a16="http://schemas.microsoft.com/office/drawing/2014/main" val="463700993"/>
                    </a:ext>
                  </a:extLst>
                </a:gridCol>
                <a:gridCol w="1919089">
                  <a:extLst>
                    <a:ext uri="{9D8B030D-6E8A-4147-A177-3AD203B41FA5}">
                      <a16:colId xmlns:a16="http://schemas.microsoft.com/office/drawing/2014/main" val="1402356044"/>
                    </a:ext>
                  </a:extLst>
                </a:gridCol>
                <a:gridCol w="2406572">
                  <a:extLst>
                    <a:ext uri="{9D8B030D-6E8A-4147-A177-3AD203B41FA5}">
                      <a16:colId xmlns:a16="http://schemas.microsoft.com/office/drawing/2014/main" val="378849697"/>
                    </a:ext>
                  </a:extLst>
                </a:gridCol>
                <a:gridCol w="2107033">
                  <a:extLst>
                    <a:ext uri="{9D8B030D-6E8A-4147-A177-3AD203B41FA5}">
                      <a16:colId xmlns:a16="http://schemas.microsoft.com/office/drawing/2014/main" val="4026311424"/>
                    </a:ext>
                  </a:extLst>
                </a:gridCol>
              </a:tblGrid>
              <a:tr h="902726">
                <a:tc gridSpan="4">
                  <a:txBody>
                    <a:bodyPr/>
                    <a:lstStyle>
                      <a:lvl1pPr>
                        <a:spcBef>
                          <a:spcPct val="20000"/>
                        </a:spcBef>
                        <a:buFont typeface="Arial" panose="020B0604020202020204" pitchFamily="34" charset="0"/>
                        <a:defRPr kumimoji="1" sz="3000">
                          <a:solidFill>
                            <a:schemeClr val="tx1"/>
                          </a:solidFill>
                          <a:latin typeface="Calibri" panose="020F0502020204030204" pitchFamily="34" charset="0"/>
                          <a:ea typeface="ＭＳ Ｐゴシック" panose="020B0600070205080204" pitchFamily="50" charset="-128"/>
                        </a:defRPr>
                      </a:lvl1pPr>
                      <a:lvl2pPr>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6688">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4pPr>
                      <a:lvl5pPr>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5pPr>
                      <a:lvl6pPr marL="2371725" indent="-546100"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6pPr>
                      <a:lvl7pPr marL="2828925" indent="-546100"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7pPr>
                      <a:lvl8pPr marL="3286125" indent="-546100"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8pPr>
                      <a:lvl9pPr marL="3743325" indent="-546100"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50" charset="-128"/>
                        </a:rPr>
                        <a:t>目標　４　</a:t>
                      </a:r>
                      <a:r>
                        <a:rPr kumimoji="1" lang="ja-JP" altLang="en-US" sz="1100" b="0" i="0" u="sng" strike="noStrike" cap="none" normalizeH="0" baseline="0" dirty="0">
                          <a:ln>
                            <a:noFill/>
                          </a:ln>
                          <a:solidFill>
                            <a:schemeClr val="tx1"/>
                          </a:solidFill>
                          <a:effectLst/>
                          <a:latin typeface="AR P丸ゴシック体E" panose="020F0900000000000000" pitchFamily="50" charset="-128"/>
                          <a:ea typeface="AR P丸ゴシック体E" panose="020F0900000000000000" pitchFamily="50" charset="-128"/>
                        </a:rPr>
                        <a:t>質の高い教育</a:t>
                      </a:r>
                      <a:r>
                        <a:rPr kumimoji="1" lang="ja-JP" altLang="en-US" sz="11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50" charset="-128"/>
                        </a:rPr>
                        <a:t>を全ての人に</a:t>
                      </a:r>
                      <a:r>
                        <a:rPr kumimoji="1" lang="ja-JP" altLang="en-US" sz="22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50" charset="-128"/>
                        </a:rPr>
                        <a:t>　　　　　　　　　</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12189371"/>
                  </a:ext>
                </a:extLst>
              </a:tr>
              <a:tr h="432233">
                <a:tc gridSpan="2">
                  <a:txBody>
                    <a:bodyPr/>
                    <a:lstStyle>
                      <a:lvl1pPr>
                        <a:spcBef>
                          <a:spcPct val="20000"/>
                        </a:spcBef>
                        <a:buFont typeface="Arial" panose="020B0604020202020204" pitchFamily="34" charset="0"/>
                        <a:defRPr kumimoji="1" sz="3000">
                          <a:solidFill>
                            <a:schemeClr val="tx1"/>
                          </a:solidFill>
                          <a:latin typeface="Calibri" panose="020F0502020204030204" pitchFamily="34" charset="0"/>
                          <a:ea typeface="ＭＳ Ｐゴシック" panose="020B0600070205080204" pitchFamily="50" charset="-128"/>
                        </a:defRPr>
                      </a:lvl1pPr>
                      <a:lvl2pPr>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6688">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4pPr>
                      <a:lvl5pPr>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5pPr>
                      <a:lvl6pPr marL="23717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6pPr>
                      <a:lvl7pPr marL="28289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7pPr>
                      <a:lvl8pPr marL="32861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8pPr>
                      <a:lvl9pPr marL="37433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3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環　　　　　境</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D5B5"/>
                    </a:solidFill>
                  </a:tcPr>
                </a:tc>
                <a:tc hMerge="1">
                  <a:txBody>
                    <a:bodyPr/>
                    <a:lstStyle/>
                    <a:p>
                      <a:endParaRPr kumimoji="1" lang="ja-JP" altLang="en-US"/>
                    </a:p>
                  </a:txBody>
                  <a:tcPr/>
                </a:tc>
                <a:tc>
                  <a:txBody>
                    <a:bodyPr/>
                    <a:lstStyle>
                      <a:lvl1pPr>
                        <a:spcBef>
                          <a:spcPct val="20000"/>
                        </a:spcBef>
                        <a:buFont typeface="Arial" panose="020B0604020202020204" pitchFamily="34" charset="0"/>
                        <a:defRPr kumimoji="1" sz="3000">
                          <a:solidFill>
                            <a:schemeClr val="tx1"/>
                          </a:solidFill>
                          <a:latin typeface="Calibri" panose="020F0502020204030204" pitchFamily="34" charset="0"/>
                          <a:ea typeface="ＭＳ Ｐゴシック" panose="020B0600070205080204" pitchFamily="50" charset="-128"/>
                        </a:defRPr>
                      </a:lvl1pPr>
                      <a:lvl2pPr>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6688">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4pPr>
                      <a:lvl5pPr>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5pPr>
                      <a:lvl6pPr marL="23717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6pPr>
                      <a:lvl7pPr marL="28289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7pPr>
                      <a:lvl8pPr marL="32861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8pPr>
                      <a:lvl9pPr marL="37433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700" b="1" i="0" u="none" strike="noStrike" cap="none" normalizeH="0" baseline="0" dirty="0">
                          <a:ln>
                            <a:noFill/>
                          </a:ln>
                          <a:solidFill>
                            <a:srgbClr val="000000"/>
                          </a:solidFill>
                          <a:effectLst/>
                          <a:latin typeface="AR P丸ゴシック体E" panose="020F0900000000000000" pitchFamily="50" charset="-128"/>
                          <a:ea typeface="AR P丸ゴシック体E" panose="020F0900000000000000" pitchFamily="50" charset="-128"/>
                        </a:rPr>
                        <a:t>人　　　　権</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a:spcBef>
                          <a:spcPct val="20000"/>
                        </a:spcBef>
                        <a:buFont typeface="Arial" panose="020B0604020202020204" pitchFamily="34" charset="0"/>
                        <a:defRPr kumimoji="1" sz="3000">
                          <a:solidFill>
                            <a:schemeClr val="tx1"/>
                          </a:solidFill>
                          <a:latin typeface="Calibri" panose="020F0502020204030204" pitchFamily="34" charset="0"/>
                          <a:ea typeface="ＭＳ Ｐゴシック" panose="020B0600070205080204" pitchFamily="50" charset="-128"/>
                        </a:defRPr>
                      </a:lvl1pPr>
                      <a:lvl2pPr>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6688">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4pPr>
                      <a:lvl5pPr>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5pPr>
                      <a:lvl6pPr marL="23717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6pPr>
                      <a:lvl7pPr marL="28289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7pPr>
                      <a:lvl8pPr marL="32861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8pPr>
                      <a:lvl9pPr marL="37433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500" b="0" i="0" u="none" strike="noStrike" cap="none" normalizeH="0" baseline="0" dirty="0">
                          <a:ln>
                            <a:noFill/>
                          </a:ln>
                          <a:solidFill>
                            <a:srgbClr val="000000"/>
                          </a:solidFill>
                          <a:effectLst/>
                          <a:latin typeface="AR P丸ゴシック体E" panose="020F0900000000000000" pitchFamily="50" charset="-128"/>
                          <a:ea typeface="AR P丸ゴシック体E" panose="020F0900000000000000" pitchFamily="50" charset="-128"/>
                        </a:rPr>
                        <a:t>多文化理解</a:t>
                      </a: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（国際理解）</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DAD"/>
                    </a:solidFill>
                  </a:tcPr>
                </a:tc>
                <a:extLst>
                  <a:ext uri="{0D108BD9-81ED-4DB2-BD59-A6C34878D82A}">
                    <a16:rowId xmlns:a16="http://schemas.microsoft.com/office/drawing/2014/main" val="2503928702"/>
                  </a:ext>
                </a:extLst>
              </a:tr>
              <a:tr h="877742">
                <a:tc>
                  <a:txBody>
                    <a:bodyPr/>
                    <a:lstStyle>
                      <a:lvl1pPr>
                        <a:spcBef>
                          <a:spcPct val="20000"/>
                        </a:spcBef>
                        <a:buFont typeface="Arial" panose="020B0604020202020204" pitchFamily="34" charset="0"/>
                        <a:defRPr kumimoji="1" sz="3000">
                          <a:solidFill>
                            <a:schemeClr val="tx1"/>
                          </a:solidFill>
                          <a:latin typeface="Calibri" panose="020F0502020204030204" pitchFamily="34" charset="0"/>
                          <a:ea typeface="ＭＳ Ｐゴシック" panose="020B0600070205080204" pitchFamily="50" charset="-128"/>
                        </a:defRPr>
                      </a:lvl1pPr>
                      <a:lvl2pPr>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6688">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4pPr>
                      <a:lvl5pPr>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5pPr>
                      <a:lvl6pPr marL="23717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6pPr>
                      <a:lvl7pPr marL="28289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7pPr>
                      <a:lvl8pPr marL="32861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8pPr>
                      <a:lvl9pPr marL="37433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目標　２　　　　　　　　　</a:t>
                      </a:r>
                      <a:endParaRPr kumimoji="1" lang="en-US" altLang="ja-JP"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飢餓をゼロにする</a:t>
                      </a:r>
                      <a:endParaRPr kumimoji="1" lang="en-US" altLang="ja-JP"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endParaRPr kumimoji="1" lang="en-US" altLang="ja-JP"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txBody>
                  <a:tcPr marL="84406" marR="84406"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3000">
                          <a:solidFill>
                            <a:schemeClr val="tx1"/>
                          </a:solidFill>
                          <a:latin typeface="Calibri" panose="020F0502020204030204" pitchFamily="34" charset="0"/>
                          <a:ea typeface="ＭＳ Ｐゴシック" panose="020B0600070205080204" pitchFamily="50" charset="-128"/>
                        </a:defRPr>
                      </a:lvl1pPr>
                      <a:lvl2pPr>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6688">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4pPr>
                      <a:lvl5pPr>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5pPr>
                      <a:lvl6pPr marL="23717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6pPr>
                      <a:lvl7pPr marL="28289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7pPr>
                      <a:lvl8pPr marL="32861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8pPr>
                      <a:lvl9pPr marL="37433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目標　６</a:t>
                      </a: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安全な上下水の</a:t>
                      </a:r>
                      <a:endParaRPr kumimoji="1" lang="en-US" altLang="ja-JP"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保障 </a:t>
                      </a:r>
                      <a:endParaRPr kumimoji="1" lang="en-US" altLang="ja-JP" sz="13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txBody>
                  <a:tcPr marL="84406" marR="84406"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3000">
                          <a:solidFill>
                            <a:schemeClr val="tx1"/>
                          </a:solidFill>
                          <a:latin typeface="Calibri" panose="020F0502020204030204" pitchFamily="34" charset="0"/>
                          <a:ea typeface="ＭＳ Ｐゴシック" panose="020B0600070205080204" pitchFamily="50" charset="-128"/>
                        </a:defRPr>
                      </a:lvl1pPr>
                      <a:lvl2pPr>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6688">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4pPr>
                      <a:lvl5pPr>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5pPr>
                      <a:lvl6pPr marL="23717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6pPr>
                      <a:lvl7pPr marL="28289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7pPr>
                      <a:lvl8pPr marL="32861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8pPr>
                      <a:lvl9pPr marL="37433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目標　１</a:t>
                      </a: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貧困をなくす</a:t>
                      </a:r>
                      <a:endParaRPr kumimoji="1" lang="en-US" altLang="ja-JP"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endParaRPr kumimoji="1" lang="en-US" altLang="ja-JP"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txBody>
                  <a:tcPr marL="84406" marR="84406"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Font typeface="Arial" panose="020B0604020202020204" pitchFamily="34" charset="0"/>
                        <a:defRPr kumimoji="1" sz="3000">
                          <a:solidFill>
                            <a:schemeClr val="tx1"/>
                          </a:solidFill>
                          <a:latin typeface="Calibri" panose="020F0502020204030204" pitchFamily="34" charset="0"/>
                          <a:ea typeface="ＭＳ Ｐゴシック" panose="020B0600070205080204" pitchFamily="50" charset="-128"/>
                        </a:defRPr>
                      </a:lvl1pPr>
                      <a:lvl2pPr>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6688">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4pPr>
                      <a:lvl5pPr>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5pPr>
                      <a:lvl6pPr marL="23717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6pPr>
                      <a:lvl7pPr marL="28289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7pPr>
                      <a:lvl8pPr marL="32861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8pPr>
                      <a:lvl9pPr marL="37433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目標　１０</a:t>
                      </a: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人や国家間の平等</a:t>
                      </a:r>
                      <a:endParaRPr kumimoji="1" lang="en-US" altLang="ja-JP"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r>
                        <a:rPr kumimoji="1" lang="ja-JP" altLang="en-US" sz="1100" b="0" i="0" u="none" strike="noStrike" cap="none" normalizeH="0" baseline="0" dirty="0">
                          <a:ln>
                            <a:noFill/>
                          </a:ln>
                          <a:solidFill>
                            <a:schemeClr val="accent1">
                              <a:lumMod val="75000"/>
                            </a:schemeClr>
                          </a:solidFill>
                          <a:effectLst/>
                          <a:latin typeface="Calibri" panose="020F0502020204030204" pitchFamily="34" charset="0"/>
                          <a:ea typeface="ＭＳ Ｐゴシック" panose="020B0600070205080204" pitchFamily="50" charset="-128"/>
                        </a:rPr>
                        <a:t>　</a:t>
                      </a:r>
                      <a:r>
                        <a:rPr kumimoji="1" lang="ja-JP" altLang="en-US" sz="700" b="0" i="0" u="none" strike="noStrike" cap="none" normalizeH="0" baseline="0" dirty="0">
                          <a:ln>
                            <a:noFill/>
                          </a:ln>
                          <a:solidFill>
                            <a:schemeClr val="accent1">
                              <a:lumMod val="75000"/>
                            </a:schemeClr>
                          </a:solidFill>
                          <a:effectLst/>
                          <a:latin typeface="Calibri" panose="020F0502020204030204" pitchFamily="34" charset="0"/>
                          <a:ea typeface="ＭＳ Ｐゴシック" panose="020B0600070205080204" pitchFamily="50" charset="-128"/>
                        </a:rPr>
                        <a:t>　　</a:t>
                      </a:r>
                      <a:endParaRPr kumimoji="1" lang="en-US" altLang="ja-JP" sz="700" b="0" i="0" u="none" strike="noStrike" cap="none" normalizeH="0" baseline="0" dirty="0">
                        <a:ln>
                          <a:noFill/>
                        </a:ln>
                        <a:solidFill>
                          <a:schemeClr val="accent1">
                            <a:lumMod val="75000"/>
                          </a:schemeClr>
                        </a:solidFill>
                        <a:effectLst/>
                        <a:latin typeface="Calibri" panose="020F0502020204030204" pitchFamily="34" charset="0"/>
                        <a:ea typeface="ＭＳ Ｐゴシック" panose="020B0600070205080204"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700" b="0" i="0" u="none" strike="noStrike" cap="none" normalizeH="0" baseline="0" dirty="0">
                          <a:ln>
                            <a:noFill/>
                          </a:ln>
                          <a:solidFill>
                            <a:schemeClr val="accent1">
                              <a:lumMod val="75000"/>
                            </a:schemeClr>
                          </a:solidFill>
                          <a:effectLst/>
                          <a:latin typeface="Calibri" panose="020F0502020204030204" pitchFamily="34" charset="0"/>
                          <a:ea typeface="ＭＳ Ｐゴシック" panose="020B0600070205080204" pitchFamily="50" charset="-128"/>
                        </a:rPr>
                        <a:t>　　</a:t>
                      </a:r>
                      <a:endParaRPr kumimoji="1" lang="en-US" altLang="ja-JP" sz="700" b="0" i="0" u="none" strike="noStrike" cap="none" normalizeH="0" baseline="0" dirty="0">
                        <a:ln>
                          <a:noFill/>
                        </a:ln>
                        <a:solidFill>
                          <a:schemeClr val="accent1">
                            <a:lumMod val="75000"/>
                          </a:schemeClr>
                        </a:solidFill>
                        <a:effectLst/>
                        <a:latin typeface="Calibri" panose="020F0502020204030204" pitchFamily="34" charset="0"/>
                        <a:ea typeface="ＭＳ Ｐゴシック" panose="020B0600070205080204"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7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endParaRPr kumimoji="1" lang="en-US" altLang="ja-JP" sz="7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txBody>
                  <a:tcPr marL="84406" marR="84406"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0441665"/>
                  </a:ext>
                </a:extLst>
              </a:tr>
              <a:tr h="1076598">
                <a:tc>
                  <a:txBody>
                    <a:bodyPr/>
                    <a:lstStyle>
                      <a:lvl1pPr>
                        <a:spcBef>
                          <a:spcPct val="20000"/>
                        </a:spcBef>
                        <a:buFont typeface="Arial" panose="020B0604020202020204" pitchFamily="34" charset="0"/>
                        <a:defRPr kumimoji="1" sz="3000">
                          <a:solidFill>
                            <a:schemeClr val="tx1"/>
                          </a:solidFill>
                          <a:latin typeface="Calibri" panose="020F0502020204030204" pitchFamily="34" charset="0"/>
                          <a:ea typeface="ＭＳ Ｐゴシック" panose="020B0600070205080204" pitchFamily="50" charset="-128"/>
                        </a:defRPr>
                      </a:lvl1pPr>
                      <a:lvl2pPr>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6688">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4pPr>
                      <a:lvl5pPr>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5pPr>
                      <a:lvl6pPr marL="23717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6pPr>
                      <a:lvl7pPr marL="28289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7pPr>
                      <a:lvl8pPr marL="32861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8pPr>
                      <a:lvl9pPr marL="37433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目標　７</a:t>
                      </a:r>
                      <a:endParaRPr kumimoji="1" lang="en-US" altLang="ja-JP"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エネルギーをみん　</a:t>
                      </a:r>
                      <a:endParaRPr kumimoji="1" lang="en-US" altLang="ja-JP"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なに クリーンに</a:t>
                      </a:r>
                      <a:endParaRPr kumimoji="1" lang="en-US" altLang="ja-JP"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accent1">
                              <a:lumMod val="75000"/>
                            </a:schemeClr>
                          </a:solidFill>
                          <a:effectLst/>
                          <a:latin typeface="Calibri" panose="020F0502020204030204" pitchFamily="34" charset="0"/>
                          <a:ea typeface="ＭＳ Ｐゴシック" panose="020B0600070205080204" pitchFamily="50" charset="-128"/>
                        </a:rPr>
                        <a:t>　　</a:t>
                      </a:r>
                    </a:p>
                  </a:txBody>
                  <a:tcPr marL="84406" marR="84406"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3000">
                          <a:solidFill>
                            <a:schemeClr val="tx1"/>
                          </a:solidFill>
                          <a:latin typeface="Calibri" panose="020F0502020204030204" pitchFamily="34" charset="0"/>
                          <a:ea typeface="ＭＳ Ｐゴシック" panose="020B0600070205080204" pitchFamily="50" charset="-128"/>
                        </a:defRPr>
                      </a:lvl1pPr>
                      <a:lvl2pPr>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6688">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4pPr>
                      <a:lvl5pPr>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5pPr>
                      <a:lvl6pPr marL="23717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6pPr>
                      <a:lvl7pPr marL="28289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7pPr>
                      <a:lvl8pPr marL="32861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8pPr>
                      <a:lvl9pPr marL="37433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目標　９　　　　　　　　</a:t>
                      </a:r>
                      <a:endParaRPr kumimoji="1" lang="en-US" altLang="ja-JP"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産業と技術革新　　</a:t>
                      </a:r>
                      <a:endParaRPr kumimoji="1" lang="en-US" altLang="ja-JP"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の基盤づくり</a:t>
                      </a:r>
                      <a:r>
                        <a:rPr kumimoji="1" lang="ja-JP"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endParaRPr kumimoji="1" lang="ja-JP" altLang="en-US" sz="700" b="0" i="0" u="none" strike="noStrike" cap="none" normalizeH="0" baseline="0" dirty="0">
                        <a:ln>
                          <a:noFill/>
                        </a:ln>
                        <a:solidFill>
                          <a:srgbClr val="000000"/>
                        </a:solidFill>
                        <a:effectLst/>
                        <a:latin typeface="AR P丸ゴシック体E" panose="020F0900000000000000" pitchFamily="50" charset="-128"/>
                        <a:ea typeface="AR P丸ゴシック体E" panose="020F0900000000000000" pitchFamily="50" charset="-128"/>
                      </a:endParaRPr>
                    </a:p>
                  </a:txBody>
                  <a:tcPr marL="84406" marR="84406"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3000">
                          <a:solidFill>
                            <a:schemeClr val="tx1"/>
                          </a:solidFill>
                          <a:latin typeface="Calibri" panose="020F0502020204030204" pitchFamily="34" charset="0"/>
                          <a:ea typeface="ＭＳ Ｐゴシック" panose="020B0600070205080204" pitchFamily="50" charset="-128"/>
                        </a:defRPr>
                      </a:lvl1pPr>
                      <a:lvl2pPr>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6688">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4pPr>
                      <a:lvl5pPr>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5pPr>
                      <a:lvl6pPr marL="23717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6pPr>
                      <a:lvl7pPr marL="28289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7pPr>
                      <a:lvl8pPr marL="32861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8pPr>
                      <a:lvl9pPr marL="37433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目標　３</a:t>
                      </a: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健康と福祉</a:t>
                      </a:r>
                      <a:endParaRPr kumimoji="1" lang="en-US" altLang="ja-JP"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endParaRPr kumimoji="1" lang="en-US" altLang="ja-JP"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txBody>
                  <a:tcPr marL="84406" marR="84406"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999587840"/>
                  </a:ext>
                </a:extLst>
              </a:tr>
              <a:tr h="1020837">
                <a:tc>
                  <a:txBody>
                    <a:bodyPr/>
                    <a:lstStyle>
                      <a:lvl1pPr>
                        <a:spcBef>
                          <a:spcPct val="20000"/>
                        </a:spcBef>
                        <a:buFont typeface="Arial" panose="020B0604020202020204" pitchFamily="34" charset="0"/>
                        <a:defRPr kumimoji="1" sz="3000">
                          <a:solidFill>
                            <a:schemeClr val="tx1"/>
                          </a:solidFill>
                          <a:latin typeface="Calibri" panose="020F0502020204030204" pitchFamily="34" charset="0"/>
                          <a:ea typeface="ＭＳ Ｐゴシック" panose="020B0600070205080204" pitchFamily="50" charset="-128"/>
                        </a:defRPr>
                      </a:lvl1pPr>
                      <a:lvl2pPr>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6688">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4pPr>
                      <a:lvl5pPr>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5pPr>
                      <a:lvl6pPr marL="23717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6pPr>
                      <a:lvl7pPr marL="28289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7pPr>
                      <a:lvl8pPr marL="32861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8pPr>
                      <a:lvl9pPr marL="37433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目標　１１</a:t>
                      </a: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安全で災害に強い　</a:t>
                      </a:r>
                      <a:endParaRPr kumimoji="1" lang="en-US" altLang="ja-JP"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まちづくり</a:t>
                      </a:r>
                      <a:endParaRPr kumimoji="1" lang="en-US" altLang="ja-JP"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txBody>
                  <a:tcPr marL="84406" marR="84406"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3000">
                          <a:solidFill>
                            <a:schemeClr val="tx1"/>
                          </a:solidFill>
                          <a:latin typeface="Calibri" panose="020F0502020204030204" pitchFamily="34" charset="0"/>
                          <a:ea typeface="ＭＳ Ｐゴシック" panose="020B0600070205080204" pitchFamily="50" charset="-128"/>
                        </a:defRPr>
                      </a:lvl1pPr>
                      <a:lvl2pPr>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6688">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4pPr>
                      <a:lvl5pPr>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5pPr>
                      <a:lvl6pPr marL="23717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6pPr>
                      <a:lvl7pPr marL="28289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7pPr>
                      <a:lvl8pPr marL="32861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8pPr>
                      <a:lvl9pPr marL="37433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目標　１２</a:t>
                      </a: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持続可能な生産</a:t>
                      </a:r>
                      <a:endParaRPr kumimoji="1" lang="en-US" altLang="ja-JP"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と消費　　　</a:t>
                      </a:r>
                      <a:r>
                        <a:rPr kumimoji="1" lang="ja-JP"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endParaRPr kumimoji="1" lang="en-US" altLang="ja-JP"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700" b="0" i="0" u="none" strike="noStrike" cap="none" normalizeH="0" baseline="0" dirty="0">
                          <a:ln>
                            <a:noFill/>
                          </a:ln>
                          <a:solidFill>
                            <a:srgbClr val="000000"/>
                          </a:solidFill>
                          <a:effectLst/>
                          <a:latin typeface="AR P丸ゴシック体E" panose="020F0900000000000000" pitchFamily="50" charset="-128"/>
                          <a:ea typeface="AR P丸ゴシック体E" panose="020F0900000000000000" pitchFamily="50" charset="-128"/>
                        </a:rPr>
                        <a:t>　　　</a:t>
                      </a:r>
                    </a:p>
                  </a:txBody>
                  <a:tcPr marL="84406" marR="84406"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3000">
                          <a:solidFill>
                            <a:schemeClr val="tx1"/>
                          </a:solidFill>
                          <a:latin typeface="Calibri" panose="020F0502020204030204" pitchFamily="34" charset="0"/>
                          <a:ea typeface="ＭＳ Ｐゴシック" panose="020B0600070205080204" pitchFamily="50" charset="-128"/>
                        </a:defRPr>
                      </a:lvl1pPr>
                      <a:lvl2pPr>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6688">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4pPr>
                      <a:lvl5pPr>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5pPr>
                      <a:lvl6pPr marL="23717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6pPr>
                      <a:lvl7pPr marL="28289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7pPr>
                      <a:lvl8pPr marL="32861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8pPr>
                      <a:lvl9pPr marL="37433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目標　５</a:t>
                      </a: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ジェンダー平等の実現</a:t>
                      </a:r>
                      <a:endParaRPr kumimoji="1" lang="en-US" altLang="ja-JP"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endParaRPr kumimoji="1" lang="en-US" altLang="ja-JP"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a:ln>
                          <a:noFill/>
                        </a:ln>
                        <a:solidFill>
                          <a:srgbClr val="000000"/>
                        </a:solidFill>
                        <a:effectLst/>
                        <a:latin typeface="AR P丸ゴシック体E" panose="020F0900000000000000" pitchFamily="50" charset="-128"/>
                        <a:ea typeface="AR P丸ゴシック体E" panose="020F0900000000000000" pitchFamily="50" charset="-128"/>
                      </a:endParaRPr>
                    </a:p>
                  </a:txBody>
                  <a:tcPr marL="84406" marR="84406"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Font typeface="Arial" panose="020B0604020202020204" pitchFamily="34" charset="0"/>
                        <a:defRPr kumimoji="1" sz="3000">
                          <a:solidFill>
                            <a:schemeClr val="tx1"/>
                          </a:solidFill>
                          <a:latin typeface="Calibri" panose="020F0502020204030204" pitchFamily="34" charset="0"/>
                          <a:ea typeface="ＭＳ Ｐゴシック" panose="020B0600070205080204" pitchFamily="50" charset="-128"/>
                        </a:defRPr>
                      </a:lvl1pPr>
                      <a:lvl2pPr>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6688">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4pPr>
                      <a:lvl5pPr>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5pPr>
                      <a:lvl6pPr marL="23717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6pPr>
                      <a:lvl7pPr marL="28289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7pPr>
                      <a:lvl8pPr marL="32861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8pPr>
                      <a:lvl9pPr marL="37433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目標　１７</a:t>
                      </a: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世界の協力と</a:t>
                      </a:r>
                      <a:endParaRPr kumimoji="1" lang="en-US" altLang="ja-JP"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パートナーシップ　</a:t>
                      </a:r>
                      <a:endParaRPr kumimoji="1" lang="en-US" altLang="ja-JP"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chemeClr val="accent1">
                            <a:lumMod val="75000"/>
                          </a:schemeClr>
                        </a:solidFill>
                        <a:effectLst/>
                        <a:latin typeface="AR P丸ゴシック体E" panose="020F0900000000000000" pitchFamily="50" charset="-128"/>
                        <a:ea typeface="AR P丸ゴシック体E" panose="020F0900000000000000"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chemeClr val="accent1">
                            <a:lumMod val="75000"/>
                          </a:schemeClr>
                        </a:solidFill>
                        <a:effectLst/>
                        <a:latin typeface="AR P丸ゴシック体E" panose="020F0900000000000000" pitchFamily="50" charset="-128"/>
                        <a:ea typeface="AR P丸ゴシック体E" panose="020F0900000000000000"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chemeClr val="accent1">
                            <a:lumMod val="75000"/>
                          </a:schemeClr>
                        </a:solidFill>
                        <a:effectLst/>
                        <a:latin typeface="AR P丸ゴシック体E" panose="020F0900000000000000" pitchFamily="50" charset="-128"/>
                        <a:ea typeface="AR P丸ゴシック体E" panose="020F0900000000000000"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chemeClr val="accent1">
                            <a:lumMod val="75000"/>
                          </a:schemeClr>
                        </a:solidFill>
                        <a:effectLst/>
                        <a:latin typeface="AR P丸ゴシック体E" panose="020F0900000000000000" pitchFamily="50" charset="-128"/>
                        <a:ea typeface="AR P丸ゴシック体E" panose="020F0900000000000000"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accent1">
                              <a:lumMod val="75000"/>
                            </a:schemeClr>
                          </a:solidFill>
                          <a:effectLst/>
                          <a:latin typeface="AR P丸ゴシック体E" panose="020F0900000000000000" pitchFamily="50" charset="-128"/>
                          <a:ea typeface="AR P丸ゴシック体E" panose="020F0900000000000000" pitchFamily="50" charset="-128"/>
                        </a:rPr>
                        <a:t>　　全校体制で</a:t>
                      </a:r>
                      <a:r>
                        <a:rPr kumimoji="1" lang="ja-JP" altLang="en-US" sz="1000" b="1" i="0" u="none" strike="noStrike" cap="none" normalizeH="0" baseline="0" dirty="0">
                          <a:ln>
                            <a:noFill/>
                          </a:ln>
                          <a:solidFill>
                            <a:schemeClr val="accent1">
                              <a:lumMod val="75000"/>
                            </a:schemeClr>
                          </a:solidFill>
                          <a:effectLst/>
                          <a:latin typeface="Calibri" panose="020F0502020204030204" pitchFamily="34" charset="0"/>
                          <a:ea typeface="ＭＳ Ｐゴシック" panose="020B0600070205080204" pitchFamily="50" charset="-128"/>
                        </a:rPr>
                        <a:t>　</a:t>
                      </a:r>
                      <a:endParaRPr kumimoji="1" lang="en-US" altLang="ja-JP" sz="1000" b="1" i="0" u="none" strike="noStrike" cap="none" normalizeH="0" baseline="0" dirty="0">
                        <a:ln>
                          <a:noFill/>
                        </a:ln>
                        <a:solidFill>
                          <a:schemeClr val="accent1">
                            <a:lumMod val="75000"/>
                          </a:schemeClr>
                        </a:solidFill>
                        <a:effectLst/>
                        <a:latin typeface="Calibri" panose="020F0502020204030204" pitchFamily="34" charset="0"/>
                        <a:ea typeface="ＭＳ Ｐゴシック" panose="020B0600070205080204"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accent1">
                              <a:lumMod val="75000"/>
                            </a:schemeClr>
                          </a:solidFill>
                          <a:effectLst/>
                          <a:latin typeface="Calibri" panose="020F0502020204030204" pitchFamily="34" charset="0"/>
                          <a:ea typeface="ＭＳ Ｐゴシック" panose="020B0600070205080204" pitchFamily="50" charset="-128"/>
                        </a:rPr>
                        <a:t>　　　</a:t>
                      </a:r>
                      <a:r>
                        <a:rPr kumimoji="1" lang="ja-JP" altLang="en-US" sz="1000" b="0" i="0" u="none" strike="noStrike" cap="none" normalizeH="0" baseline="0" dirty="0">
                          <a:ln>
                            <a:noFill/>
                          </a:ln>
                          <a:solidFill>
                            <a:schemeClr val="accent1">
                              <a:lumMod val="75000"/>
                            </a:schemeClr>
                          </a:solidFill>
                          <a:effectLst/>
                          <a:latin typeface="AR P丸ゴシック体E" panose="020F0900000000000000" pitchFamily="50" charset="-128"/>
                          <a:ea typeface="AR P丸ゴシック体E" panose="020F0900000000000000" pitchFamily="50" charset="-128"/>
                        </a:rPr>
                        <a:t>ＥＳＤに取り組み、国内外に　</a:t>
                      </a:r>
                      <a:endParaRPr kumimoji="1" lang="en-US" altLang="ja-JP" sz="1000" b="0" i="0" u="none" strike="noStrike" cap="none" normalizeH="0" baseline="0" dirty="0">
                        <a:ln>
                          <a:noFill/>
                        </a:ln>
                        <a:solidFill>
                          <a:schemeClr val="accent1">
                            <a:lumMod val="75000"/>
                          </a:schemeClr>
                        </a:solidFill>
                        <a:effectLst/>
                        <a:latin typeface="AR P丸ゴシック体E" panose="020F0900000000000000" pitchFamily="50" charset="-128"/>
                        <a:ea typeface="AR P丸ゴシック体E" panose="020F0900000000000000"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accent1">
                              <a:lumMod val="75000"/>
                            </a:schemeClr>
                          </a:solidFill>
                          <a:effectLst/>
                          <a:latin typeface="AR P丸ゴシック体E" panose="020F0900000000000000" pitchFamily="50" charset="-128"/>
                          <a:ea typeface="AR P丸ゴシック体E" panose="020F0900000000000000" pitchFamily="50" charset="-128"/>
                        </a:rPr>
                        <a:t>　　　向けて発信や交流を進める</a:t>
                      </a:r>
                      <a:endParaRPr kumimoji="1" lang="en-US" altLang="ja-JP" sz="1000" b="0" i="0" u="none" strike="noStrike" cap="none" normalizeH="0" baseline="0" dirty="0">
                        <a:ln>
                          <a:noFill/>
                        </a:ln>
                        <a:solidFill>
                          <a:schemeClr val="accent1">
                            <a:lumMod val="75000"/>
                          </a:schemeClr>
                        </a:solidFill>
                        <a:effectLst/>
                        <a:latin typeface="AR P丸ゴシック体E" panose="020F0900000000000000" pitchFamily="50" charset="-128"/>
                        <a:ea typeface="AR P丸ゴシック体E" panose="020F0900000000000000"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endParaRPr kumimoji="1" lang="en-US" altLang="ja-JP"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txBody>
                  <a:tcPr marL="84406" marR="84406"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99042241"/>
                  </a:ext>
                </a:extLst>
              </a:tr>
              <a:tr h="938225">
                <a:tc>
                  <a:txBody>
                    <a:bodyPr/>
                    <a:lstStyle>
                      <a:lvl1pPr>
                        <a:spcBef>
                          <a:spcPct val="20000"/>
                        </a:spcBef>
                        <a:buFont typeface="Arial" panose="020B0604020202020204" pitchFamily="34" charset="0"/>
                        <a:defRPr kumimoji="1" sz="3000">
                          <a:solidFill>
                            <a:schemeClr val="tx1"/>
                          </a:solidFill>
                          <a:latin typeface="Calibri" panose="020F0502020204030204" pitchFamily="34" charset="0"/>
                          <a:ea typeface="ＭＳ Ｐゴシック" panose="020B0600070205080204" pitchFamily="50" charset="-128"/>
                        </a:defRPr>
                      </a:lvl1pPr>
                      <a:lvl2pPr>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6688">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4pPr>
                      <a:lvl5pPr>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5pPr>
                      <a:lvl6pPr marL="23717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6pPr>
                      <a:lvl7pPr marL="28289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7pPr>
                      <a:lvl8pPr marL="32861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8pPr>
                      <a:lvl9pPr marL="37433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目標　１３</a:t>
                      </a: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気候変動対策</a:t>
                      </a:r>
                      <a:endParaRPr kumimoji="1" lang="en-US" altLang="ja-JP"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endParaRPr kumimoji="1" lang="en-US" altLang="ja-JP" sz="700" b="0" i="0" u="none" strike="noStrike" cap="none" normalizeH="0" baseline="0" dirty="0">
                        <a:ln>
                          <a:noFill/>
                        </a:ln>
                        <a:solidFill>
                          <a:schemeClr val="tx1"/>
                        </a:solidFill>
                        <a:effectLst/>
                        <a:latin typeface="AR P丸ゴシック体E" panose="020F0900000000000000" pitchFamily="50" charset="-128"/>
                        <a:ea typeface="AR P丸ゴシック体E" panose="020F0900000000000000" pitchFamily="50" charset="-128"/>
                      </a:endParaRPr>
                    </a:p>
                  </a:txBody>
                  <a:tcPr marL="84406" marR="84406"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Font typeface="Arial" panose="020B0604020202020204" pitchFamily="34" charset="0"/>
                        <a:defRPr kumimoji="1" sz="3000">
                          <a:solidFill>
                            <a:schemeClr val="tx1"/>
                          </a:solidFill>
                          <a:latin typeface="Calibri" panose="020F0502020204030204" pitchFamily="34" charset="0"/>
                          <a:ea typeface="ＭＳ Ｐゴシック" panose="020B0600070205080204" pitchFamily="50" charset="-128"/>
                        </a:defRPr>
                      </a:lvl1pPr>
                      <a:lvl2pPr>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6688">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4pPr>
                      <a:lvl5pPr>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5pPr>
                      <a:lvl6pPr marL="23717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6pPr>
                      <a:lvl7pPr marL="28289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7pPr>
                      <a:lvl8pPr marL="32861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8pPr>
                      <a:lvl9pPr marL="37433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目標　１５</a:t>
                      </a: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陸の豊かさ</a:t>
                      </a:r>
                      <a:endParaRPr kumimoji="1" lang="en-US" altLang="ja-JP" sz="7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7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endParaRPr kumimoji="1" lang="en-US" altLang="ja-JP" sz="7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endParaRPr kumimoji="1" lang="en-US" altLang="ja-JP" sz="7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txBody>
                  <a:tcPr marL="84406" marR="84406"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3000">
                          <a:solidFill>
                            <a:schemeClr val="tx1"/>
                          </a:solidFill>
                          <a:latin typeface="Calibri" panose="020F0502020204030204" pitchFamily="34" charset="0"/>
                          <a:ea typeface="ＭＳ Ｐゴシック" panose="020B0600070205080204" pitchFamily="50" charset="-128"/>
                        </a:defRPr>
                      </a:lvl1pPr>
                      <a:lvl2pPr>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6688">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4pPr>
                      <a:lvl5pPr>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5pPr>
                      <a:lvl6pPr marL="23717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6pPr>
                      <a:lvl7pPr marL="28289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7pPr>
                      <a:lvl8pPr marL="32861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8pPr>
                      <a:lvl9pPr marL="37433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目標　８</a:t>
                      </a: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経済成長と人間らしい</a:t>
                      </a:r>
                      <a:endParaRPr kumimoji="1" lang="en-US" altLang="ja-JP"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仕事</a:t>
                      </a:r>
                      <a:endParaRPr kumimoji="1" lang="en-US" altLang="ja-JP"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p>
                  </a:txBody>
                  <a:tcPr marL="84406" marR="84406"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592352127"/>
                  </a:ext>
                </a:extLst>
              </a:tr>
              <a:tr h="823160">
                <a:tc>
                  <a:txBody>
                    <a:bodyPr/>
                    <a:lstStyle>
                      <a:lvl1pPr>
                        <a:spcBef>
                          <a:spcPct val="20000"/>
                        </a:spcBef>
                        <a:buFont typeface="Arial" panose="020B0604020202020204" pitchFamily="34" charset="0"/>
                        <a:defRPr kumimoji="1" sz="3000">
                          <a:solidFill>
                            <a:schemeClr val="tx1"/>
                          </a:solidFill>
                          <a:latin typeface="Calibri" panose="020F0502020204030204" pitchFamily="34" charset="0"/>
                          <a:ea typeface="ＭＳ Ｐゴシック" panose="020B0600070205080204" pitchFamily="50" charset="-128"/>
                        </a:defRPr>
                      </a:lvl1pPr>
                      <a:lvl2pPr>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6688">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4pPr>
                      <a:lvl5pPr>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5pPr>
                      <a:lvl6pPr marL="23717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6pPr>
                      <a:lvl7pPr marL="28289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7pPr>
                      <a:lvl8pPr marL="32861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8pPr>
                      <a:lvl9pPr marL="37433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目標　１４</a:t>
                      </a: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海の豊かさ</a:t>
                      </a:r>
                      <a:endParaRPr kumimoji="1" lang="en-US" altLang="ja-JP"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rgbClr val="000000"/>
                        </a:solidFill>
                        <a:effectLst/>
                        <a:latin typeface="AR P丸ゴシック体E" panose="020F0900000000000000" pitchFamily="50" charset="-128"/>
                        <a:ea typeface="AR P丸ゴシック体E" panose="020F0900000000000000" pitchFamily="50" charset="-128"/>
                      </a:endParaRPr>
                    </a:p>
                  </a:txBody>
                  <a:tcPr marL="84406" marR="84406"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spcBef>
                          <a:spcPct val="20000"/>
                        </a:spcBef>
                        <a:buFont typeface="Arial" panose="020B0604020202020204" pitchFamily="34" charset="0"/>
                        <a:defRPr kumimoji="1" sz="3000">
                          <a:solidFill>
                            <a:schemeClr val="tx1"/>
                          </a:solidFill>
                          <a:latin typeface="Calibri" panose="020F0502020204030204" pitchFamily="34" charset="0"/>
                          <a:ea typeface="ＭＳ Ｐゴシック" panose="020B0600070205080204" pitchFamily="50" charset="-128"/>
                        </a:defRPr>
                      </a:lvl1pPr>
                      <a:lvl2pPr>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6688">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4pPr>
                      <a:lvl5pPr>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5pPr>
                      <a:lvl6pPr marL="23717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6pPr>
                      <a:lvl7pPr marL="28289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7pPr>
                      <a:lvl8pPr marL="32861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8pPr>
                      <a:lvl9pPr marL="37433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a:t>
                      </a: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目標　１６</a:t>
                      </a:r>
                    </a:p>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rPr>
                        <a:t>　　　　　　　　平和で公正な社会と行政</a:t>
                      </a:r>
                      <a:endParaRPr kumimoji="1" lang="en-US" altLang="ja-JP" sz="11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p>
                      <a:pPr marL="0" marR="0" lvl="0" indent="0" algn="l" defTabSz="957263"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txBody>
                  <a:tcPr marL="84406" marR="84406"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3000">
                          <a:solidFill>
                            <a:schemeClr val="tx1"/>
                          </a:solidFill>
                          <a:latin typeface="Calibri" panose="020F0502020204030204" pitchFamily="34" charset="0"/>
                          <a:ea typeface="ＭＳ Ｐゴシック" panose="020B0600070205080204" pitchFamily="50" charset="-128"/>
                        </a:defRPr>
                      </a:lvl1pPr>
                      <a:lvl2pPr>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6688">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4pPr>
                      <a:lvl5pPr>
                        <a:spcBef>
                          <a:spcPct val="20000"/>
                        </a:spcBef>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5pPr>
                      <a:lvl6pPr marL="23717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6pPr>
                      <a:lvl7pPr marL="28289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7pPr>
                      <a:lvl8pPr marL="32861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8pPr>
                      <a:lvl9pPr marL="3743325" indent="-546100" defTabSz="957263" eaLnBrk="0" fontAlgn="base" hangingPunct="0">
                        <a:spcBef>
                          <a:spcPct val="20000"/>
                        </a:spcBef>
                        <a:spcAft>
                          <a:spcPct val="0"/>
                        </a:spcAft>
                        <a:buFont typeface="Arial" panose="020B0604020202020204" pitchFamily="34" charset="0"/>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txBody>
                  <a:tcPr marL="84406" marR="84406"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40513666"/>
                  </a:ext>
                </a:extLst>
              </a:tr>
            </a:tbl>
          </a:graphicData>
        </a:graphic>
      </p:graphicFrame>
      <p:pic>
        <p:nvPicPr>
          <p:cNvPr id="4134" name="Picture 2" descr="目標1">
            <a:hlinkClick r:id="rId3"/>
            <a:extLst>
              <a:ext uri="{FF2B5EF4-FFF2-40B4-BE49-F238E27FC236}">
                <a16:creationId xmlns:a16="http://schemas.microsoft.com/office/drawing/2014/main" id="{65D2FE7C-932C-EBC7-F391-1006B6C03C5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33519" y="1862872"/>
            <a:ext cx="732138" cy="734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Picture 4" descr="目標2">
            <a:hlinkClick r:id="rId5"/>
            <a:extLst>
              <a:ext uri="{FF2B5EF4-FFF2-40B4-BE49-F238E27FC236}">
                <a16:creationId xmlns:a16="http://schemas.microsoft.com/office/drawing/2014/main" id="{B067B88D-6E2D-6716-C089-BBCFD8148E6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4011" y="1850780"/>
            <a:ext cx="728669" cy="72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Picture 6" descr="目標3">
            <a:hlinkClick r:id="rId7"/>
            <a:extLst>
              <a:ext uri="{FF2B5EF4-FFF2-40B4-BE49-F238E27FC236}">
                <a16:creationId xmlns:a16="http://schemas.microsoft.com/office/drawing/2014/main" id="{C41DDDBC-B03D-C5C0-3394-407EC861641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31063" y="2732580"/>
            <a:ext cx="716679" cy="71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Picture 10" descr="目標5">
            <a:hlinkClick r:id="rId9"/>
            <a:extLst>
              <a:ext uri="{FF2B5EF4-FFF2-40B4-BE49-F238E27FC236}">
                <a16:creationId xmlns:a16="http://schemas.microsoft.com/office/drawing/2014/main" id="{755DC3D4-FA1D-34A4-9D5D-9E8FE60F750F}"/>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434984" y="3819896"/>
            <a:ext cx="716679" cy="71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Picture 12" descr="目標6">
            <a:hlinkClick r:id="rId11"/>
            <a:extLst>
              <a:ext uri="{FF2B5EF4-FFF2-40B4-BE49-F238E27FC236}">
                <a16:creationId xmlns:a16="http://schemas.microsoft.com/office/drawing/2014/main" id="{95C69163-3FC8-E60A-6725-FBE743E4D9E8}"/>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511666" y="1862871"/>
            <a:ext cx="728669" cy="72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Picture 14" descr="目標7">
            <a:hlinkClick r:id="rId13"/>
            <a:extLst>
              <a:ext uri="{FF2B5EF4-FFF2-40B4-BE49-F238E27FC236}">
                <a16:creationId xmlns:a16="http://schemas.microsoft.com/office/drawing/2014/main" id="{CF805014-3A89-C863-1ADB-211F0B86BB84}"/>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63579" y="2722685"/>
            <a:ext cx="698625" cy="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1" name="Picture 16" descr="目標8">
            <a:hlinkClick r:id="rId15"/>
            <a:extLst>
              <a:ext uri="{FF2B5EF4-FFF2-40B4-BE49-F238E27FC236}">
                <a16:creationId xmlns:a16="http://schemas.microsoft.com/office/drawing/2014/main" id="{E11EE774-F1B1-59F4-A3FD-1C7E0D74C0E5}"/>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4433652" y="4842982"/>
            <a:ext cx="714089" cy="71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2" name="Picture 18" descr="目標9">
            <a:hlinkClick r:id="rId17"/>
            <a:extLst>
              <a:ext uri="{FF2B5EF4-FFF2-40B4-BE49-F238E27FC236}">
                <a16:creationId xmlns:a16="http://schemas.microsoft.com/office/drawing/2014/main" id="{2F88827D-B23A-E9C8-7152-8CD73A53DC9D}"/>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515331" y="2732211"/>
            <a:ext cx="725004" cy="72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4" name="Picture 22" descr="目標11">
            <a:hlinkClick r:id="rId19"/>
            <a:extLst>
              <a:ext uri="{FF2B5EF4-FFF2-40B4-BE49-F238E27FC236}">
                <a16:creationId xmlns:a16="http://schemas.microsoft.com/office/drawing/2014/main" id="{D8E4230D-A240-5D3B-0A08-AEE2D7E21D8C}"/>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466728" y="3811100"/>
            <a:ext cx="698625" cy="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5" name="Picture 24" descr="目標12">
            <a:hlinkClick r:id="rId21"/>
            <a:extLst>
              <a:ext uri="{FF2B5EF4-FFF2-40B4-BE49-F238E27FC236}">
                <a16:creationId xmlns:a16="http://schemas.microsoft.com/office/drawing/2014/main" id="{DC066C4D-B7B0-4323-9005-8F443206FC0E}"/>
              </a:ext>
            </a:extLst>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521668" y="3811100"/>
            <a:ext cx="725004" cy="72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6" name="Picture 26" descr="目標13">
            <a:hlinkClick r:id="rId23"/>
            <a:extLst>
              <a:ext uri="{FF2B5EF4-FFF2-40B4-BE49-F238E27FC236}">
                <a16:creationId xmlns:a16="http://schemas.microsoft.com/office/drawing/2014/main" id="{149B9405-1FBD-1C43-AB9E-1E866AFDDDE1}"/>
              </a:ext>
            </a:extLst>
          </p:cNvPr>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473323" y="4832292"/>
            <a:ext cx="692029" cy="69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7" name="Picture 28" descr="目標14">
            <a:hlinkClick r:id="rId25"/>
            <a:extLst>
              <a:ext uri="{FF2B5EF4-FFF2-40B4-BE49-F238E27FC236}">
                <a16:creationId xmlns:a16="http://schemas.microsoft.com/office/drawing/2014/main" id="{1EB024B7-FCC2-F7F5-E2EA-E80E33C3D7B0}"/>
              </a:ext>
            </a:extLst>
          </p:cNvPr>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473322" y="5770700"/>
            <a:ext cx="692029" cy="69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8" name="Picture 30" descr="目標15">
            <a:hlinkClick r:id="rId27"/>
            <a:extLst>
              <a:ext uri="{FF2B5EF4-FFF2-40B4-BE49-F238E27FC236}">
                <a16:creationId xmlns:a16="http://schemas.microsoft.com/office/drawing/2014/main" id="{ACA7EC2B-E10D-058F-DFC9-E96685DABEA8}"/>
              </a:ext>
            </a:extLst>
          </p:cNvPr>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2511666" y="4842982"/>
            <a:ext cx="725004" cy="72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9" name="Picture 32" descr="目標16">
            <a:hlinkClick r:id="rId29"/>
            <a:extLst>
              <a:ext uri="{FF2B5EF4-FFF2-40B4-BE49-F238E27FC236}">
                <a16:creationId xmlns:a16="http://schemas.microsoft.com/office/drawing/2014/main" id="{F014D910-83E4-002E-641B-2A35B9C94C59}"/>
              </a:ext>
            </a:extLst>
          </p:cNvPr>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4427913" y="5770700"/>
            <a:ext cx="693607" cy="69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0" name="Picture 34" descr="目標17">
            <a:hlinkClick r:id="rId31"/>
            <a:extLst>
              <a:ext uri="{FF2B5EF4-FFF2-40B4-BE49-F238E27FC236}">
                <a16:creationId xmlns:a16="http://schemas.microsoft.com/office/drawing/2014/main" id="{E4DE7E15-2F04-0140-99B5-CCE19C4F29E8}"/>
              </a:ext>
            </a:extLst>
          </p:cNvPr>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6891786" y="3814440"/>
            <a:ext cx="723645" cy="72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1" name="テキスト ボックス 9">
            <a:extLst>
              <a:ext uri="{FF2B5EF4-FFF2-40B4-BE49-F238E27FC236}">
                <a16:creationId xmlns:a16="http://schemas.microsoft.com/office/drawing/2014/main" id="{183FCC55-60EF-C555-EA37-EB18ABB082AA}"/>
              </a:ext>
            </a:extLst>
          </p:cNvPr>
          <p:cNvSpPr txBox="1">
            <a:spLocks noChangeArrowheads="1"/>
          </p:cNvSpPr>
          <p:nvPr/>
        </p:nvSpPr>
        <p:spPr bwMode="auto">
          <a:xfrm>
            <a:off x="991944" y="59557"/>
            <a:ext cx="7364534"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2215">
                <a:latin typeface="AR Pゴシック体S" panose="020B0A00000000000000" pitchFamily="50" charset="-128"/>
                <a:ea typeface="AR Pゴシック体S" panose="020B0A00000000000000" pitchFamily="50" charset="-128"/>
              </a:rPr>
              <a:t>ＳＤＧｓ</a:t>
            </a:r>
            <a:r>
              <a:rPr lang="ja-JP" altLang="en-US" sz="1846">
                <a:latin typeface="AR P丸ゴシック体E" panose="020F0900000000000000" pitchFamily="50" charset="-128"/>
                <a:ea typeface="AR P丸ゴシック体E" panose="020F0900000000000000" pitchFamily="50" charset="-128"/>
              </a:rPr>
              <a:t>の全てを統合・網羅している　学校教育における</a:t>
            </a:r>
            <a:r>
              <a:rPr lang="ja-JP" altLang="en-US" sz="1846" b="1">
                <a:latin typeface="AR P丸ゴシック体E" panose="020F0900000000000000" pitchFamily="50" charset="-128"/>
                <a:ea typeface="AR P丸ゴシック体E" panose="020F0900000000000000" pitchFamily="50" charset="-128"/>
              </a:rPr>
              <a:t>実践計画表</a:t>
            </a:r>
            <a:r>
              <a:rPr lang="ja-JP" altLang="en-US" sz="2215" b="1"/>
              <a:t>　</a:t>
            </a:r>
            <a:endParaRPr lang="ja-JP" altLang="en-US" sz="1292" b="1"/>
          </a:p>
        </p:txBody>
      </p:sp>
      <p:sp>
        <p:nvSpPr>
          <p:cNvPr id="4152" name="テキスト ボックス 10">
            <a:extLst>
              <a:ext uri="{FF2B5EF4-FFF2-40B4-BE49-F238E27FC236}">
                <a16:creationId xmlns:a16="http://schemas.microsoft.com/office/drawing/2014/main" id="{D18D0514-BC3D-89F3-BAA3-AD25029FF3DF}"/>
              </a:ext>
            </a:extLst>
          </p:cNvPr>
          <p:cNvSpPr txBox="1">
            <a:spLocks noChangeArrowheads="1"/>
          </p:cNvSpPr>
          <p:nvPr/>
        </p:nvSpPr>
        <p:spPr bwMode="auto">
          <a:xfrm>
            <a:off x="335311" y="613517"/>
            <a:ext cx="2670193"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1108" b="1" dirty="0"/>
              <a:t>【</a:t>
            </a:r>
            <a:r>
              <a:rPr lang="ja-JP" altLang="en-US" sz="1108" b="1" u="sng" dirty="0"/>
              <a:t>持続可能な社会の創り手を育てる</a:t>
            </a:r>
            <a:r>
              <a:rPr lang="en-US" altLang="ja-JP" sz="1108" b="1" dirty="0"/>
              <a:t>】</a:t>
            </a:r>
            <a:endParaRPr lang="ja-JP" altLang="en-US" sz="1108" b="1" dirty="0"/>
          </a:p>
        </p:txBody>
      </p:sp>
      <p:sp>
        <p:nvSpPr>
          <p:cNvPr id="12" name="テキスト ボックス 11">
            <a:extLst>
              <a:ext uri="{FF2B5EF4-FFF2-40B4-BE49-F238E27FC236}">
                <a16:creationId xmlns:a16="http://schemas.microsoft.com/office/drawing/2014/main" id="{DB529FE9-BB47-0C0F-5898-BDA2A1AF0F89}"/>
              </a:ext>
            </a:extLst>
          </p:cNvPr>
          <p:cNvSpPr txBox="1"/>
          <p:nvPr/>
        </p:nvSpPr>
        <p:spPr>
          <a:xfrm>
            <a:off x="5555310" y="715211"/>
            <a:ext cx="3435556" cy="539763"/>
          </a:xfrm>
          <a:prstGeom prst="rect">
            <a:avLst/>
          </a:prstGeom>
          <a:noFill/>
        </p:spPr>
        <p:txBody>
          <a:bodyPr wrap="none">
            <a:spAutoFit/>
          </a:bodyPr>
          <a:lstStyle/>
          <a:p>
            <a:pPr>
              <a:defRPr/>
            </a:pPr>
            <a:r>
              <a:rPr lang="ja-JP" altLang="en-US" sz="969" b="1" dirty="0">
                <a:solidFill>
                  <a:schemeClr val="accent1">
                    <a:lumMod val="75000"/>
                  </a:schemeClr>
                </a:solidFill>
              </a:rPr>
              <a:t>主体的・問題解決的な学び、（学びに火をつける指導）</a:t>
            </a:r>
            <a:endParaRPr lang="en-US" altLang="ja-JP" sz="969" b="1" dirty="0">
              <a:solidFill>
                <a:schemeClr val="accent1">
                  <a:lumMod val="75000"/>
                </a:schemeClr>
              </a:solidFill>
            </a:endParaRPr>
          </a:p>
          <a:p>
            <a:pPr>
              <a:defRPr/>
            </a:pPr>
            <a:r>
              <a:rPr lang="ja-JP" altLang="en-US" sz="969" b="1" dirty="0">
                <a:solidFill>
                  <a:schemeClr val="accent1">
                    <a:lumMod val="75000"/>
                  </a:schemeClr>
                </a:solidFill>
              </a:rPr>
              <a:t>教科横断的・統合的な学び、（ＥＳＤカレンダーの活用）</a:t>
            </a:r>
            <a:endParaRPr lang="en-US" altLang="ja-JP" sz="969" b="1" dirty="0">
              <a:solidFill>
                <a:schemeClr val="accent1">
                  <a:lumMod val="75000"/>
                </a:schemeClr>
              </a:solidFill>
            </a:endParaRPr>
          </a:p>
          <a:p>
            <a:pPr>
              <a:defRPr/>
            </a:pPr>
            <a:r>
              <a:rPr lang="ja-JP" altLang="en-US" sz="969" b="1" dirty="0">
                <a:solidFill>
                  <a:schemeClr val="accent1">
                    <a:lumMod val="75000"/>
                  </a:schemeClr>
                </a:solidFill>
              </a:rPr>
              <a:t>対話的・協働的な学びの重視（伝え合う場の設定）</a:t>
            </a:r>
          </a:p>
        </p:txBody>
      </p:sp>
      <p:pic>
        <p:nvPicPr>
          <p:cNvPr id="4154" name="図 49">
            <a:extLst>
              <a:ext uri="{FF2B5EF4-FFF2-40B4-BE49-F238E27FC236}">
                <a16:creationId xmlns:a16="http://schemas.microsoft.com/office/drawing/2014/main" id="{3E463BED-133C-CEE8-EFCD-7443A8310EB3}"/>
              </a:ext>
            </a:extLst>
          </p:cNvPr>
          <p:cNvPicPr>
            <a:picLocks noChangeAspect="1"/>
          </p:cNvPicPr>
          <p:nvPr/>
        </p:nvPicPr>
        <p:blipFill>
          <a:blip r:embed="rId33" cstate="email">
            <a:extLst>
              <a:ext uri="{28A0092B-C50C-407E-A947-70E740481C1C}">
                <a14:useLocalDpi xmlns:a14="http://schemas.microsoft.com/office/drawing/2010/main"/>
              </a:ext>
            </a:extLst>
          </a:blip>
          <a:srcRect l="38892" t="5167" r="30968" b="82539"/>
          <a:stretch>
            <a:fillRect/>
          </a:stretch>
        </p:blipFill>
        <p:spPr bwMode="auto">
          <a:xfrm>
            <a:off x="6871777" y="5421467"/>
            <a:ext cx="1997320" cy="57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グループ化 6">
            <a:extLst>
              <a:ext uri="{FF2B5EF4-FFF2-40B4-BE49-F238E27FC236}">
                <a16:creationId xmlns:a16="http://schemas.microsoft.com/office/drawing/2014/main" id="{11A1ACB0-2CF1-B6ED-9D16-2265537FDFA8}"/>
              </a:ext>
            </a:extLst>
          </p:cNvPr>
          <p:cNvGrpSpPr/>
          <p:nvPr/>
        </p:nvGrpSpPr>
        <p:grpSpPr>
          <a:xfrm>
            <a:off x="2842082" y="547791"/>
            <a:ext cx="2478731" cy="818947"/>
            <a:chOff x="2842082" y="547791"/>
            <a:chExt cx="2478731" cy="818947"/>
          </a:xfrm>
        </p:grpSpPr>
        <p:pic>
          <p:nvPicPr>
            <p:cNvPr id="4137" name="Picture 8" descr="目標4">
              <a:hlinkClick r:id="rId34"/>
              <a:extLst>
                <a:ext uri="{FF2B5EF4-FFF2-40B4-BE49-F238E27FC236}">
                  <a16:creationId xmlns:a16="http://schemas.microsoft.com/office/drawing/2014/main" id="{3109265A-408D-E9FC-1CA6-3D430BC3E3C5}"/>
                </a:ext>
              </a:extLst>
            </p:cNvPr>
            <p:cNvPicPr>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2842082" y="547791"/>
              <a:ext cx="816983" cy="81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平行四辺形 23">
              <a:extLst>
                <a:ext uri="{FF2B5EF4-FFF2-40B4-BE49-F238E27FC236}">
                  <a16:creationId xmlns:a16="http://schemas.microsoft.com/office/drawing/2014/main" id="{9C9F5765-CBE9-0E85-9F3C-F44BB77A925B}"/>
                </a:ext>
              </a:extLst>
            </p:cNvPr>
            <p:cNvSpPr/>
            <p:nvPr/>
          </p:nvSpPr>
          <p:spPr>
            <a:xfrm rot="16200000">
              <a:off x="3963134" y="608007"/>
              <a:ext cx="542192" cy="751742"/>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62"/>
            </a:p>
          </p:txBody>
        </p:sp>
        <p:sp>
          <p:nvSpPr>
            <p:cNvPr id="26" name="平行四辺形 25">
              <a:extLst>
                <a:ext uri="{FF2B5EF4-FFF2-40B4-BE49-F238E27FC236}">
                  <a16:creationId xmlns:a16="http://schemas.microsoft.com/office/drawing/2014/main" id="{F32BD1FF-7F8B-AA0A-1251-406DB90618FE}"/>
                </a:ext>
              </a:extLst>
            </p:cNvPr>
            <p:cNvSpPr/>
            <p:nvPr/>
          </p:nvSpPr>
          <p:spPr>
            <a:xfrm rot="16200000" flipV="1">
              <a:off x="4684103" y="618264"/>
              <a:ext cx="542192" cy="731227"/>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62"/>
            </a:p>
          </p:txBody>
        </p:sp>
        <p:cxnSp>
          <p:nvCxnSpPr>
            <p:cNvPr id="44" name="直線コネクタ 43">
              <a:extLst>
                <a:ext uri="{FF2B5EF4-FFF2-40B4-BE49-F238E27FC236}">
                  <a16:creationId xmlns:a16="http://schemas.microsoft.com/office/drawing/2014/main" id="{FBB39835-7A75-EE30-1E3F-C617240D9004}"/>
                </a:ext>
              </a:extLst>
            </p:cNvPr>
            <p:cNvCxnSpPr/>
            <p:nvPr/>
          </p:nvCxnSpPr>
          <p:spPr>
            <a:xfrm>
              <a:off x="3858358" y="712781"/>
              <a:ext cx="0" cy="398585"/>
            </a:xfrm>
            <a:prstGeom prst="line">
              <a:avLst/>
            </a:prstGeom>
            <a:ln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9F766287-9CB2-8731-6E3F-543E14DB52AF}"/>
                </a:ext>
              </a:extLst>
            </p:cNvPr>
            <p:cNvCxnSpPr/>
            <p:nvPr/>
          </p:nvCxnSpPr>
          <p:spPr>
            <a:xfrm>
              <a:off x="3924300" y="778724"/>
              <a:ext cx="0" cy="332643"/>
            </a:xfrm>
            <a:prstGeom prst="line">
              <a:avLst/>
            </a:prstGeom>
            <a:ln w="34925" cmpd="dbl">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35066126-52A5-CF17-A342-22666B4268D6}"/>
                </a:ext>
              </a:extLst>
            </p:cNvPr>
            <p:cNvCxnSpPr/>
            <p:nvPr/>
          </p:nvCxnSpPr>
          <p:spPr>
            <a:xfrm>
              <a:off x="5253404" y="712781"/>
              <a:ext cx="0" cy="398585"/>
            </a:xfrm>
            <a:prstGeom prst="line">
              <a:avLst/>
            </a:prstGeom>
            <a:ln w="34925" cmpd="dbl">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0DB3C7AE-472A-7D80-C28B-D58F11C31C7F}"/>
                </a:ext>
              </a:extLst>
            </p:cNvPr>
            <p:cNvCxnSpPr/>
            <p:nvPr/>
          </p:nvCxnSpPr>
          <p:spPr>
            <a:xfrm>
              <a:off x="3858358" y="1159723"/>
              <a:ext cx="731226" cy="123092"/>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E2912ABC-6DEA-0D72-8226-FFC1D4CEC8BB}"/>
                </a:ext>
              </a:extLst>
            </p:cNvPr>
            <p:cNvCxnSpPr>
              <a:cxnSpLocks/>
            </p:cNvCxnSpPr>
            <p:nvPr/>
          </p:nvCxnSpPr>
          <p:spPr>
            <a:xfrm flipV="1">
              <a:off x="4569071" y="1160341"/>
              <a:ext cx="751742" cy="131872"/>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4162" name="図 19">
              <a:extLst>
                <a:ext uri="{FF2B5EF4-FFF2-40B4-BE49-F238E27FC236}">
                  <a16:creationId xmlns:a16="http://schemas.microsoft.com/office/drawing/2014/main" id="{610EFEC1-AB05-3192-7990-92611C61C14D}"/>
                </a:ext>
              </a:extLst>
            </p:cNvPr>
            <p:cNvPicPr>
              <a:picLocks noChangeAspect="1"/>
            </p:cNvPicPr>
            <p:nvPr/>
          </p:nvPicPr>
          <p:blipFill>
            <a:blip r:embed="rId36" cstate="email">
              <a:extLst>
                <a:ext uri="{28A0092B-C50C-407E-A947-70E740481C1C}">
                  <a14:useLocalDpi xmlns:a14="http://schemas.microsoft.com/office/drawing/2010/main"/>
                </a:ext>
              </a:extLst>
            </a:blip>
            <a:srcRect/>
            <a:stretch>
              <a:fillRect/>
            </a:stretch>
          </p:blipFill>
          <p:spPr bwMode="auto">
            <a:xfrm>
              <a:off x="3990243" y="873974"/>
              <a:ext cx="1131277" cy="26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64" name="図 3">
            <a:extLst>
              <a:ext uri="{FF2B5EF4-FFF2-40B4-BE49-F238E27FC236}">
                <a16:creationId xmlns:a16="http://schemas.microsoft.com/office/drawing/2014/main" id="{BDD8590E-F7A7-F1AC-B397-1E9C015E6D38}"/>
              </a:ext>
            </a:extLst>
          </p:cNvPr>
          <p:cNvPicPr>
            <a:picLocks noChangeAspect="1"/>
          </p:cNvPicPr>
          <p:nvPr/>
        </p:nvPicPr>
        <p:blipFill>
          <a:blip r:embed="rId37" cstate="email">
            <a:extLst>
              <a:ext uri="{28A0092B-C50C-407E-A947-70E740481C1C}">
                <a14:useLocalDpi xmlns:a14="http://schemas.microsoft.com/office/drawing/2010/main"/>
              </a:ext>
            </a:extLst>
          </a:blip>
          <a:srcRect/>
          <a:stretch>
            <a:fillRect/>
          </a:stretch>
        </p:blipFill>
        <p:spPr bwMode="auto">
          <a:xfrm>
            <a:off x="6849763" y="6110654"/>
            <a:ext cx="1997320" cy="47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a:extLst>
              <a:ext uri="{FF2B5EF4-FFF2-40B4-BE49-F238E27FC236}">
                <a16:creationId xmlns:a16="http://schemas.microsoft.com/office/drawing/2014/main" id="{E861E4A0-95B2-14FE-9A4B-107F7EF18D3F}"/>
              </a:ext>
            </a:extLst>
          </p:cNvPr>
          <p:cNvSpPr/>
          <p:nvPr/>
        </p:nvSpPr>
        <p:spPr>
          <a:xfrm>
            <a:off x="474785" y="1431035"/>
            <a:ext cx="3842968" cy="419746"/>
          </a:xfrm>
          <a:prstGeom prst="rect">
            <a:avLst/>
          </a:prstGeom>
          <a:solidFill>
            <a:schemeClr val="accent3">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62" dirty="0">
                <a:solidFill>
                  <a:schemeClr val="tx1"/>
                </a:solidFill>
                <a:latin typeface="AR P丸ゴシック体E" panose="020F0900000000000000" pitchFamily="50" charset="-128"/>
                <a:ea typeface="AR P丸ゴシック体E" panose="020F0900000000000000" pitchFamily="50" charset="-128"/>
              </a:rPr>
              <a:t>環　　　　境</a:t>
            </a:r>
          </a:p>
        </p:txBody>
      </p:sp>
      <p:sp>
        <p:nvSpPr>
          <p:cNvPr id="52" name="正方形/長方形 51">
            <a:extLst>
              <a:ext uri="{FF2B5EF4-FFF2-40B4-BE49-F238E27FC236}">
                <a16:creationId xmlns:a16="http://schemas.microsoft.com/office/drawing/2014/main" id="{7410EE1D-D02B-ECDE-B21A-362195149E02}"/>
              </a:ext>
            </a:extLst>
          </p:cNvPr>
          <p:cNvSpPr/>
          <p:nvPr/>
        </p:nvSpPr>
        <p:spPr>
          <a:xfrm>
            <a:off x="4394226" y="1452198"/>
            <a:ext cx="2380142" cy="5178668"/>
          </a:xfrm>
          <a:prstGeom prst="rect">
            <a:avLst/>
          </a:prstGeom>
          <a:noFill/>
          <a:ln w="76200">
            <a:solidFill>
              <a:srgbClr val="FF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62"/>
          </a:p>
        </p:txBody>
      </p:sp>
      <p:sp>
        <p:nvSpPr>
          <p:cNvPr id="53" name="正方形/長方形 52">
            <a:extLst>
              <a:ext uri="{FF2B5EF4-FFF2-40B4-BE49-F238E27FC236}">
                <a16:creationId xmlns:a16="http://schemas.microsoft.com/office/drawing/2014/main" id="{6B469AC7-0BE0-6820-33CC-47E6C273BB74}"/>
              </a:ext>
            </a:extLst>
          </p:cNvPr>
          <p:cNvSpPr/>
          <p:nvPr/>
        </p:nvSpPr>
        <p:spPr>
          <a:xfrm>
            <a:off x="6850840" y="1457324"/>
            <a:ext cx="2016694" cy="5125184"/>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62"/>
          </a:p>
        </p:txBody>
      </p:sp>
      <p:pic>
        <p:nvPicPr>
          <p:cNvPr id="5" name="図 4">
            <a:extLst>
              <a:ext uri="{FF2B5EF4-FFF2-40B4-BE49-F238E27FC236}">
                <a16:creationId xmlns:a16="http://schemas.microsoft.com/office/drawing/2014/main" id="{4BDC2475-D492-6CED-EDF9-2A4DEDBC9774}"/>
              </a:ext>
            </a:extLst>
          </p:cNvPr>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6883714" y="1858107"/>
            <a:ext cx="731718" cy="733433"/>
          </a:xfrm>
          <a:prstGeom prst="rect">
            <a:avLst/>
          </a:prstGeom>
        </p:spPr>
      </p:pic>
      <p:sp>
        <p:nvSpPr>
          <p:cNvPr id="8" name="正方形/長方形 7">
            <a:extLst>
              <a:ext uri="{FF2B5EF4-FFF2-40B4-BE49-F238E27FC236}">
                <a16:creationId xmlns:a16="http://schemas.microsoft.com/office/drawing/2014/main" id="{6086264F-C223-6957-C007-D45673FAEE14}"/>
              </a:ext>
            </a:extLst>
          </p:cNvPr>
          <p:cNvSpPr/>
          <p:nvPr/>
        </p:nvSpPr>
        <p:spPr>
          <a:xfrm>
            <a:off x="6978748" y="1505986"/>
            <a:ext cx="1828717" cy="288189"/>
          </a:xfrm>
          <a:prstGeom prst="rect">
            <a:avLst/>
          </a:prstGeom>
          <a:solidFill>
            <a:srgbClr val="F8F6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551E7FE1-7797-7E6E-EB5D-E62CE1EC0BCC}"/>
              </a:ext>
            </a:extLst>
          </p:cNvPr>
          <p:cNvSpPr/>
          <p:nvPr/>
        </p:nvSpPr>
        <p:spPr>
          <a:xfrm>
            <a:off x="4944942" y="1505986"/>
            <a:ext cx="1415517" cy="267149"/>
          </a:xfrm>
          <a:prstGeom prst="rect">
            <a:avLst/>
          </a:prstGeom>
          <a:solidFill>
            <a:srgbClr val="FDC3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2213003-8F33-236C-C6D8-2A104E9B2807}"/>
              </a:ext>
            </a:extLst>
          </p:cNvPr>
          <p:cNvSpPr/>
          <p:nvPr/>
        </p:nvSpPr>
        <p:spPr>
          <a:xfrm>
            <a:off x="474784" y="1431034"/>
            <a:ext cx="3842968" cy="419746"/>
          </a:xfrm>
          <a:prstGeom prst="rect">
            <a:avLst/>
          </a:prstGeom>
          <a:solidFill>
            <a:schemeClr val="accent3">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62" dirty="0">
                <a:solidFill>
                  <a:schemeClr val="tx1"/>
                </a:solidFill>
                <a:latin typeface="AR P丸ゴシック体E" panose="020F0900000000000000" pitchFamily="50" charset="-128"/>
                <a:ea typeface="AR P丸ゴシック体E" panose="020F0900000000000000" pitchFamily="50" charset="-128"/>
              </a:rPr>
              <a:t>環　　　　境</a:t>
            </a:r>
          </a:p>
        </p:txBody>
      </p:sp>
      <p:sp>
        <p:nvSpPr>
          <p:cNvPr id="11" name="正方形/長方形 10">
            <a:extLst>
              <a:ext uri="{FF2B5EF4-FFF2-40B4-BE49-F238E27FC236}">
                <a16:creationId xmlns:a16="http://schemas.microsoft.com/office/drawing/2014/main" id="{4B0D243B-3785-CDB4-67D6-8F5C76821DF3}"/>
              </a:ext>
            </a:extLst>
          </p:cNvPr>
          <p:cNvSpPr/>
          <p:nvPr/>
        </p:nvSpPr>
        <p:spPr>
          <a:xfrm>
            <a:off x="506177" y="1505985"/>
            <a:ext cx="3778754" cy="29352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62" dirty="0">
              <a:solidFill>
                <a:schemeClr val="tx1"/>
              </a:solidFill>
              <a:latin typeface="AR P丸ゴシック体E" panose="020F0900000000000000" pitchFamily="50" charset="-128"/>
              <a:ea typeface="AR P丸ゴシック体E" panose="020F0900000000000000" pitchFamily="50" charset="-128"/>
            </a:endParaRPr>
          </a:p>
        </p:txBody>
      </p:sp>
      <p:sp>
        <p:nvSpPr>
          <p:cNvPr id="51" name="正方形/長方形 50">
            <a:extLst>
              <a:ext uri="{FF2B5EF4-FFF2-40B4-BE49-F238E27FC236}">
                <a16:creationId xmlns:a16="http://schemas.microsoft.com/office/drawing/2014/main" id="{0A59D377-A6F7-78A6-F429-E87E1639E44B}"/>
              </a:ext>
            </a:extLst>
          </p:cNvPr>
          <p:cNvSpPr/>
          <p:nvPr/>
        </p:nvSpPr>
        <p:spPr>
          <a:xfrm>
            <a:off x="423497" y="1440474"/>
            <a:ext cx="3913339" cy="5190391"/>
          </a:xfrm>
          <a:prstGeom prst="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62"/>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47" presetClass="exit" presetSubtype="0" fill="hold" grpId="0" nodeType="withEffect">
                                  <p:stCondLst>
                                    <p:cond delay="0"/>
                                  </p:stCondLst>
                                  <p:childTnLst>
                                    <p:animEffect transition="out" filter="fade">
                                      <p:cBhvr>
                                        <p:cTn id="10" dur="1000"/>
                                        <p:tgtEl>
                                          <p:spTgt spid="8"/>
                                        </p:tgtEl>
                                      </p:cBhvr>
                                    </p:animEffect>
                                    <p:anim calcmode="lin" valueType="num">
                                      <p:cBhvr>
                                        <p:cTn id="11" dur="1000"/>
                                        <p:tgtEl>
                                          <p:spTgt spid="8"/>
                                        </p:tgtEl>
                                        <p:attrNameLst>
                                          <p:attrName>ppt_x</p:attrName>
                                        </p:attrNameLst>
                                      </p:cBhvr>
                                      <p:tavLst>
                                        <p:tav tm="0">
                                          <p:val>
                                            <p:strVal val="ppt_x"/>
                                          </p:val>
                                        </p:tav>
                                        <p:tav tm="100000">
                                          <p:val>
                                            <p:strVal val="ppt_x"/>
                                          </p:val>
                                        </p:tav>
                                      </p:tavLst>
                                    </p:anim>
                                    <p:anim calcmode="lin" valueType="num">
                                      <p:cBhvr>
                                        <p:cTn id="12" dur="1000"/>
                                        <p:tgtEl>
                                          <p:spTgt spid="8"/>
                                        </p:tgtEl>
                                        <p:attrNameLst>
                                          <p:attrName>ppt_y</p:attrName>
                                        </p:attrNameLst>
                                      </p:cBhvr>
                                      <p:tavLst>
                                        <p:tav tm="0">
                                          <p:val>
                                            <p:strVal val="ppt_y"/>
                                          </p:val>
                                        </p:tav>
                                        <p:tav tm="100000">
                                          <p:val>
                                            <p:strVal val="ppt_y-.1"/>
                                          </p:val>
                                        </p:tav>
                                      </p:tavLst>
                                    </p:anim>
                                    <p:set>
                                      <p:cBhvr>
                                        <p:cTn id="13" dur="1" fill="hold">
                                          <p:stCondLst>
                                            <p:cond delay="9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additive="base">
                                        <p:cTn id="18" dur="500" fill="hold"/>
                                        <p:tgtEl>
                                          <p:spTgt spid="52"/>
                                        </p:tgtEl>
                                        <p:attrNameLst>
                                          <p:attrName>ppt_x</p:attrName>
                                        </p:attrNameLst>
                                      </p:cBhvr>
                                      <p:tavLst>
                                        <p:tav tm="0">
                                          <p:val>
                                            <p:strVal val="#ppt_x"/>
                                          </p:val>
                                        </p:tav>
                                        <p:tav tm="100000">
                                          <p:val>
                                            <p:strVal val="#ppt_x"/>
                                          </p:val>
                                        </p:tav>
                                      </p:tavLst>
                                    </p:anim>
                                    <p:anim calcmode="lin" valueType="num">
                                      <p:cBhvr additive="base">
                                        <p:cTn id="19" dur="500" fill="hold"/>
                                        <p:tgtEl>
                                          <p:spTgt spid="52"/>
                                        </p:tgtEl>
                                        <p:attrNameLst>
                                          <p:attrName>ppt_y</p:attrName>
                                        </p:attrNameLst>
                                      </p:cBhvr>
                                      <p:tavLst>
                                        <p:tav tm="0">
                                          <p:val>
                                            <p:strVal val="1+#ppt_h/2"/>
                                          </p:val>
                                        </p:tav>
                                        <p:tav tm="100000">
                                          <p:val>
                                            <p:strVal val="#ppt_y"/>
                                          </p:val>
                                        </p:tav>
                                      </p:tavLst>
                                    </p:anim>
                                  </p:childTnLst>
                                </p:cTn>
                              </p:par>
                              <p:par>
                                <p:cTn id="20" presetID="10" presetClass="exit" presetSubtype="0" fill="hold" grpId="0" nodeType="with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ppt_x"/>
                                          </p:val>
                                        </p:tav>
                                        <p:tav tm="100000">
                                          <p:val>
                                            <p:strVal val="#ppt_x"/>
                                          </p:val>
                                        </p:tav>
                                      </p:tavLst>
                                    </p:anim>
                                    <p:anim calcmode="lin" valueType="num">
                                      <p:cBhvr additive="base">
                                        <p:cTn id="28" dur="500" fill="hold"/>
                                        <p:tgtEl>
                                          <p:spTgt spid="51"/>
                                        </p:tgtEl>
                                        <p:attrNameLst>
                                          <p:attrName>ppt_y</p:attrName>
                                        </p:attrNameLst>
                                      </p:cBhvr>
                                      <p:tavLst>
                                        <p:tav tm="0">
                                          <p:val>
                                            <p:strVal val="1+#ppt_h/2"/>
                                          </p:val>
                                        </p:tav>
                                        <p:tav tm="100000">
                                          <p:val>
                                            <p:strVal val="#ppt_y"/>
                                          </p:val>
                                        </p:tav>
                                      </p:tavLst>
                                    </p:anim>
                                  </p:childTnLst>
                                </p:cTn>
                              </p:par>
                              <p:par>
                                <p:cTn id="29" presetID="10" presetClass="exit" presetSubtype="0" fill="hold" grpId="0" nodeType="with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152"/>
                                        </p:tgtEl>
                                        <p:attrNameLst>
                                          <p:attrName>style.visibility</p:attrName>
                                        </p:attrNameLst>
                                      </p:cBhvr>
                                      <p:to>
                                        <p:strVal val="visible"/>
                                      </p:to>
                                    </p:set>
                                    <p:animEffect transition="in" filter="fade">
                                      <p:cBhvr>
                                        <p:cTn id="43" dur="1000"/>
                                        <p:tgtEl>
                                          <p:spTgt spid="4152"/>
                                        </p:tgtEl>
                                      </p:cBhvr>
                                    </p:animEffect>
                                    <p:anim calcmode="lin" valueType="num">
                                      <p:cBhvr>
                                        <p:cTn id="44" dur="1000" fill="hold"/>
                                        <p:tgtEl>
                                          <p:spTgt spid="4152"/>
                                        </p:tgtEl>
                                        <p:attrNameLst>
                                          <p:attrName>ppt_x</p:attrName>
                                        </p:attrNameLst>
                                      </p:cBhvr>
                                      <p:tavLst>
                                        <p:tav tm="0">
                                          <p:val>
                                            <p:strVal val="#ppt_x"/>
                                          </p:val>
                                        </p:tav>
                                        <p:tav tm="100000">
                                          <p:val>
                                            <p:strVal val="#ppt_x"/>
                                          </p:val>
                                        </p:tav>
                                      </p:tavLst>
                                    </p:anim>
                                    <p:anim calcmode="lin" valueType="num">
                                      <p:cBhvr>
                                        <p:cTn id="45" dur="1000" fill="hold"/>
                                        <p:tgtEl>
                                          <p:spTgt spid="415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2" grpId="0"/>
      <p:bldP spid="12" grpId="0"/>
      <p:bldP spid="52" grpId="0" animBg="1"/>
      <p:bldP spid="53" grpId="0" animBg="1"/>
      <p:bldP spid="8" grpId="0" animBg="1"/>
      <p:bldP spid="9" grpId="0" animBg="1"/>
      <p:bldP spid="11" grpId="0" animBg="1"/>
      <p:bldP spid="5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38E785A-740E-413E-B3C0-8E3A388402A1}"/>
              </a:ext>
            </a:extLst>
          </p:cNvPr>
          <p:cNvSpPr/>
          <p:nvPr/>
        </p:nvSpPr>
        <p:spPr>
          <a:xfrm>
            <a:off x="535382" y="1169057"/>
            <a:ext cx="3620085" cy="2382654"/>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p>
        </p:txBody>
      </p:sp>
      <p:sp>
        <p:nvSpPr>
          <p:cNvPr id="5" name="正方形/長方形 4">
            <a:extLst>
              <a:ext uri="{FF2B5EF4-FFF2-40B4-BE49-F238E27FC236}">
                <a16:creationId xmlns:a16="http://schemas.microsoft.com/office/drawing/2014/main" id="{283925E9-71E0-4F92-952F-6EF1764AAB61}"/>
              </a:ext>
            </a:extLst>
          </p:cNvPr>
          <p:cNvSpPr/>
          <p:nvPr/>
        </p:nvSpPr>
        <p:spPr>
          <a:xfrm>
            <a:off x="4232082" y="1169057"/>
            <a:ext cx="2241954" cy="2382654"/>
          </a:xfrm>
          <a:prstGeom prst="rect">
            <a:avLst/>
          </a:prstGeom>
          <a:noFill/>
          <a:ln w="57150">
            <a:solidFill>
              <a:srgbClr val="EF2D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p>
        </p:txBody>
      </p:sp>
      <p:sp>
        <p:nvSpPr>
          <p:cNvPr id="6" name="正方形/長方形 5">
            <a:extLst>
              <a:ext uri="{FF2B5EF4-FFF2-40B4-BE49-F238E27FC236}">
                <a16:creationId xmlns:a16="http://schemas.microsoft.com/office/drawing/2014/main" id="{474590F3-84E6-4903-86EE-E2869A7535AF}"/>
              </a:ext>
            </a:extLst>
          </p:cNvPr>
          <p:cNvSpPr/>
          <p:nvPr/>
        </p:nvSpPr>
        <p:spPr>
          <a:xfrm>
            <a:off x="6563607" y="1169057"/>
            <a:ext cx="2086398" cy="2382654"/>
          </a:xfrm>
          <a:prstGeom prst="rect">
            <a:avLst/>
          </a:prstGeom>
          <a:noFill/>
          <a:ln w="57150">
            <a:solidFill>
              <a:srgbClr val="F2F7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p>
        </p:txBody>
      </p:sp>
      <p:sp>
        <p:nvSpPr>
          <p:cNvPr id="8" name="テキスト ボックス 7">
            <a:extLst>
              <a:ext uri="{FF2B5EF4-FFF2-40B4-BE49-F238E27FC236}">
                <a16:creationId xmlns:a16="http://schemas.microsoft.com/office/drawing/2014/main" id="{DC558BBE-1F07-4B05-9597-921FC9DCC989}"/>
              </a:ext>
            </a:extLst>
          </p:cNvPr>
          <p:cNvSpPr txBox="1"/>
          <p:nvPr/>
        </p:nvSpPr>
        <p:spPr>
          <a:xfrm>
            <a:off x="1846775" y="1424706"/>
            <a:ext cx="1238643" cy="660502"/>
          </a:xfrm>
          <a:prstGeom prst="rect">
            <a:avLst/>
          </a:prstGeom>
          <a:noFill/>
        </p:spPr>
        <p:txBody>
          <a:bodyPr wrap="square" rtlCol="0">
            <a:spAutoFit/>
          </a:bodyPr>
          <a:lstStyle/>
          <a:p>
            <a:r>
              <a:rPr lang="ja-JP" altLang="en-US" sz="3692" b="1" dirty="0"/>
              <a:t>環境</a:t>
            </a:r>
          </a:p>
        </p:txBody>
      </p:sp>
      <p:sp>
        <p:nvSpPr>
          <p:cNvPr id="9" name="テキスト ボックス 8">
            <a:extLst>
              <a:ext uri="{FF2B5EF4-FFF2-40B4-BE49-F238E27FC236}">
                <a16:creationId xmlns:a16="http://schemas.microsoft.com/office/drawing/2014/main" id="{8A96D777-0FF3-4378-AA91-2C7D71359A2F}"/>
              </a:ext>
            </a:extLst>
          </p:cNvPr>
          <p:cNvSpPr txBox="1"/>
          <p:nvPr/>
        </p:nvSpPr>
        <p:spPr>
          <a:xfrm>
            <a:off x="6896961" y="1476067"/>
            <a:ext cx="1596705" cy="1228670"/>
          </a:xfrm>
          <a:prstGeom prst="rect">
            <a:avLst/>
          </a:prstGeom>
          <a:noFill/>
        </p:spPr>
        <p:txBody>
          <a:bodyPr wrap="square" rtlCol="0">
            <a:spAutoFit/>
          </a:bodyPr>
          <a:lstStyle/>
          <a:p>
            <a:r>
              <a:rPr lang="ja-JP" altLang="en-US" sz="3692" b="1" dirty="0"/>
              <a:t>多文化理解</a:t>
            </a:r>
          </a:p>
        </p:txBody>
      </p:sp>
      <p:sp>
        <p:nvSpPr>
          <p:cNvPr id="10" name="テキスト ボックス 9">
            <a:extLst>
              <a:ext uri="{FF2B5EF4-FFF2-40B4-BE49-F238E27FC236}">
                <a16:creationId xmlns:a16="http://schemas.microsoft.com/office/drawing/2014/main" id="{68ADBEA9-F2C6-4343-B0A4-908D418AA2FD}"/>
              </a:ext>
            </a:extLst>
          </p:cNvPr>
          <p:cNvSpPr txBox="1"/>
          <p:nvPr/>
        </p:nvSpPr>
        <p:spPr>
          <a:xfrm>
            <a:off x="4655008" y="1476067"/>
            <a:ext cx="1238643" cy="660502"/>
          </a:xfrm>
          <a:prstGeom prst="rect">
            <a:avLst/>
          </a:prstGeom>
          <a:noFill/>
        </p:spPr>
        <p:txBody>
          <a:bodyPr wrap="square" rtlCol="0">
            <a:spAutoFit/>
          </a:bodyPr>
          <a:lstStyle/>
          <a:p>
            <a:r>
              <a:rPr lang="ja-JP" altLang="en-US" sz="3692" b="1" dirty="0"/>
              <a:t>人権</a:t>
            </a:r>
          </a:p>
        </p:txBody>
      </p:sp>
      <p:sp>
        <p:nvSpPr>
          <p:cNvPr id="12" name="テキスト ボックス 11">
            <a:extLst>
              <a:ext uri="{FF2B5EF4-FFF2-40B4-BE49-F238E27FC236}">
                <a16:creationId xmlns:a16="http://schemas.microsoft.com/office/drawing/2014/main" id="{40B62F3F-ACF7-4E78-8E00-147B56D3F942}"/>
              </a:ext>
            </a:extLst>
          </p:cNvPr>
          <p:cNvSpPr txBox="1"/>
          <p:nvPr/>
        </p:nvSpPr>
        <p:spPr>
          <a:xfrm>
            <a:off x="535381" y="3818790"/>
            <a:ext cx="8114623" cy="2820003"/>
          </a:xfrm>
          <a:prstGeom prst="rect">
            <a:avLst/>
          </a:prstGeom>
          <a:noFill/>
        </p:spPr>
        <p:txBody>
          <a:bodyPr wrap="square" rtlCol="0">
            <a:spAutoFit/>
          </a:bodyPr>
          <a:lstStyle/>
          <a:p>
            <a:r>
              <a:rPr lang="ja-JP" altLang="en-US" sz="2954" dirty="0">
                <a:latin typeface="AR丸ゴシック体E" panose="020F0909000000000000" pitchFamily="49" charset="-128"/>
                <a:ea typeface="AR丸ゴシック体E" panose="020F0909000000000000" pitchFamily="49" charset="-128"/>
              </a:rPr>
              <a:t>３つの視点で取り組んできた生活・総合の単元名をＳＤＧｓのロゴに対応させてみると、小学校６年間で、全ての課題に向き合った学びが進められています。このような学習・学校教育がＥＳＤであり、ＳＤＧｓの中心に位置するものなのです。</a:t>
            </a:r>
          </a:p>
        </p:txBody>
      </p:sp>
    </p:spTree>
    <p:extLst>
      <p:ext uri="{BB962C8B-B14F-4D97-AF65-F5344CB8AC3E}">
        <p14:creationId xmlns:p14="http://schemas.microsoft.com/office/powerpoint/2010/main" val="3922533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79063" y="356582"/>
            <a:ext cx="8726496" cy="5953829"/>
            <a:chOff x="-319961" y="-129479"/>
            <a:chExt cx="10241513" cy="6987479"/>
          </a:xfrm>
        </p:grpSpPr>
        <p:sp>
          <p:nvSpPr>
            <p:cNvPr id="67586" name="正方形/長方形 5"/>
            <p:cNvSpPr>
              <a:spLocks noChangeArrowheads="1"/>
            </p:cNvSpPr>
            <p:nvPr/>
          </p:nvSpPr>
          <p:spPr bwMode="auto">
            <a:xfrm>
              <a:off x="15552" y="0"/>
              <a:ext cx="9906000" cy="383741"/>
            </a:xfrm>
            <a:prstGeom prst="rect">
              <a:avLst/>
            </a:prstGeom>
            <a:solidFill>
              <a:schemeClr val="bg1"/>
            </a:solidFill>
            <a:ln w="9525">
              <a:noFill/>
              <a:miter lim="800000"/>
              <a:headEnd/>
              <a:tailEnd/>
            </a:ln>
          </p:spPr>
          <p:txBody>
            <a:bodyPr lIns="77046" tIns="38526" rIns="77046" bIns="38526">
              <a:spAutoFit/>
            </a:bodyPr>
            <a:lstStyle>
              <a:lvl1pPr defTabSz="450850">
                <a:defRPr kumimoji="1" sz="1900">
                  <a:solidFill>
                    <a:schemeClr val="tx1"/>
                  </a:solidFill>
                  <a:latin typeface="Arial" panose="020B0604020202020204" pitchFamily="34" charset="0"/>
                  <a:ea typeface="ＭＳ Ｐゴシック" panose="020B0600070205080204" pitchFamily="50" charset="-128"/>
                </a:defRPr>
              </a:lvl1pPr>
              <a:lvl2pPr marL="742950" indent="-285750" defTabSz="450850">
                <a:defRPr kumimoji="1" sz="1900">
                  <a:solidFill>
                    <a:schemeClr val="tx1"/>
                  </a:solidFill>
                  <a:latin typeface="Arial" panose="020B0604020202020204" pitchFamily="34" charset="0"/>
                  <a:ea typeface="ＭＳ Ｐゴシック" panose="020B0600070205080204" pitchFamily="50" charset="-128"/>
                </a:defRPr>
              </a:lvl2pPr>
              <a:lvl3pPr marL="1143000" indent="-228600" defTabSz="450850">
                <a:defRPr kumimoji="1" sz="1900">
                  <a:solidFill>
                    <a:schemeClr val="tx1"/>
                  </a:solidFill>
                  <a:latin typeface="Arial" panose="020B0604020202020204" pitchFamily="34" charset="0"/>
                  <a:ea typeface="ＭＳ Ｐゴシック" panose="020B0600070205080204" pitchFamily="50" charset="-128"/>
                </a:defRPr>
              </a:lvl3pPr>
              <a:lvl4pPr marL="1600200" indent="-228600" defTabSz="450850">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450850">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45085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45085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45085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45085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algn="ctr"/>
              <a:endParaRPr lang="en-US" altLang="ja-JP" sz="1619">
                <a:solidFill>
                  <a:srgbClr val="000000"/>
                </a:solidFill>
                <a:latin typeface="HGPｺﾞｼｯｸE" panose="020B0900000000000000" pitchFamily="50" charset="-128"/>
                <a:ea typeface="HGPｺﾞｼｯｸE" panose="020B0900000000000000" pitchFamily="50" charset="-128"/>
                <a:cs typeface="ＭＳ Ｐ明朝" panose="02020600040205080304" pitchFamily="18" charset="-128"/>
              </a:endParaRPr>
            </a:p>
          </p:txBody>
        </p:sp>
        <p:pic>
          <p:nvPicPr>
            <p:cNvPr id="67589" name="Picture 2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287" y="692695"/>
              <a:ext cx="9636703" cy="616530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7591" name="テキスト ボックス 57"/>
            <p:cNvSpPr txBox="1">
              <a:spLocks noChangeArrowheads="1"/>
            </p:cNvSpPr>
            <p:nvPr/>
          </p:nvSpPr>
          <p:spPr bwMode="auto">
            <a:xfrm>
              <a:off x="-319961" y="-129479"/>
              <a:ext cx="7889776" cy="477701"/>
            </a:xfrm>
            <a:prstGeom prst="rect">
              <a:avLst/>
            </a:prstGeom>
            <a:solidFill>
              <a:srgbClr val="FFFFFF"/>
            </a:solidFill>
            <a:ln w="9525">
              <a:noFill/>
              <a:miter lim="800000"/>
              <a:headEnd/>
              <a:tailEnd/>
            </a:ln>
          </p:spPr>
          <p:txBody>
            <a:bodyPr wrap="square">
              <a:spAutoFit/>
            </a:bodyPr>
            <a:lstStyle>
              <a:lvl1pPr marL="177800" indent="-177800" defTabSz="912813">
                <a:defRPr kumimoji="1" sz="1900">
                  <a:solidFill>
                    <a:schemeClr val="tx1"/>
                  </a:solidFill>
                  <a:latin typeface="Arial" panose="020B0604020202020204" pitchFamily="34" charset="0"/>
                  <a:ea typeface="ＭＳ Ｐゴシック" panose="020B0600070205080204" pitchFamily="50" charset="-128"/>
                </a:defRPr>
              </a:lvl1pPr>
              <a:lvl2pPr marL="742950" indent="-285750" defTabSz="912813">
                <a:defRPr kumimoji="1" sz="1900">
                  <a:solidFill>
                    <a:schemeClr val="tx1"/>
                  </a:solidFill>
                  <a:latin typeface="Arial" panose="020B0604020202020204" pitchFamily="34" charset="0"/>
                  <a:ea typeface="ＭＳ Ｐゴシック" panose="020B0600070205080204" pitchFamily="50" charset="-128"/>
                </a:defRPr>
              </a:lvl2pPr>
              <a:lvl3pPr marL="1143000" indent="-228600" defTabSz="912813">
                <a:defRPr kumimoji="1" sz="1900">
                  <a:solidFill>
                    <a:schemeClr val="tx1"/>
                  </a:solidFill>
                  <a:latin typeface="Arial" panose="020B0604020202020204" pitchFamily="34" charset="0"/>
                  <a:ea typeface="ＭＳ Ｐゴシック" panose="020B0600070205080204" pitchFamily="50" charset="-128"/>
                </a:defRPr>
              </a:lvl3pPr>
              <a:lvl4pPr marL="1600200" indent="-228600" defTabSz="912813">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912813">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a:spcAft>
                  <a:spcPts val="341"/>
                </a:spcAft>
              </a:pPr>
              <a:r>
                <a:rPr lang="ja-JP" altLang="en-US" sz="2045" dirty="0">
                  <a:solidFill>
                    <a:srgbClr val="000000"/>
                  </a:solidFill>
                  <a:latin typeface="ＤＦ特太ゴシック体" panose="020B0509000000000000" pitchFamily="49" charset="-128"/>
                  <a:ea typeface="ＤＦ特太ゴシック体" panose="020B0509000000000000" pitchFamily="49" charset="-128"/>
                </a:rPr>
                <a:t>◆子どもたちが生きていく時代を踏まえた社会的な課題</a:t>
              </a:r>
              <a:endParaRPr lang="en-US" altLang="ja-JP" sz="2045" dirty="0">
                <a:solidFill>
                  <a:srgbClr val="000000"/>
                </a:solidFill>
                <a:latin typeface="ＤＦ特太ゴシック体" panose="020B0509000000000000" pitchFamily="49" charset="-128"/>
                <a:ea typeface="ＤＦ特太ゴシック体" panose="020B0509000000000000" pitchFamily="49" charset="-128"/>
              </a:endParaRPr>
            </a:p>
          </p:txBody>
        </p:sp>
        <p:sp>
          <p:nvSpPr>
            <p:cNvPr id="2" name="円/楕円 1"/>
            <p:cNvSpPr/>
            <p:nvPr/>
          </p:nvSpPr>
          <p:spPr>
            <a:xfrm>
              <a:off x="7311702" y="5805264"/>
              <a:ext cx="230435"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p>
          </p:txBody>
        </p:sp>
        <p:pic>
          <p:nvPicPr>
            <p:cNvPr id="12" name="Picture 2" descr="http://www.jp.undp.org/content/dam/tokyo/img/MDGs/xUNDP_Tok_SDGsJ_20160312.jpg.pagespeed.ic.s91oJ352dw.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344816" y="5341937"/>
              <a:ext cx="2304256" cy="823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4" name="正方形/長方形 3"/>
          <p:cNvSpPr/>
          <p:nvPr/>
        </p:nvSpPr>
        <p:spPr>
          <a:xfrm>
            <a:off x="535382" y="1711035"/>
            <a:ext cx="3620085" cy="4639718"/>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p>
        </p:txBody>
      </p:sp>
      <p:sp>
        <p:nvSpPr>
          <p:cNvPr id="11" name="正方形/長方形 10"/>
          <p:cNvSpPr/>
          <p:nvPr/>
        </p:nvSpPr>
        <p:spPr>
          <a:xfrm>
            <a:off x="4232082" y="1711035"/>
            <a:ext cx="2241954" cy="4639718"/>
          </a:xfrm>
          <a:prstGeom prst="rect">
            <a:avLst/>
          </a:prstGeom>
          <a:noFill/>
          <a:ln w="57150">
            <a:solidFill>
              <a:srgbClr val="EF2D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p>
        </p:txBody>
      </p:sp>
      <p:sp>
        <p:nvSpPr>
          <p:cNvPr id="13" name="正方形/長方形 12"/>
          <p:cNvSpPr/>
          <p:nvPr/>
        </p:nvSpPr>
        <p:spPr>
          <a:xfrm>
            <a:off x="6563607" y="1711035"/>
            <a:ext cx="2086398" cy="4639718"/>
          </a:xfrm>
          <a:prstGeom prst="rect">
            <a:avLst/>
          </a:prstGeom>
          <a:noFill/>
          <a:ln w="57150">
            <a:solidFill>
              <a:srgbClr val="F2F7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p>
        </p:txBody>
      </p:sp>
      <p:pic>
        <p:nvPicPr>
          <p:cNvPr id="14" name="図 13">
            <a:extLst>
              <a:ext uri="{FF2B5EF4-FFF2-40B4-BE49-F238E27FC236}">
                <a16:creationId xmlns:a16="http://schemas.microsoft.com/office/drawing/2014/main" id="{BB3B97C8-F01F-4FAE-B0F0-74A397C5BB1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581782" y="2099622"/>
            <a:ext cx="481900" cy="465282"/>
          </a:xfrm>
          <a:prstGeom prst="rect">
            <a:avLst/>
          </a:prstGeom>
        </p:spPr>
      </p:pic>
      <p:sp>
        <p:nvSpPr>
          <p:cNvPr id="7" name="テキスト ボックス 6">
            <a:extLst>
              <a:ext uri="{FF2B5EF4-FFF2-40B4-BE49-F238E27FC236}">
                <a16:creationId xmlns:a16="http://schemas.microsoft.com/office/drawing/2014/main" id="{85F3D75C-A577-C902-98EA-346789EBCABD}"/>
              </a:ext>
            </a:extLst>
          </p:cNvPr>
          <p:cNvSpPr txBox="1"/>
          <p:nvPr/>
        </p:nvSpPr>
        <p:spPr>
          <a:xfrm>
            <a:off x="4155467" y="6507834"/>
            <a:ext cx="5136451" cy="369332"/>
          </a:xfrm>
          <a:prstGeom prst="rect">
            <a:avLst/>
          </a:prstGeom>
          <a:noFill/>
        </p:spPr>
        <p:txBody>
          <a:bodyPr wrap="square" rtlCol="0">
            <a:spAutoFit/>
          </a:bodyPr>
          <a:lstStyle/>
          <a:p>
            <a:r>
              <a:rPr kumimoji="1" lang="ja-JP" altLang="en-US" dirty="0"/>
              <a:t>２０１６年度江東区立八名川小学校資料より</a:t>
            </a:r>
          </a:p>
        </p:txBody>
      </p:sp>
      <p:pic>
        <p:nvPicPr>
          <p:cNvPr id="6" name="図 5">
            <a:extLst>
              <a:ext uri="{FF2B5EF4-FFF2-40B4-BE49-F238E27FC236}">
                <a16:creationId xmlns:a16="http://schemas.microsoft.com/office/drawing/2014/main" id="{07F66F7E-9A76-1B15-8571-CEDEA1E4E04F}"/>
              </a:ext>
            </a:extLst>
          </p:cNvPr>
          <p:cNvPicPr>
            <a:picLocks noChangeAspect="1"/>
          </p:cNvPicPr>
          <p:nvPr/>
        </p:nvPicPr>
        <p:blipFill>
          <a:blip r:embed="rId6" cstate="email">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a:ext>
            </a:extLst>
          </a:blip>
          <a:stretch>
            <a:fillRect/>
          </a:stretch>
        </p:blipFill>
        <p:spPr>
          <a:xfrm>
            <a:off x="118089" y="-2936791"/>
            <a:ext cx="12962367" cy="9708249"/>
          </a:xfrm>
          <a:prstGeom prst="rect">
            <a:avLst/>
          </a:prstGeom>
        </p:spPr>
      </p:pic>
    </p:spTree>
    <p:extLst>
      <p:ext uri="{BB962C8B-B14F-4D97-AF65-F5344CB8AC3E}">
        <p14:creationId xmlns:p14="http://schemas.microsoft.com/office/powerpoint/2010/main" val="295266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364944" y="466907"/>
            <a:ext cx="8440615" cy="5843504"/>
            <a:chOff x="15552" y="0"/>
            <a:chExt cx="9906000" cy="6858000"/>
          </a:xfrm>
        </p:grpSpPr>
        <p:sp>
          <p:nvSpPr>
            <p:cNvPr id="67586" name="正方形/長方形 5"/>
            <p:cNvSpPr>
              <a:spLocks noChangeArrowheads="1"/>
            </p:cNvSpPr>
            <p:nvPr/>
          </p:nvSpPr>
          <p:spPr bwMode="auto">
            <a:xfrm>
              <a:off x="15552" y="0"/>
              <a:ext cx="9906000" cy="383741"/>
            </a:xfrm>
            <a:prstGeom prst="rect">
              <a:avLst/>
            </a:prstGeom>
            <a:solidFill>
              <a:schemeClr val="bg1"/>
            </a:solidFill>
            <a:ln w="9525">
              <a:noFill/>
              <a:miter lim="800000"/>
              <a:headEnd/>
              <a:tailEnd/>
            </a:ln>
          </p:spPr>
          <p:txBody>
            <a:bodyPr lIns="77046" tIns="38526" rIns="77046" bIns="38526">
              <a:spAutoFit/>
            </a:bodyPr>
            <a:lstStyle>
              <a:lvl1pPr defTabSz="450850">
                <a:defRPr kumimoji="1" sz="1900">
                  <a:solidFill>
                    <a:schemeClr val="tx1"/>
                  </a:solidFill>
                  <a:latin typeface="Arial" panose="020B0604020202020204" pitchFamily="34" charset="0"/>
                  <a:ea typeface="ＭＳ Ｐゴシック" panose="020B0600070205080204" pitchFamily="50" charset="-128"/>
                </a:defRPr>
              </a:lvl1pPr>
              <a:lvl2pPr marL="742950" indent="-285750" defTabSz="450850">
                <a:defRPr kumimoji="1" sz="1900">
                  <a:solidFill>
                    <a:schemeClr val="tx1"/>
                  </a:solidFill>
                  <a:latin typeface="Arial" panose="020B0604020202020204" pitchFamily="34" charset="0"/>
                  <a:ea typeface="ＭＳ Ｐゴシック" panose="020B0600070205080204" pitchFamily="50" charset="-128"/>
                </a:defRPr>
              </a:lvl2pPr>
              <a:lvl3pPr marL="1143000" indent="-228600" defTabSz="450850">
                <a:defRPr kumimoji="1" sz="1900">
                  <a:solidFill>
                    <a:schemeClr val="tx1"/>
                  </a:solidFill>
                  <a:latin typeface="Arial" panose="020B0604020202020204" pitchFamily="34" charset="0"/>
                  <a:ea typeface="ＭＳ Ｐゴシック" panose="020B0600070205080204" pitchFamily="50" charset="-128"/>
                </a:defRPr>
              </a:lvl3pPr>
              <a:lvl4pPr marL="1600200" indent="-228600" defTabSz="450850">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450850">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45085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45085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45085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45085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algn="ctr"/>
              <a:endParaRPr lang="en-US" altLang="ja-JP" sz="1619">
                <a:solidFill>
                  <a:srgbClr val="000000"/>
                </a:solidFill>
                <a:latin typeface="HGPｺﾞｼｯｸE" panose="020B0900000000000000" pitchFamily="50" charset="-128"/>
                <a:ea typeface="HGPｺﾞｼｯｸE" panose="020B0900000000000000" pitchFamily="50" charset="-128"/>
                <a:cs typeface="ＭＳ Ｐ明朝" panose="02020600040205080304" pitchFamily="18" charset="-128"/>
              </a:endParaRPr>
            </a:p>
          </p:txBody>
        </p:sp>
        <p:pic>
          <p:nvPicPr>
            <p:cNvPr id="67589" name="Picture 2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287" y="692695"/>
              <a:ext cx="9636703" cy="616530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7591" name="テキスト ボックス 57"/>
            <p:cNvSpPr txBox="1">
              <a:spLocks noChangeArrowheads="1"/>
            </p:cNvSpPr>
            <p:nvPr/>
          </p:nvSpPr>
          <p:spPr bwMode="auto">
            <a:xfrm>
              <a:off x="341100" y="38073"/>
              <a:ext cx="7889776" cy="541815"/>
            </a:xfrm>
            <a:prstGeom prst="rect">
              <a:avLst/>
            </a:prstGeom>
            <a:solidFill>
              <a:srgbClr val="FFFFFF"/>
            </a:solidFill>
            <a:ln w="9525">
              <a:noFill/>
              <a:miter lim="800000"/>
              <a:headEnd/>
              <a:tailEnd/>
            </a:ln>
          </p:spPr>
          <p:txBody>
            <a:bodyPr wrap="square">
              <a:spAutoFit/>
            </a:bodyPr>
            <a:lstStyle>
              <a:lvl1pPr marL="177800" indent="-177800" defTabSz="912813">
                <a:defRPr kumimoji="1" sz="1900">
                  <a:solidFill>
                    <a:schemeClr val="tx1"/>
                  </a:solidFill>
                  <a:latin typeface="Arial" panose="020B0604020202020204" pitchFamily="34" charset="0"/>
                  <a:ea typeface="ＭＳ Ｐゴシック" panose="020B0600070205080204" pitchFamily="50" charset="-128"/>
                </a:defRPr>
              </a:lvl1pPr>
              <a:lvl2pPr marL="742950" indent="-285750" defTabSz="912813">
                <a:defRPr kumimoji="1" sz="1900">
                  <a:solidFill>
                    <a:schemeClr val="tx1"/>
                  </a:solidFill>
                  <a:latin typeface="Arial" panose="020B0604020202020204" pitchFamily="34" charset="0"/>
                  <a:ea typeface="ＭＳ Ｐゴシック" panose="020B0600070205080204" pitchFamily="50" charset="-128"/>
                </a:defRPr>
              </a:lvl2pPr>
              <a:lvl3pPr marL="1143000" indent="-228600" defTabSz="912813">
                <a:defRPr kumimoji="1" sz="1900">
                  <a:solidFill>
                    <a:schemeClr val="tx1"/>
                  </a:solidFill>
                  <a:latin typeface="Arial" panose="020B0604020202020204" pitchFamily="34" charset="0"/>
                  <a:ea typeface="ＭＳ Ｐゴシック" panose="020B0600070205080204" pitchFamily="50" charset="-128"/>
                </a:defRPr>
              </a:lvl3pPr>
              <a:lvl4pPr marL="1600200" indent="-228600" defTabSz="912813">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912813">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a:spcAft>
                  <a:spcPts val="341"/>
                </a:spcAft>
              </a:pPr>
              <a:r>
                <a:rPr lang="ja-JP" altLang="en-US" sz="2400" dirty="0">
                  <a:solidFill>
                    <a:srgbClr val="000000"/>
                  </a:solidFill>
                  <a:latin typeface="ＤＦ特太ゴシック体" panose="020B0509000000000000" pitchFamily="49" charset="-128"/>
                  <a:ea typeface="ＤＦ特太ゴシック体" panose="020B0509000000000000" pitchFamily="49" charset="-128"/>
                </a:rPr>
                <a:t>◆ＳＤＧｓ実践計画表</a:t>
              </a:r>
              <a:endParaRPr lang="en-US" altLang="ja-JP" sz="2400" dirty="0">
                <a:solidFill>
                  <a:srgbClr val="000000"/>
                </a:solidFill>
                <a:latin typeface="ＤＦ特太ゴシック体" panose="020B0509000000000000" pitchFamily="49" charset="-128"/>
                <a:ea typeface="ＤＦ特太ゴシック体" panose="020B0509000000000000" pitchFamily="49" charset="-128"/>
              </a:endParaRPr>
            </a:p>
          </p:txBody>
        </p:sp>
        <p:sp>
          <p:nvSpPr>
            <p:cNvPr id="2" name="円/楕円 1"/>
            <p:cNvSpPr/>
            <p:nvPr/>
          </p:nvSpPr>
          <p:spPr>
            <a:xfrm>
              <a:off x="7311702" y="5805264"/>
              <a:ext cx="230435"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p>
          </p:txBody>
        </p:sp>
        <p:pic>
          <p:nvPicPr>
            <p:cNvPr id="12" name="Picture 2" descr="http://www.jp.undp.org/content/dam/tokyo/img/MDGs/xUNDP_Tok_SDGsJ_20160312.jpg.pagespeed.ic.s91oJ352dw.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344816" y="5341937"/>
              <a:ext cx="2304256" cy="823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4" name="正方形/長方形 3"/>
          <p:cNvSpPr/>
          <p:nvPr/>
        </p:nvSpPr>
        <p:spPr>
          <a:xfrm>
            <a:off x="535382" y="1711035"/>
            <a:ext cx="3620085" cy="4639718"/>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p>
        </p:txBody>
      </p:sp>
      <p:sp>
        <p:nvSpPr>
          <p:cNvPr id="11" name="正方形/長方形 10"/>
          <p:cNvSpPr/>
          <p:nvPr/>
        </p:nvSpPr>
        <p:spPr>
          <a:xfrm>
            <a:off x="4232082" y="1711035"/>
            <a:ext cx="2241954" cy="4639718"/>
          </a:xfrm>
          <a:prstGeom prst="rect">
            <a:avLst/>
          </a:prstGeom>
          <a:noFill/>
          <a:ln w="57150">
            <a:solidFill>
              <a:srgbClr val="EF2D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p>
        </p:txBody>
      </p:sp>
      <p:sp>
        <p:nvSpPr>
          <p:cNvPr id="13" name="正方形/長方形 12"/>
          <p:cNvSpPr/>
          <p:nvPr/>
        </p:nvSpPr>
        <p:spPr>
          <a:xfrm>
            <a:off x="6563607" y="1711035"/>
            <a:ext cx="2086398" cy="4639718"/>
          </a:xfrm>
          <a:prstGeom prst="rect">
            <a:avLst/>
          </a:prstGeom>
          <a:noFill/>
          <a:ln w="57150">
            <a:solidFill>
              <a:srgbClr val="F2F7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p>
        </p:txBody>
      </p:sp>
      <p:pic>
        <p:nvPicPr>
          <p:cNvPr id="14" name="図 13">
            <a:extLst>
              <a:ext uri="{FF2B5EF4-FFF2-40B4-BE49-F238E27FC236}">
                <a16:creationId xmlns:a16="http://schemas.microsoft.com/office/drawing/2014/main" id="{BB3B97C8-F01F-4FAE-B0F0-74A397C5BB1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581782" y="2099622"/>
            <a:ext cx="481900" cy="465282"/>
          </a:xfrm>
          <a:prstGeom prst="rect">
            <a:avLst/>
          </a:prstGeom>
        </p:spPr>
      </p:pic>
      <p:sp>
        <p:nvSpPr>
          <p:cNvPr id="7" name="テキスト ボックス 6">
            <a:extLst>
              <a:ext uri="{FF2B5EF4-FFF2-40B4-BE49-F238E27FC236}">
                <a16:creationId xmlns:a16="http://schemas.microsoft.com/office/drawing/2014/main" id="{85F3D75C-A577-C902-98EA-346789EBCABD}"/>
              </a:ext>
            </a:extLst>
          </p:cNvPr>
          <p:cNvSpPr txBox="1"/>
          <p:nvPr/>
        </p:nvSpPr>
        <p:spPr>
          <a:xfrm>
            <a:off x="4796757" y="730180"/>
            <a:ext cx="3908395" cy="338554"/>
          </a:xfrm>
          <a:prstGeom prst="rect">
            <a:avLst/>
          </a:prstGeom>
          <a:noFill/>
        </p:spPr>
        <p:txBody>
          <a:bodyPr wrap="square" rtlCol="0">
            <a:spAutoFit/>
          </a:bodyPr>
          <a:lstStyle/>
          <a:p>
            <a:r>
              <a:rPr kumimoji="1" lang="en-US" altLang="ja-JP" sz="1600" b="1" dirty="0">
                <a:latin typeface="+mn-ea"/>
              </a:rPr>
              <a:t>2016</a:t>
            </a:r>
            <a:r>
              <a:rPr kumimoji="1" lang="ja-JP" altLang="en-US" sz="1600" b="1" dirty="0">
                <a:latin typeface="+mn-ea"/>
              </a:rPr>
              <a:t>年度江東区立八名川小学校資料より</a:t>
            </a:r>
          </a:p>
        </p:txBody>
      </p:sp>
    </p:spTree>
    <p:extLst>
      <p:ext uri="{BB962C8B-B14F-4D97-AF65-F5344CB8AC3E}">
        <p14:creationId xmlns:p14="http://schemas.microsoft.com/office/powerpoint/2010/main" val="1148498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E054C171-2A36-5280-93DC-1CC080F9F471}"/>
              </a:ext>
            </a:extLst>
          </p:cNvPr>
          <p:cNvSpPr/>
          <p:nvPr/>
        </p:nvSpPr>
        <p:spPr>
          <a:xfrm>
            <a:off x="934037" y="1015595"/>
            <a:ext cx="6378350" cy="486054"/>
          </a:xfrm>
          <a:prstGeom prst="roundRect">
            <a:avLst/>
          </a:prstGeom>
          <a:solidFill>
            <a:srgbClr val="FDE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 name="四角形: 角を丸くする 3">
            <a:extLst>
              <a:ext uri="{FF2B5EF4-FFF2-40B4-BE49-F238E27FC236}">
                <a16:creationId xmlns:a16="http://schemas.microsoft.com/office/drawing/2014/main" id="{3A68604F-C96C-98F9-9081-452D84676C7A}"/>
              </a:ext>
            </a:extLst>
          </p:cNvPr>
          <p:cNvSpPr/>
          <p:nvPr/>
        </p:nvSpPr>
        <p:spPr>
          <a:xfrm>
            <a:off x="934037" y="1933921"/>
            <a:ext cx="8104123" cy="565802"/>
          </a:xfrm>
          <a:prstGeom prst="roundRect">
            <a:avLst/>
          </a:prstGeom>
          <a:solidFill>
            <a:srgbClr val="FDE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 name="四角形: 角を丸くする 4">
            <a:extLst>
              <a:ext uri="{FF2B5EF4-FFF2-40B4-BE49-F238E27FC236}">
                <a16:creationId xmlns:a16="http://schemas.microsoft.com/office/drawing/2014/main" id="{A7014637-2E2A-EB78-BC92-0E97611AB1A8}"/>
              </a:ext>
            </a:extLst>
          </p:cNvPr>
          <p:cNvSpPr/>
          <p:nvPr/>
        </p:nvSpPr>
        <p:spPr>
          <a:xfrm>
            <a:off x="934038" y="2798052"/>
            <a:ext cx="8076548" cy="774614"/>
          </a:xfrm>
          <a:prstGeom prst="roundRect">
            <a:avLst/>
          </a:prstGeom>
          <a:solidFill>
            <a:srgbClr val="FBF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6" name="四角形: 角を丸くする 5">
            <a:extLst>
              <a:ext uri="{FF2B5EF4-FFF2-40B4-BE49-F238E27FC236}">
                <a16:creationId xmlns:a16="http://schemas.microsoft.com/office/drawing/2014/main" id="{BDDA51D7-24E5-92E8-9501-FAAC5F400682}"/>
              </a:ext>
            </a:extLst>
          </p:cNvPr>
          <p:cNvSpPr/>
          <p:nvPr/>
        </p:nvSpPr>
        <p:spPr>
          <a:xfrm>
            <a:off x="934037" y="3753036"/>
            <a:ext cx="8131152" cy="882116"/>
          </a:xfrm>
          <a:prstGeom prst="roundRect">
            <a:avLst/>
          </a:prstGeom>
          <a:solidFill>
            <a:srgbClr val="FBF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 name="四角形: 角を丸くする 6">
            <a:extLst>
              <a:ext uri="{FF2B5EF4-FFF2-40B4-BE49-F238E27FC236}">
                <a16:creationId xmlns:a16="http://schemas.microsoft.com/office/drawing/2014/main" id="{BC61DCA4-001F-5FFA-9475-6433F9944518}"/>
              </a:ext>
            </a:extLst>
          </p:cNvPr>
          <p:cNvSpPr/>
          <p:nvPr/>
        </p:nvSpPr>
        <p:spPr>
          <a:xfrm>
            <a:off x="889938" y="4945735"/>
            <a:ext cx="8148221" cy="810564"/>
          </a:xfrm>
          <a:prstGeom prst="roundRect">
            <a:avLst/>
          </a:prstGeom>
          <a:solidFill>
            <a:srgbClr val="FBF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 name="四角形: 角を丸くする 7">
            <a:extLst>
              <a:ext uri="{FF2B5EF4-FFF2-40B4-BE49-F238E27FC236}">
                <a16:creationId xmlns:a16="http://schemas.microsoft.com/office/drawing/2014/main" id="{585BFB9B-3087-04A4-78F9-55786FF82F15}"/>
              </a:ext>
            </a:extLst>
          </p:cNvPr>
          <p:cNvSpPr/>
          <p:nvPr/>
        </p:nvSpPr>
        <p:spPr>
          <a:xfrm>
            <a:off x="889937" y="6018678"/>
            <a:ext cx="8120649" cy="609962"/>
          </a:xfrm>
          <a:prstGeom prst="roundRect">
            <a:avLst/>
          </a:prstGeom>
          <a:solidFill>
            <a:srgbClr val="FBF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テキスト ボックス 1">
            <a:extLst>
              <a:ext uri="{FF2B5EF4-FFF2-40B4-BE49-F238E27FC236}">
                <a16:creationId xmlns:a16="http://schemas.microsoft.com/office/drawing/2014/main" id="{EADA3E35-30E3-C04C-E10D-1EC8F1EF5C45}"/>
              </a:ext>
            </a:extLst>
          </p:cNvPr>
          <p:cNvSpPr txBox="1"/>
          <p:nvPr/>
        </p:nvSpPr>
        <p:spPr>
          <a:xfrm>
            <a:off x="429712" y="222268"/>
            <a:ext cx="8839279" cy="6721071"/>
          </a:xfrm>
          <a:prstGeom prst="rect">
            <a:avLst/>
          </a:prstGeom>
          <a:noFill/>
        </p:spPr>
        <p:txBody>
          <a:bodyPr wrap="square" rtlCol="0">
            <a:spAutoFit/>
          </a:bodyPr>
          <a:lstStyle/>
          <a:p>
            <a:r>
              <a:rPr kumimoji="1" lang="ja-JP" altLang="en-US" sz="2600" b="1" dirty="0">
                <a:solidFill>
                  <a:schemeClr val="accent1">
                    <a:lumMod val="75000"/>
                  </a:schemeClr>
                </a:solidFill>
              </a:rPr>
              <a:t>あなたは、どのような教育の中で育ってましたか？</a:t>
            </a:r>
            <a:endParaRPr kumimoji="1" lang="en-US" altLang="ja-JP" sz="2600" b="1" dirty="0">
              <a:solidFill>
                <a:schemeClr val="accent1">
                  <a:lumMod val="75000"/>
                </a:schemeClr>
              </a:solidFill>
            </a:endParaRPr>
          </a:p>
          <a:p>
            <a:endParaRPr lang="en-US" altLang="ja-JP" sz="1500" b="1" dirty="0"/>
          </a:p>
          <a:p>
            <a:endParaRPr lang="en-US" altLang="ja-JP" sz="1500" b="1" dirty="0"/>
          </a:p>
          <a:p>
            <a:r>
              <a:rPr lang="ja-JP" altLang="en-US" b="1" dirty="0"/>
              <a:t>　</a:t>
            </a:r>
            <a:r>
              <a:rPr lang="ja-JP" altLang="en-US" sz="2400" b="1" dirty="0"/>
              <a:t>・答え合わせをして、合っていると安心できた。</a:t>
            </a:r>
            <a:endParaRPr lang="en-US" altLang="ja-JP" sz="2400" b="1" dirty="0"/>
          </a:p>
          <a:p>
            <a:endParaRPr lang="en-US" altLang="ja-JP" b="1" dirty="0"/>
          </a:p>
          <a:p>
            <a:endParaRPr lang="en-US" altLang="ja-JP" b="1" dirty="0"/>
          </a:p>
          <a:p>
            <a:r>
              <a:rPr lang="ja-JP" altLang="en-US" b="1" dirty="0"/>
              <a:t>　</a:t>
            </a:r>
            <a:r>
              <a:rPr lang="ja-JP" altLang="en-US" sz="2400" b="1" dirty="0"/>
              <a:t>・学級には  </a:t>
            </a:r>
            <a:r>
              <a:rPr lang="en-US" altLang="ja-JP" sz="2400" b="1" dirty="0"/>
              <a:t>[</a:t>
            </a:r>
            <a:r>
              <a:rPr lang="ja-JP" altLang="en-US" sz="2400" b="1" dirty="0"/>
              <a:t>できるやつ</a:t>
            </a:r>
            <a:r>
              <a:rPr lang="en-US" altLang="ja-JP" sz="2400" b="1" dirty="0"/>
              <a:t>] </a:t>
            </a:r>
            <a:r>
              <a:rPr lang="ja-JP" altLang="en-US" sz="2400" b="1" dirty="0"/>
              <a:t>がいて、順位は変わりにくかった。</a:t>
            </a:r>
            <a:endParaRPr lang="en-US" altLang="ja-JP" sz="2400" b="1" dirty="0"/>
          </a:p>
          <a:p>
            <a:endParaRPr kumimoji="1" lang="en-US" altLang="ja-JP" b="1" dirty="0"/>
          </a:p>
          <a:p>
            <a:endParaRPr kumimoji="1" lang="en-US" altLang="ja-JP" sz="600" b="1" dirty="0"/>
          </a:p>
          <a:p>
            <a:endParaRPr kumimoji="1" lang="en-US" altLang="ja-JP" sz="600" b="1" dirty="0"/>
          </a:p>
          <a:p>
            <a:r>
              <a:rPr kumimoji="1" lang="ja-JP" altLang="en-US" b="1" dirty="0"/>
              <a:t>　</a:t>
            </a:r>
            <a:r>
              <a:rPr kumimoji="1" lang="ja-JP" altLang="en-US" sz="2200" b="1" dirty="0"/>
              <a:t>・</a:t>
            </a:r>
            <a:r>
              <a:rPr kumimoji="1" lang="ja-JP" altLang="en-US" sz="2400" b="1" dirty="0"/>
              <a:t>自分たちで問題を発見し、その問題の解決のために</a:t>
            </a:r>
            <a:endParaRPr kumimoji="1" lang="en-US" altLang="ja-JP" sz="2400" b="1" dirty="0"/>
          </a:p>
          <a:p>
            <a:r>
              <a:rPr kumimoji="1" lang="ja-JP" altLang="en-US" sz="2400" b="1" dirty="0"/>
              <a:t>　　学んできた？</a:t>
            </a:r>
            <a:endParaRPr kumimoji="1" lang="en-US" altLang="ja-JP" sz="2400" b="1" dirty="0"/>
          </a:p>
          <a:p>
            <a:endParaRPr kumimoji="1" lang="en-US" altLang="ja-JP" sz="2000" b="1" dirty="0"/>
          </a:p>
          <a:p>
            <a:r>
              <a:rPr kumimoji="1" lang="ja-JP" altLang="en-US" b="1" dirty="0"/>
              <a:t>　</a:t>
            </a:r>
            <a:r>
              <a:rPr kumimoji="1" lang="ja-JP" altLang="en-US" sz="2400" b="1" dirty="0"/>
              <a:t>・誰にも答えのわからない問題について、調べ、考え、</a:t>
            </a:r>
            <a:endParaRPr kumimoji="1" lang="en-US" altLang="ja-JP" sz="2400" b="1" dirty="0"/>
          </a:p>
          <a:p>
            <a:r>
              <a:rPr kumimoji="1" lang="ja-JP" altLang="en-US" sz="2400" b="1" dirty="0"/>
              <a:t>　　話し合って、みんなが納得するような答えを探してきた？</a:t>
            </a:r>
            <a:endParaRPr kumimoji="1" lang="en-US" altLang="ja-JP" sz="2400" b="1" dirty="0"/>
          </a:p>
          <a:p>
            <a:endParaRPr kumimoji="1" lang="en-US" altLang="ja-JP" b="1" dirty="0"/>
          </a:p>
          <a:p>
            <a:endParaRPr kumimoji="1" lang="en-US" altLang="ja-JP" sz="825" b="1" dirty="0"/>
          </a:p>
          <a:p>
            <a:r>
              <a:rPr kumimoji="1" lang="ja-JP" altLang="en-US" b="1" dirty="0"/>
              <a:t>　</a:t>
            </a:r>
            <a:r>
              <a:rPr kumimoji="1" lang="ja-JP" altLang="en-US" sz="2400" b="1" dirty="0"/>
              <a:t>・色々な教科等で学んだことを活かして、問題を解こうと</a:t>
            </a:r>
            <a:endParaRPr kumimoji="1" lang="en-US" altLang="ja-JP" sz="2400" b="1" dirty="0"/>
          </a:p>
          <a:p>
            <a:r>
              <a:rPr kumimoji="1" lang="ja-JP" altLang="en-US" sz="2400" b="1" dirty="0"/>
              <a:t>　　してきた</a:t>
            </a:r>
            <a:endParaRPr kumimoji="1" lang="en-US" altLang="ja-JP" sz="2400" b="1" dirty="0"/>
          </a:p>
          <a:p>
            <a:endParaRPr kumimoji="1" lang="en-US" altLang="ja-JP" sz="1050" b="1" dirty="0"/>
          </a:p>
          <a:p>
            <a:r>
              <a:rPr kumimoji="1" lang="ja-JP" altLang="en-US" b="1" dirty="0"/>
              <a:t>　</a:t>
            </a:r>
            <a:endParaRPr kumimoji="1" lang="en-US" altLang="ja-JP" b="1" dirty="0"/>
          </a:p>
          <a:p>
            <a:r>
              <a:rPr kumimoji="1" lang="ja-JP" altLang="en-US" sz="2400" b="1" dirty="0"/>
              <a:t>　・学んだことを元に、自分たちの行動を変容させてきた？</a:t>
            </a:r>
            <a:endParaRPr kumimoji="1" lang="en-US" altLang="ja-JP" sz="2400" b="1" dirty="0"/>
          </a:p>
          <a:p>
            <a:endParaRPr kumimoji="1" lang="ja-JP" altLang="en-US" b="1" dirty="0"/>
          </a:p>
        </p:txBody>
      </p:sp>
      <p:sp>
        <p:nvSpPr>
          <p:cNvPr id="9" name="テキスト ボックス 8">
            <a:extLst>
              <a:ext uri="{FF2B5EF4-FFF2-40B4-BE49-F238E27FC236}">
                <a16:creationId xmlns:a16="http://schemas.microsoft.com/office/drawing/2014/main" id="{9F984272-B2CF-36E1-8F26-8D588582BBAD}"/>
              </a:ext>
            </a:extLst>
          </p:cNvPr>
          <p:cNvSpPr txBox="1"/>
          <p:nvPr/>
        </p:nvSpPr>
        <p:spPr>
          <a:xfrm>
            <a:off x="6632413" y="1500005"/>
            <a:ext cx="2602935" cy="338554"/>
          </a:xfrm>
          <a:prstGeom prst="rect">
            <a:avLst/>
          </a:prstGeom>
          <a:noFill/>
        </p:spPr>
        <p:txBody>
          <a:bodyPr wrap="square" rtlCol="0">
            <a:spAutoFit/>
          </a:bodyPr>
          <a:lstStyle/>
          <a:p>
            <a:r>
              <a:rPr kumimoji="1" lang="ja-JP" altLang="en-US" sz="1600" dirty="0">
                <a:solidFill>
                  <a:srgbClr val="C00000"/>
                </a:solidFill>
                <a:latin typeface="AR丸ゴシック体E" panose="020F0909000000000000" pitchFamily="49" charset="-128"/>
                <a:ea typeface="AR丸ゴシック体E" panose="020F0909000000000000" pitchFamily="49" charset="-128"/>
              </a:rPr>
              <a:t>正解がある　</a:t>
            </a:r>
            <a:r>
              <a:rPr lang="ja-JP" altLang="en-US" sz="1600" dirty="0">
                <a:solidFill>
                  <a:srgbClr val="C00000"/>
                </a:solidFill>
                <a:latin typeface="AR丸ゴシック体E" panose="020F0909000000000000" pitchFamily="49" charset="-128"/>
                <a:ea typeface="AR丸ゴシック体E" panose="020F0909000000000000" pitchFamily="49" charset="-128"/>
              </a:rPr>
              <a:t>基礎・基本</a:t>
            </a:r>
            <a:endParaRPr kumimoji="1" lang="ja-JP" altLang="en-US" sz="1600" dirty="0">
              <a:solidFill>
                <a:srgbClr val="C00000"/>
              </a:solidFill>
              <a:latin typeface="AR丸ゴシック体E" panose="020F0909000000000000" pitchFamily="49" charset="-128"/>
              <a:ea typeface="AR丸ゴシック体E" panose="020F0909000000000000" pitchFamily="49" charset="-128"/>
            </a:endParaRPr>
          </a:p>
        </p:txBody>
      </p:sp>
      <p:sp>
        <p:nvSpPr>
          <p:cNvPr id="10" name="テキスト ボックス 9">
            <a:extLst>
              <a:ext uri="{FF2B5EF4-FFF2-40B4-BE49-F238E27FC236}">
                <a16:creationId xmlns:a16="http://schemas.microsoft.com/office/drawing/2014/main" id="{B0CA6756-A154-BA14-E666-1E5F7B0261FE}"/>
              </a:ext>
            </a:extLst>
          </p:cNvPr>
          <p:cNvSpPr txBox="1"/>
          <p:nvPr/>
        </p:nvSpPr>
        <p:spPr>
          <a:xfrm>
            <a:off x="6683649" y="2416408"/>
            <a:ext cx="1826141" cy="338554"/>
          </a:xfrm>
          <a:prstGeom prst="rect">
            <a:avLst/>
          </a:prstGeom>
          <a:noFill/>
        </p:spPr>
        <p:txBody>
          <a:bodyPr wrap="none" rtlCol="0">
            <a:spAutoFit/>
          </a:bodyPr>
          <a:lstStyle/>
          <a:p>
            <a:r>
              <a:rPr kumimoji="1" lang="ja-JP" altLang="en-US" sz="1600" dirty="0">
                <a:solidFill>
                  <a:srgbClr val="C00000"/>
                </a:solidFill>
                <a:latin typeface="AR丸ゴシック体E" panose="020F0909000000000000" pitchFamily="49" charset="-128"/>
                <a:ea typeface="AR丸ゴシック体E" panose="020F0909000000000000" pitchFamily="49" charset="-128"/>
              </a:rPr>
              <a:t>到達度型で評価観</a:t>
            </a:r>
          </a:p>
        </p:txBody>
      </p:sp>
      <p:sp>
        <p:nvSpPr>
          <p:cNvPr id="11" name="テキスト ボックス 10">
            <a:extLst>
              <a:ext uri="{FF2B5EF4-FFF2-40B4-BE49-F238E27FC236}">
                <a16:creationId xmlns:a16="http://schemas.microsoft.com/office/drawing/2014/main" id="{D4075E5F-CF29-3A34-8860-1582AC4A5499}"/>
              </a:ext>
            </a:extLst>
          </p:cNvPr>
          <p:cNvSpPr txBox="1"/>
          <p:nvPr/>
        </p:nvSpPr>
        <p:spPr>
          <a:xfrm>
            <a:off x="6857176" y="3303410"/>
            <a:ext cx="2153410" cy="338554"/>
          </a:xfrm>
          <a:prstGeom prst="rect">
            <a:avLst/>
          </a:prstGeom>
          <a:noFill/>
        </p:spPr>
        <p:txBody>
          <a:bodyPr wrap="square" rtlCol="0">
            <a:spAutoFit/>
          </a:bodyPr>
          <a:lstStyle/>
          <a:p>
            <a:r>
              <a:rPr lang="ja-JP" altLang="en-US" sz="1600" dirty="0">
                <a:solidFill>
                  <a:srgbClr val="C00000"/>
                </a:solidFill>
                <a:latin typeface="AR丸ゴシック体E" panose="020F0909000000000000" pitchFamily="49" charset="-128"/>
                <a:ea typeface="AR丸ゴシック体E" panose="020F0909000000000000" pitchFamily="49" charset="-128"/>
              </a:rPr>
              <a:t>問題発見・解決</a:t>
            </a:r>
            <a:endParaRPr kumimoji="1" lang="ja-JP" altLang="en-US" sz="1600" dirty="0">
              <a:solidFill>
                <a:srgbClr val="C00000"/>
              </a:solidFill>
              <a:latin typeface="AR丸ゴシック体E" panose="020F0909000000000000" pitchFamily="49" charset="-128"/>
              <a:ea typeface="AR丸ゴシック体E" panose="020F0909000000000000" pitchFamily="49" charset="-128"/>
            </a:endParaRPr>
          </a:p>
        </p:txBody>
      </p:sp>
      <p:sp>
        <p:nvSpPr>
          <p:cNvPr id="12" name="テキスト ボックス 11">
            <a:extLst>
              <a:ext uri="{FF2B5EF4-FFF2-40B4-BE49-F238E27FC236}">
                <a16:creationId xmlns:a16="http://schemas.microsoft.com/office/drawing/2014/main" id="{9246C14A-B9B0-E5C6-20F2-CFE6C7276B8E}"/>
              </a:ext>
            </a:extLst>
          </p:cNvPr>
          <p:cNvSpPr txBox="1"/>
          <p:nvPr/>
        </p:nvSpPr>
        <p:spPr>
          <a:xfrm>
            <a:off x="6845496" y="4556723"/>
            <a:ext cx="2031325" cy="338554"/>
          </a:xfrm>
          <a:prstGeom prst="rect">
            <a:avLst/>
          </a:prstGeom>
          <a:noFill/>
        </p:spPr>
        <p:txBody>
          <a:bodyPr wrap="none" rtlCol="0">
            <a:spAutoFit/>
          </a:bodyPr>
          <a:lstStyle/>
          <a:p>
            <a:r>
              <a:rPr lang="ja-JP" altLang="en-US" sz="1600" dirty="0">
                <a:solidFill>
                  <a:srgbClr val="C00000"/>
                </a:solidFill>
                <a:latin typeface="AR丸ゴシック体E" panose="020F0909000000000000" pitchFamily="49" charset="-128"/>
                <a:ea typeface="AR丸ゴシック体E" panose="020F0909000000000000" pitchFamily="49" charset="-128"/>
              </a:rPr>
              <a:t>納得解を探す・対話</a:t>
            </a:r>
            <a:endParaRPr kumimoji="1" lang="ja-JP" altLang="en-US" sz="1600" dirty="0">
              <a:solidFill>
                <a:srgbClr val="C00000"/>
              </a:solidFill>
              <a:latin typeface="AR丸ゴシック体E" panose="020F0909000000000000" pitchFamily="49" charset="-128"/>
              <a:ea typeface="AR丸ゴシック体E" panose="020F0909000000000000" pitchFamily="49" charset="-128"/>
            </a:endParaRPr>
          </a:p>
        </p:txBody>
      </p:sp>
      <p:sp>
        <p:nvSpPr>
          <p:cNvPr id="13" name="テキスト ボックス 12">
            <a:extLst>
              <a:ext uri="{FF2B5EF4-FFF2-40B4-BE49-F238E27FC236}">
                <a16:creationId xmlns:a16="http://schemas.microsoft.com/office/drawing/2014/main" id="{6573A1EA-2130-6523-91A6-4FF40DB4A5EA}"/>
              </a:ext>
            </a:extLst>
          </p:cNvPr>
          <p:cNvSpPr txBox="1"/>
          <p:nvPr/>
        </p:nvSpPr>
        <p:spPr>
          <a:xfrm>
            <a:off x="6857176" y="5587407"/>
            <a:ext cx="1210588" cy="338554"/>
          </a:xfrm>
          <a:prstGeom prst="rect">
            <a:avLst/>
          </a:prstGeom>
          <a:noFill/>
        </p:spPr>
        <p:txBody>
          <a:bodyPr wrap="none" rtlCol="0">
            <a:spAutoFit/>
          </a:bodyPr>
          <a:lstStyle/>
          <a:p>
            <a:r>
              <a:rPr kumimoji="1" lang="ja-JP" altLang="en-US" sz="1600" dirty="0">
                <a:solidFill>
                  <a:srgbClr val="C00000"/>
                </a:solidFill>
                <a:latin typeface="AR丸ゴシック体E" panose="020F0909000000000000" pitchFamily="49" charset="-128"/>
                <a:ea typeface="AR丸ゴシック体E" panose="020F0909000000000000" pitchFamily="49" charset="-128"/>
              </a:rPr>
              <a:t>教科等横断</a:t>
            </a:r>
          </a:p>
        </p:txBody>
      </p:sp>
      <p:sp>
        <p:nvSpPr>
          <p:cNvPr id="14" name="テキスト ボックス 13">
            <a:extLst>
              <a:ext uri="{FF2B5EF4-FFF2-40B4-BE49-F238E27FC236}">
                <a16:creationId xmlns:a16="http://schemas.microsoft.com/office/drawing/2014/main" id="{6436B322-114D-DB18-D1FF-85091588DD6A}"/>
              </a:ext>
            </a:extLst>
          </p:cNvPr>
          <p:cNvSpPr txBox="1"/>
          <p:nvPr/>
        </p:nvSpPr>
        <p:spPr>
          <a:xfrm>
            <a:off x="6839725" y="6480917"/>
            <a:ext cx="1005403" cy="338554"/>
          </a:xfrm>
          <a:prstGeom prst="rect">
            <a:avLst/>
          </a:prstGeom>
          <a:noFill/>
        </p:spPr>
        <p:txBody>
          <a:bodyPr wrap="none" rtlCol="0">
            <a:spAutoFit/>
          </a:bodyPr>
          <a:lstStyle/>
          <a:p>
            <a:r>
              <a:rPr lang="ja-JP" altLang="en-US" sz="1600" dirty="0">
                <a:solidFill>
                  <a:srgbClr val="C00000"/>
                </a:solidFill>
                <a:latin typeface="AR丸ゴシック体E" panose="020F0909000000000000" pitchFamily="49" charset="-128"/>
                <a:ea typeface="AR丸ゴシック体E" panose="020F0909000000000000" pitchFamily="49" charset="-128"/>
              </a:rPr>
              <a:t>行動変容</a:t>
            </a:r>
            <a:endParaRPr kumimoji="1" lang="ja-JP" altLang="en-US" sz="1600" dirty="0">
              <a:solidFill>
                <a:srgbClr val="C00000"/>
              </a:solidFill>
              <a:latin typeface="AR丸ゴシック体E" panose="020F0909000000000000" pitchFamily="49" charset="-128"/>
              <a:ea typeface="AR丸ゴシック体E" panose="020F0909000000000000" pitchFamily="49" charset="-128"/>
            </a:endParaRPr>
          </a:p>
        </p:txBody>
      </p:sp>
      <p:sp>
        <p:nvSpPr>
          <p:cNvPr id="15" name="テキスト ボックス 14">
            <a:extLst>
              <a:ext uri="{FF2B5EF4-FFF2-40B4-BE49-F238E27FC236}">
                <a16:creationId xmlns:a16="http://schemas.microsoft.com/office/drawing/2014/main" id="{B4BDC0AC-EBFF-4EA7-7347-269F97685689}"/>
              </a:ext>
            </a:extLst>
          </p:cNvPr>
          <p:cNvSpPr txBox="1"/>
          <p:nvPr/>
        </p:nvSpPr>
        <p:spPr>
          <a:xfrm>
            <a:off x="10479" y="2737431"/>
            <a:ext cx="877163" cy="369332"/>
          </a:xfrm>
          <a:prstGeom prst="rect">
            <a:avLst/>
          </a:prstGeom>
          <a:solidFill>
            <a:srgbClr val="FFFF00"/>
          </a:solidFill>
        </p:spPr>
        <p:txBody>
          <a:bodyPr wrap="none" rtlCol="0">
            <a:spAutoFit/>
          </a:bodyPr>
          <a:lstStyle/>
          <a:p>
            <a:r>
              <a:rPr kumimoji="1" lang="ja-JP" altLang="en-US" dirty="0">
                <a:latin typeface="AR P丸ゴシック体E" panose="020F0900000000000000" pitchFamily="50" charset="-128"/>
                <a:ea typeface="AR P丸ゴシック体E" panose="020F0900000000000000" pitchFamily="50" charset="-128"/>
              </a:rPr>
              <a:t>主体的</a:t>
            </a:r>
          </a:p>
        </p:txBody>
      </p:sp>
      <p:sp>
        <p:nvSpPr>
          <p:cNvPr id="16" name="テキスト ボックス 15">
            <a:extLst>
              <a:ext uri="{FF2B5EF4-FFF2-40B4-BE49-F238E27FC236}">
                <a16:creationId xmlns:a16="http://schemas.microsoft.com/office/drawing/2014/main" id="{08479A0A-0FDF-D8FA-FEB2-D657151C933B}"/>
              </a:ext>
            </a:extLst>
          </p:cNvPr>
          <p:cNvSpPr txBox="1"/>
          <p:nvPr/>
        </p:nvSpPr>
        <p:spPr>
          <a:xfrm>
            <a:off x="45379" y="3705203"/>
            <a:ext cx="877163" cy="369332"/>
          </a:xfrm>
          <a:prstGeom prst="rect">
            <a:avLst/>
          </a:prstGeom>
          <a:solidFill>
            <a:srgbClr val="FFFF00"/>
          </a:solidFill>
        </p:spPr>
        <p:txBody>
          <a:bodyPr wrap="none" rtlCol="0">
            <a:spAutoFit/>
          </a:bodyPr>
          <a:lstStyle/>
          <a:p>
            <a:r>
              <a:rPr lang="ja-JP" altLang="en-US" dirty="0">
                <a:latin typeface="AR P丸ゴシック体E" panose="020F0900000000000000" pitchFamily="50" charset="-128"/>
                <a:ea typeface="AR P丸ゴシック体E" panose="020F0900000000000000" pitchFamily="50" charset="-128"/>
              </a:rPr>
              <a:t>対話</a:t>
            </a:r>
            <a:r>
              <a:rPr kumimoji="1" lang="ja-JP" altLang="en-US" dirty="0">
                <a:latin typeface="AR P丸ゴシック体E" panose="020F0900000000000000" pitchFamily="50" charset="-128"/>
                <a:ea typeface="AR P丸ゴシック体E" panose="020F0900000000000000" pitchFamily="50" charset="-128"/>
              </a:rPr>
              <a:t>的</a:t>
            </a:r>
          </a:p>
        </p:txBody>
      </p:sp>
      <p:sp>
        <p:nvSpPr>
          <p:cNvPr id="17" name="テキスト ボックス 16">
            <a:extLst>
              <a:ext uri="{FF2B5EF4-FFF2-40B4-BE49-F238E27FC236}">
                <a16:creationId xmlns:a16="http://schemas.microsoft.com/office/drawing/2014/main" id="{5B2F688F-9FF1-4C0F-8BAF-D34E8896AF2C}"/>
              </a:ext>
            </a:extLst>
          </p:cNvPr>
          <p:cNvSpPr txBox="1"/>
          <p:nvPr/>
        </p:nvSpPr>
        <p:spPr>
          <a:xfrm>
            <a:off x="-9643" y="4895277"/>
            <a:ext cx="877163" cy="369332"/>
          </a:xfrm>
          <a:prstGeom prst="rect">
            <a:avLst/>
          </a:prstGeom>
          <a:solidFill>
            <a:srgbClr val="FFFF00"/>
          </a:solidFill>
        </p:spPr>
        <p:txBody>
          <a:bodyPr wrap="none" rtlCol="0">
            <a:spAutoFit/>
          </a:bodyPr>
          <a:lstStyle/>
          <a:p>
            <a:r>
              <a:rPr lang="ja-JP" altLang="en-US" dirty="0">
                <a:latin typeface="AR P丸ゴシック体E" panose="020F0900000000000000" pitchFamily="50" charset="-128"/>
                <a:ea typeface="AR P丸ゴシック体E" panose="020F0900000000000000" pitchFamily="50" charset="-128"/>
              </a:rPr>
              <a:t>横断</a:t>
            </a:r>
            <a:r>
              <a:rPr kumimoji="1" lang="ja-JP" altLang="en-US" dirty="0">
                <a:latin typeface="AR P丸ゴシック体E" panose="020F0900000000000000" pitchFamily="50" charset="-128"/>
                <a:ea typeface="AR P丸ゴシック体E" panose="020F0900000000000000" pitchFamily="50" charset="-128"/>
              </a:rPr>
              <a:t>的</a:t>
            </a:r>
          </a:p>
        </p:txBody>
      </p:sp>
      <p:sp>
        <p:nvSpPr>
          <p:cNvPr id="18" name="テキスト ボックス 17">
            <a:extLst>
              <a:ext uri="{FF2B5EF4-FFF2-40B4-BE49-F238E27FC236}">
                <a16:creationId xmlns:a16="http://schemas.microsoft.com/office/drawing/2014/main" id="{D7F48FB1-B0EE-F914-A514-BFC85CA1AB6F}"/>
              </a:ext>
            </a:extLst>
          </p:cNvPr>
          <p:cNvSpPr txBox="1"/>
          <p:nvPr/>
        </p:nvSpPr>
        <p:spPr>
          <a:xfrm>
            <a:off x="68703" y="5954327"/>
            <a:ext cx="628698" cy="369332"/>
          </a:xfrm>
          <a:prstGeom prst="rect">
            <a:avLst/>
          </a:prstGeom>
          <a:solidFill>
            <a:srgbClr val="FFFF00"/>
          </a:solidFill>
        </p:spPr>
        <p:txBody>
          <a:bodyPr wrap="none" rtlCol="0">
            <a:spAutoFit/>
          </a:bodyPr>
          <a:lstStyle/>
          <a:p>
            <a:r>
              <a:rPr lang="ja-JP" altLang="en-US" dirty="0">
                <a:latin typeface="AR P丸ゴシック体E" panose="020F0900000000000000" pitchFamily="50" charset="-128"/>
                <a:ea typeface="AR P丸ゴシック体E" panose="020F0900000000000000" pitchFamily="50" charset="-128"/>
              </a:rPr>
              <a:t>深い</a:t>
            </a:r>
            <a:endParaRPr kumimoji="1" lang="ja-JP" altLang="en-US" dirty="0">
              <a:latin typeface="AR P丸ゴシック体E" panose="020F0900000000000000" pitchFamily="50" charset="-128"/>
              <a:ea typeface="AR P丸ゴシック体E" panose="020F0900000000000000" pitchFamily="50" charset="-128"/>
            </a:endParaRPr>
          </a:p>
        </p:txBody>
      </p:sp>
      <p:sp>
        <p:nvSpPr>
          <p:cNvPr id="19" name="テキスト ボックス 18">
            <a:extLst>
              <a:ext uri="{FF2B5EF4-FFF2-40B4-BE49-F238E27FC236}">
                <a16:creationId xmlns:a16="http://schemas.microsoft.com/office/drawing/2014/main" id="{8517CFC3-9FD6-A9EC-0D2E-07838FA71411}"/>
              </a:ext>
            </a:extLst>
          </p:cNvPr>
          <p:cNvSpPr txBox="1"/>
          <p:nvPr/>
        </p:nvSpPr>
        <p:spPr>
          <a:xfrm>
            <a:off x="44640" y="1819446"/>
            <a:ext cx="646331" cy="369332"/>
          </a:xfrm>
          <a:prstGeom prst="rect">
            <a:avLst/>
          </a:prstGeom>
          <a:solidFill>
            <a:srgbClr val="FFFF00"/>
          </a:solidFill>
        </p:spPr>
        <p:txBody>
          <a:bodyPr wrap="none" rtlCol="0">
            <a:spAutoFit/>
          </a:bodyPr>
          <a:lstStyle/>
          <a:p>
            <a:r>
              <a:rPr kumimoji="1" lang="ja-JP" altLang="en-US" dirty="0">
                <a:latin typeface="AR P丸ゴシック体E" panose="020F0900000000000000" pitchFamily="50" charset="-128"/>
                <a:ea typeface="AR P丸ゴシック体E" panose="020F0900000000000000" pitchFamily="50" charset="-128"/>
              </a:rPr>
              <a:t>評価</a:t>
            </a:r>
          </a:p>
        </p:txBody>
      </p:sp>
      <p:sp>
        <p:nvSpPr>
          <p:cNvPr id="20" name="テキスト ボックス 19">
            <a:extLst>
              <a:ext uri="{FF2B5EF4-FFF2-40B4-BE49-F238E27FC236}">
                <a16:creationId xmlns:a16="http://schemas.microsoft.com/office/drawing/2014/main" id="{93F727E0-5D77-076B-16A9-64BAA39EC43C}"/>
              </a:ext>
            </a:extLst>
          </p:cNvPr>
          <p:cNvSpPr txBox="1"/>
          <p:nvPr/>
        </p:nvSpPr>
        <p:spPr>
          <a:xfrm>
            <a:off x="10479" y="748864"/>
            <a:ext cx="1360985" cy="369332"/>
          </a:xfrm>
          <a:prstGeom prst="rect">
            <a:avLst/>
          </a:prstGeom>
          <a:solidFill>
            <a:srgbClr val="FFFF00"/>
          </a:solidFill>
        </p:spPr>
        <p:txBody>
          <a:bodyPr wrap="square" rtlCol="0">
            <a:spAutoFit/>
          </a:bodyPr>
          <a:lstStyle/>
          <a:p>
            <a:r>
              <a:rPr kumimoji="1" lang="ja-JP" altLang="en-US" dirty="0">
                <a:latin typeface="AR P丸ゴシック体E" panose="020F0900000000000000" pitchFamily="50" charset="-128"/>
                <a:ea typeface="AR P丸ゴシック体E" panose="020F0900000000000000" pitchFamily="50" charset="-128"/>
              </a:rPr>
              <a:t>知識・理解</a:t>
            </a:r>
          </a:p>
        </p:txBody>
      </p:sp>
    </p:spTree>
    <p:extLst>
      <p:ext uri="{BB962C8B-B14F-4D97-AF65-F5344CB8AC3E}">
        <p14:creationId xmlns:p14="http://schemas.microsoft.com/office/powerpoint/2010/main" val="279421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1000"/>
                                        <p:tgtEl>
                                          <p:spTgt spid="2">
                                            <p:txEl>
                                              <p:pRg st="6" end="6"/>
                                            </p:txEl>
                                          </p:spTgt>
                                        </p:tgtEl>
                                      </p:cBhvr>
                                    </p:animEffect>
                                    <p:anim calcmode="lin" valueType="num">
                                      <p:cBhvr>
                                        <p:cTn id="1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animEffect transition="in" filter="fade">
                                      <p:cBhvr>
                                        <p:cTn id="17" dur="1000"/>
                                        <p:tgtEl>
                                          <p:spTgt spid="2">
                                            <p:txEl>
                                              <p:pRg st="10" end="10"/>
                                            </p:txEl>
                                          </p:spTgt>
                                        </p:tgtEl>
                                      </p:cBhvr>
                                    </p:animEffect>
                                    <p:anim calcmode="lin" valueType="num">
                                      <p:cBhvr>
                                        <p:cTn id="1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11" end="11"/>
                                            </p:txEl>
                                          </p:spTgt>
                                        </p:tgtEl>
                                        <p:attrNameLst>
                                          <p:attrName>style.visibility</p:attrName>
                                        </p:attrNameLst>
                                      </p:cBhvr>
                                      <p:to>
                                        <p:strVal val="visible"/>
                                      </p:to>
                                    </p:set>
                                    <p:animEffect transition="in" filter="fade">
                                      <p:cBhvr>
                                        <p:cTn id="22" dur="1000"/>
                                        <p:tgtEl>
                                          <p:spTgt spid="2">
                                            <p:txEl>
                                              <p:pRg st="11" end="11"/>
                                            </p:txEl>
                                          </p:spTgt>
                                        </p:tgtEl>
                                      </p:cBhvr>
                                    </p:animEffect>
                                    <p:anim calcmode="lin" valueType="num">
                                      <p:cBhvr>
                                        <p:cTn id="2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animEffect transition="in" filter="fade">
                                      <p:cBhvr>
                                        <p:cTn id="27" dur="1000"/>
                                        <p:tgtEl>
                                          <p:spTgt spid="2">
                                            <p:txEl>
                                              <p:pRg st="13" end="13"/>
                                            </p:txEl>
                                          </p:spTgt>
                                        </p:tgtEl>
                                      </p:cBhvr>
                                    </p:animEffect>
                                    <p:anim calcmode="lin" valueType="num">
                                      <p:cBhvr>
                                        <p:cTn id="28"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14" end="14"/>
                                            </p:txEl>
                                          </p:spTgt>
                                        </p:tgtEl>
                                        <p:attrNameLst>
                                          <p:attrName>style.visibility</p:attrName>
                                        </p:attrNameLst>
                                      </p:cBhvr>
                                      <p:to>
                                        <p:strVal val="visible"/>
                                      </p:to>
                                    </p:set>
                                    <p:animEffect transition="in" filter="fade">
                                      <p:cBhvr>
                                        <p:cTn id="32" dur="1000"/>
                                        <p:tgtEl>
                                          <p:spTgt spid="2">
                                            <p:txEl>
                                              <p:pRg st="14" end="14"/>
                                            </p:txEl>
                                          </p:spTgt>
                                        </p:tgtEl>
                                      </p:cBhvr>
                                    </p:animEffect>
                                    <p:anim calcmode="lin" valueType="num">
                                      <p:cBhvr>
                                        <p:cTn id="33"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14" end="1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17" end="17"/>
                                            </p:txEl>
                                          </p:spTgt>
                                        </p:tgtEl>
                                        <p:attrNameLst>
                                          <p:attrName>style.visibility</p:attrName>
                                        </p:attrNameLst>
                                      </p:cBhvr>
                                      <p:to>
                                        <p:strVal val="visible"/>
                                      </p:to>
                                    </p:set>
                                    <p:animEffect transition="in" filter="fade">
                                      <p:cBhvr>
                                        <p:cTn id="37" dur="1000"/>
                                        <p:tgtEl>
                                          <p:spTgt spid="2">
                                            <p:txEl>
                                              <p:pRg st="17" end="17"/>
                                            </p:txEl>
                                          </p:spTgt>
                                        </p:tgtEl>
                                      </p:cBhvr>
                                    </p:animEffect>
                                    <p:anim calcmode="lin" valueType="num">
                                      <p:cBhvr>
                                        <p:cTn id="38" dur="1000" fill="hold"/>
                                        <p:tgtEl>
                                          <p:spTgt spid="2">
                                            <p:txEl>
                                              <p:pRg st="17" end="17"/>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17" end="1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18" end="18"/>
                                            </p:txEl>
                                          </p:spTgt>
                                        </p:tgtEl>
                                        <p:attrNameLst>
                                          <p:attrName>style.visibility</p:attrName>
                                        </p:attrNameLst>
                                      </p:cBhvr>
                                      <p:to>
                                        <p:strVal val="visible"/>
                                      </p:to>
                                    </p:set>
                                    <p:animEffect transition="in" filter="fade">
                                      <p:cBhvr>
                                        <p:cTn id="42" dur="1000"/>
                                        <p:tgtEl>
                                          <p:spTgt spid="2">
                                            <p:txEl>
                                              <p:pRg st="18" end="18"/>
                                            </p:txEl>
                                          </p:spTgt>
                                        </p:tgtEl>
                                      </p:cBhvr>
                                    </p:animEffect>
                                    <p:anim calcmode="lin" valueType="num">
                                      <p:cBhvr>
                                        <p:cTn id="43" dur="1000" fill="hold"/>
                                        <p:tgtEl>
                                          <p:spTgt spid="2">
                                            <p:txEl>
                                              <p:pRg st="18" end="18"/>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8" end="1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20" end="20"/>
                                            </p:txEl>
                                          </p:spTgt>
                                        </p:tgtEl>
                                        <p:attrNameLst>
                                          <p:attrName>style.visibility</p:attrName>
                                        </p:attrNameLst>
                                      </p:cBhvr>
                                      <p:to>
                                        <p:strVal val="visible"/>
                                      </p:to>
                                    </p:set>
                                    <p:animEffect transition="in" filter="fade">
                                      <p:cBhvr>
                                        <p:cTn id="47" dur="1000"/>
                                        <p:tgtEl>
                                          <p:spTgt spid="2">
                                            <p:txEl>
                                              <p:pRg st="20" end="20"/>
                                            </p:txEl>
                                          </p:spTgt>
                                        </p:tgtEl>
                                      </p:cBhvr>
                                    </p:animEffect>
                                    <p:anim calcmode="lin" valueType="num">
                                      <p:cBhvr>
                                        <p:cTn id="48" dur="1000" fill="hold"/>
                                        <p:tgtEl>
                                          <p:spTgt spid="2">
                                            <p:txEl>
                                              <p:pRg st="20" end="20"/>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20" end="20"/>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21" end="21"/>
                                            </p:txEl>
                                          </p:spTgt>
                                        </p:tgtEl>
                                        <p:attrNameLst>
                                          <p:attrName>style.visibility</p:attrName>
                                        </p:attrNameLst>
                                      </p:cBhvr>
                                      <p:to>
                                        <p:strVal val="visible"/>
                                      </p:to>
                                    </p:set>
                                    <p:animEffect transition="in" filter="fade">
                                      <p:cBhvr>
                                        <p:cTn id="52" dur="1000"/>
                                        <p:tgtEl>
                                          <p:spTgt spid="2">
                                            <p:txEl>
                                              <p:pRg st="21" end="21"/>
                                            </p:txEl>
                                          </p:spTgt>
                                        </p:tgtEl>
                                      </p:cBhvr>
                                    </p:animEffect>
                                    <p:anim calcmode="lin" valueType="num">
                                      <p:cBhvr>
                                        <p:cTn id="53" dur="1000" fill="hold"/>
                                        <p:tgtEl>
                                          <p:spTgt spid="2">
                                            <p:txEl>
                                              <p:pRg st="21" end="21"/>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21" end="21"/>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1000"/>
                                        <p:tgtEl>
                                          <p:spTgt spid="3"/>
                                        </p:tgtEl>
                                      </p:cBhvr>
                                    </p:animEffect>
                                    <p:anim calcmode="lin" valueType="num">
                                      <p:cBhvr>
                                        <p:cTn id="60" dur="1000" fill="hold"/>
                                        <p:tgtEl>
                                          <p:spTgt spid="3"/>
                                        </p:tgtEl>
                                        <p:attrNameLst>
                                          <p:attrName>ppt_x</p:attrName>
                                        </p:attrNameLst>
                                      </p:cBhvr>
                                      <p:tavLst>
                                        <p:tav tm="0">
                                          <p:val>
                                            <p:strVal val="#ppt_x"/>
                                          </p:val>
                                        </p:tav>
                                        <p:tav tm="100000">
                                          <p:val>
                                            <p:strVal val="#ppt_x"/>
                                          </p:val>
                                        </p:tav>
                                      </p:tavLst>
                                    </p:anim>
                                    <p:anim calcmode="lin" valueType="num">
                                      <p:cBhvr>
                                        <p:cTn id="6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1000" fill="hold"/>
                                        <p:tgtEl>
                                          <p:spTgt spid="2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1000"/>
                                        <p:tgtEl>
                                          <p:spTgt spid="4"/>
                                        </p:tgtEl>
                                      </p:cBhvr>
                                    </p:animEffect>
                                    <p:anim calcmode="lin" valueType="num">
                                      <p:cBhvr>
                                        <p:cTn id="79" dur="1000" fill="hold"/>
                                        <p:tgtEl>
                                          <p:spTgt spid="4"/>
                                        </p:tgtEl>
                                        <p:attrNameLst>
                                          <p:attrName>ppt_x</p:attrName>
                                        </p:attrNameLst>
                                      </p:cBhvr>
                                      <p:tavLst>
                                        <p:tav tm="0">
                                          <p:val>
                                            <p:strVal val="#ppt_x"/>
                                          </p:val>
                                        </p:tav>
                                        <p:tav tm="100000">
                                          <p:val>
                                            <p:strVal val="#ppt_x"/>
                                          </p:val>
                                        </p:tav>
                                      </p:tavLst>
                                    </p:anim>
                                    <p:anim calcmode="lin" valueType="num">
                                      <p:cBhvr>
                                        <p:cTn id="8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1000"/>
                                        <p:tgtEl>
                                          <p:spTgt spid="19"/>
                                        </p:tgtEl>
                                      </p:cBhvr>
                                    </p:animEffect>
                                    <p:anim calcmode="lin" valueType="num">
                                      <p:cBhvr>
                                        <p:cTn id="86" dur="1000" fill="hold"/>
                                        <p:tgtEl>
                                          <p:spTgt spid="19"/>
                                        </p:tgtEl>
                                        <p:attrNameLst>
                                          <p:attrName>ppt_x</p:attrName>
                                        </p:attrNameLst>
                                      </p:cBhvr>
                                      <p:tavLst>
                                        <p:tav tm="0">
                                          <p:val>
                                            <p:strVal val="#ppt_x"/>
                                          </p:val>
                                        </p:tav>
                                        <p:tav tm="100000">
                                          <p:val>
                                            <p:strVal val="#ppt_x"/>
                                          </p:val>
                                        </p:tav>
                                      </p:tavLst>
                                    </p:anim>
                                    <p:anim calcmode="lin" valueType="num">
                                      <p:cBhvr>
                                        <p:cTn id="87" dur="1000" fill="hold"/>
                                        <p:tgtEl>
                                          <p:spTgt spid="19"/>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fade">
                                      <p:cBhvr>
                                        <p:cTn id="90" dur="1000"/>
                                        <p:tgtEl>
                                          <p:spTgt spid="10"/>
                                        </p:tgtEl>
                                      </p:cBhvr>
                                    </p:animEffect>
                                    <p:anim calcmode="lin" valueType="num">
                                      <p:cBhvr>
                                        <p:cTn id="91" dur="1000" fill="hold"/>
                                        <p:tgtEl>
                                          <p:spTgt spid="10"/>
                                        </p:tgtEl>
                                        <p:attrNameLst>
                                          <p:attrName>ppt_x</p:attrName>
                                        </p:attrNameLst>
                                      </p:cBhvr>
                                      <p:tavLst>
                                        <p:tav tm="0">
                                          <p:val>
                                            <p:strVal val="#ppt_x"/>
                                          </p:val>
                                        </p:tav>
                                        <p:tav tm="100000">
                                          <p:val>
                                            <p:strVal val="#ppt_x"/>
                                          </p:val>
                                        </p:tav>
                                      </p:tavLst>
                                    </p:anim>
                                    <p:anim calcmode="lin" valueType="num">
                                      <p:cBhvr>
                                        <p:cTn id="9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1000"/>
                                        <p:tgtEl>
                                          <p:spTgt spid="5"/>
                                        </p:tgtEl>
                                      </p:cBhvr>
                                    </p:animEffect>
                                    <p:anim calcmode="lin" valueType="num">
                                      <p:cBhvr>
                                        <p:cTn id="98" dur="1000" fill="hold"/>
                                        <p:tgtEl>
                                          <p:spTgt spid="5"/>
                                        </p:tgtEl>
                                        <p:attrNameLst>
                                          <p:attrName>ppt_x</p:attrName>
                                        </p:attrNameLst>
                                      </p:cBhvr>
                                      <p:tavLst>
                                        <p:tav tm="0">
                                          <p:val>
                                            <p:strVal val="#ppt_x"/>
                                          </p:val>
                                        </p:tav>
                                        <p:tav tm="100000">
                                          <p:val>
                                            <p:strVal val="#ppt_x"/>
                                          </p:val>
                                        </p:tav>
                                      </p:tavLst>
                                    </p:anim>
                                    <p:anim calcmode="lin" valueType="num">
                                      <p:cBhvr>
                                        <p:cTn id="9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15"/>
                                        </p:tgtEl>
                                        <p:attrNameLst>
                                          <p:attrName>style.visibility</p:attrName>
                                        </p:attrNameLst>
                                      </p:cBhvr>
                                      <p:to>
                                        <p:strVal val="visible"/>
                                      </p:to>
                                    </p:set>
                                    <p:animEffect transition="in" filter="fade">
                                      <p:cBhvr>
                                        <p:cTn id="104" dur="1000"/>
                                        <p:tgtEl>
                                          <p:spTgt spid="15"/>
                                        </p:tgtEl>
                                      </p:cBhvr>
                                    </p:animEffect>
                                    <p:anim calcmode="lin" valueType="num">
                                      <p:cBhvr>
                                        <p:cTn id="105" dur="1000" fill="hold"/>
                                        <p:tgtEl>
                                          <p:spTgt spid="15"/>
                                        </p:tgtEl>
                                        <p:attrNameLst>
                                          <p:attrName>ppt_x</p:attrName>
                                        </p:attrNameLst>
                                      </p:cBhvr>
                                      <p:tavLst>
                                        <p:tav tm="0">
                                          <p:val>
                                            <p:strVal val="#ppt_x"/>
                                          </p:val>
                                        </p:tav>
                                        <p:tav tm="100000">
                                          <p:val>
                                            <p:strVal val="#ppt_x"/>
                                          </p:val>
                                        </p:tav>
                                      </p:tavLst>
                                    </p:anim>
                                    <p:anim calcmode="lin" valueType="num">
                                      <p:cBhvr>
                                        <p:cTn id="106" dur="1000" fill="hold"/>
                                        <p:tgtEl>
                                          <p:spTgt spid="15"/>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6"/>
                                        </p:tgtEl>
                                        <p:attrNameLst>
                                          <p:attrName>style.visibility</p:attrName>
                                        </p:attrNameLst>
                                      </p:cBhvr>
                                      <p:to>
                                        <p:strVal val="visible"/>
                                      </p:to>
                                    </p:set>
                                    <p:animEffect transition="in" filter="fade">
                                      <p:cBhvr>
                                        <p:cTn id="116" dur="1000"/>
                                        <p:tgtEl>
                                          <p:spTgt spid="6"/>
                                        </p:tgtEl>
                                      </p:cBhvr>
                                    </p:animEffect>
                                    <p:anim calcmode="lin" valueType="num">
                                      <p:cBhvr>
                                        <p:cTn id="117" dur="1000" fill="hold"/>
                                        <p:tgtEl>
                                          <p:spTgt spid="6"/>
                                        </p:tgtEl>
                                        <p:attrNameLst>
                                          <p:attrName>ppt_x</p:attrName>
                                        </p:attrNameLst>
                                      </p:cBhvr>
                                      <p:tavLst>
                                        <p:tav tm="0">
                                          <p:val>
                                            <p:strVal val="#ppt_x"/>
                                          </p:val>
                                        </p:tav>
                                        <p:tav tm="100000">
                                          <p:val>
                                            <p:strVal val="#ppt_x"/>
                                          </p:val>
                                        </p:tav>
                                      </p:tavLst>
                                    </p:anim>
                                    <p:anim calcmode="lin" valueType="num">
                                      <p:cBhvr>
                                        <p:cTn id="1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16"/>
                                        </p:tgtEl>
                                        <p:attrNameLst>
                                          <p:attrName>style.visibility</p:attrName>
                                        </p:attrNameLst>
                                      </p:cBhvr>
                                      <p:to>
                                        <p:strVal val="visible"/>
                                      </p:to>
                                    </p:set>
                                    <p:animEffect transition="in" filter="fade">
                                      <p:cBhvr>
                                        <p:cTn id="123" dur="1000"/>
                                        <p:tgtEl>
                                          <p:spTgt spid="16"/>
                                        </p:tgtEl>
                                      </p:cBhvr>
                                    </p:animEffect>
                                    <p:anim calcmode="lin" valueType="num">
                                      <p:cBhvr>
                                        <p:cTn id="124" dur="1000" fill="hold"/>
                                        <p:tgtEl>
                                          <p:spTgt spid="16"/>
                                        </p:tgtEl>
                                        <p:attrNameLst>
                                          <p:attrName>ppt_x</p:attrName>
                                        </p:attrNameLst>
                                      </p:cBhvr>
                                      <p:tavLst>
                                        <p:tav tm="0">
                                          <p:val>
                                            <p:strVal val="#ppt_x"/>
                                          </p:val>
                                        </p:tav>
                                        <p:tav tm="100000">
                                          <p:val>
                                            <p:strVal val="#ppt_x"/>
                                          </p:val>
                                        </p:tav>
                                      </p:tavLst>
                                    </p:anim>
                                    <p:anim calcmode="lin" valueType="num">
                                      <p:cBhvr>
                                        <p:cTn id="125" dur="1000" fill="hold"/>
                                        <p:tgtEl>
                                          <p:spTgt spid="1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2"/>
                                        </p:tgtEl>
                                        <p:attrNameLst>
                                          <p:attrName>style.visibility</p:attrName>
                                        </p:attrNameLst>
                                      </p:cBhvr>
                                      <p:to>
                                        <p:strVal val="visible"/>
                                      </p:to>
                                    </p:set>
                                    <p:animEffect transition="in" filter="fade">
                                      <p:cBhvr>
                                        <p:cTn id="128" dur="1000"/>
                                        <p:tgtEl>
                                          <p:spTgt spid="12"/>
                                        </p:tgtEl>
                                      </p:cBhvr>
                                    </p:animEffect>
                                    <p:anim calcmode="lin" valueType="num">
                                      <p:cBhvr>
                                        <p:cTn id="129" dur="1000" fill="hold"/>
                                        <p:tgtEl>
                                          <p:spTgt spid="12"/>
                                        </p:tgtEl>
                                        <p:attrNameLst>
                                          <p:attrName>ppt_x</p:attrName>
                                        </p:attrNameLst>
                                      </p:cBhvr>
                                      <p:tavLst>
                                        <p:tav tm="0">
                                          <p:val>
                                            <p:strVal val="#ppt_x"/>
                                          </p:val>
                                        </p:tav>
                                        <p:tav tm="100000">
                                          <p:val>
                                            <p:strVal val="#ppt_x"/>
                                          </p:val>
                                        </p:tav>
                                      </p:tavLst>
                                    </p:anim>
                                    <p:anim calcmode="lin" valueType="num">
                                      <p:cBhvr>
                                        <p:cTn id="1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grpId="0" nodeType="clickEffect">
                                  <p:stCondLst>
                                    <p:cond delay="0"/>
                                  </p:stCondLst>
                                  <p:childTnLst>
                                    <p:set>
                                      <p:cBhvr>
                                        <p:cTn id="134" dur="1" fill="hold">
                                          <p:stCondLst>
                                            <p:cond delay="0"/>
                                          </p:stCondLst>
                                        </p:cTn>
                                        <p:tgtEl>
                                          <p:spTgt spid="7"/>
                                        </p:tgtEl>
                                        <p:attrNameLst>
                                          <p:attrName>style.visibility</p:attrName>
                                        </p:attrNameLst>
                                      </p:cBhvr>
                                      <p:to>
                                        <p:strVal val="visible"/>
                                      </p:to>
                                    </p:set>
                                    <p:animEffect transition="in" filter="fade">
                                      <p:cBhvr>
                                        <p:cTn id="135" dur="1000"/>
                                        <p:tgtEl>
                                          <p:spTgt spid="7"/>
                                        </p:tgtEl>
                                      </p:cBhvr>
                                    </p:animEffect>
                                    <p:anim calcmode="lin" valueType="num">
                                      <p:cBhvr>
                                        <p:cTn id="136" dur="1000" fill="hold"/>
                                        <p:tgtEl>
                                          <p:spTgt spid="7"/>
                                        </p:tgtEl>
                                        <p:attrNameLst>
                                          <p:attrName>ppt_x</p:attrName>
                                        </p:attrNameLst>
                                      </p:cBhvr>
                                      <p:tavLst>
                                        <p:tav tm="0">
                                          <p:val>
                                            <p:strVal val="#ppt_x"/>
                                          </p:val>
                                        </p:tav>
                                        <p:tav tm="100000">
                                          <p:val>
                                            <p:strVal val="#ppt_x"/>
                                          </p:val>
                                        </p:tav>
                                      </p:tavLst>
                                    </p:anim>
                                    <p:anim calcmode="lin" valueType="num">
                                      <p:cBhvr>
                                        <p:cTn id="1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fade">
                                      <p:cBhvr>
                                        <p:cTn id="142" dur="1000"/>
                                        <p:tgtEl>
                                          <p:spTgt spid="17"/>
                                        </p:tgtEl>
                                      </p:cBhvr>
                                    </p:animEffect>
                                    <p:anim calcmode="lin" valueType="num">
                                      <p:cBhvr>
                                        <p:cTn id="143" dur="1000" fill="hold"/>
                                        <p:tgtEl>
                                          <p:spTgt spid="17"/>
                                        </p:tgtEl>
                                        <p:attrNameLst>
                                          <p:attrName>ppt_x</p:attrName>
                                        </p:attrNameLst>
                                      </p:cBhvr>
                                      <p:tavLst>
                                        <p:tav tm="0">
                                          <p:val>
                                            <p:strVal val="#ppt_x"/>
                                          </p:val>
                                        </p:tav>
                                        <p:tav tm="100000">
                                          <p:val>
                                            <p:strVal val="#ppt_x"/>
                                          </p:val>
                                        </p:tav>
                                      </p:tavLst>
                                    </p:anim>
                                    <p:anim calcmode="lin" valueType="num">
                                      <p:cBhvr>
                                        <p:cTn id="144" dur="1000" fill="hold"/>
                                        <p:tgtEl>
                                          <p:spTgt spid="17"/>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13"/>
                                        </p:tgtEl>
                                        <p:attrNameLst>
                                          <p:attrName>style.visibility</p:attrName>
                                        </p:attrNameLst>
                                      </p:cBhvr>
                                      <p:to>
                                        <p:strVal val="visible"/>
                                      </p:to>
                                    </p:set>
                                    <p:animEffect transition="in" filter="fade">
                                      <p:cBhvr>
                                        <p:cTn id="147" dur="1000"/>
                                        <p:tgtEl>
                                          <p:spTgt spid="13"/>
                                        </p:tgtEl>
                                      </p:cBhvr>
                                    </p:animEffect>
                                    <p:anim calcmode="lin" valueType="num">
                                      <p:cBhvr>
                                        <p:cTn id="148" dur="1000" fill="hold"/>
                                        <p:tgtEl>
                                          <p:spTgt spid="13"/>
                                        </p:tgtEl>
                                        <p:attrNameLst>
                                          <p:attrName>ppt_x</p:attrName>
                                        </p:attrNameLst>
                                      </p:cBhvr>
                                      <p:tavLst>
                                        <p:tav tm="0">
                                          <p:val>
                                            <p:strVal val="#ppt_x"/>
                                          </p:val>
                                        </p:tav>
                                        <p:tav tm="100000">
                                          <p:val>
                                            <p:strVal val="#ppt_x"/>
                                          </p:val>
                                        </p:tav>
                                      </p:tavLst>
                                    </p:anim>
                                    <p:anim calcmode="lin" valueType="num">
                                      <p:cBhvr>
                                        <p:cTn id="1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8"/>
                                        </p:tgtEl>
                                        <p:attrNameLst>
                                          <p:attrName>style.visibility</p:attrName>
                                        </p:attrNameLst>
                                      </p:cBhvr>
                                      <p:to>
                                        <p:strVal val="visible"/>
                                      </p:to>
                                    </p:set>
                                    <p:animEffect transition="in" filter="fade">
                                      <p:cBhvr>
                                        <p:cTn id="154" dur="1000"/>
                                        <p:tgtEl>
                                          <p:spTgt spid="8"/>
                                        </p:tgtEl>
                                      </p:cBhvr>
                                    </p:animEffect>
                                    <p:anim calcmode="lin" valueType="num">
                                      <p:cBhvr>
                                        <p:cTn id="155" dur="1000" fill="hold"/>
                                        <p:tgtEl>
                                          <p:spTgt spid="8"/>
                                        </p:tgtEl>
                                        <p:attrNameLst>
                                          <p:attrName>ppt_x</p:attrName>
                                        </p:attrNameLst>
                                      </p:cBhvr>
                                      <p:tavLst>
                                        <p:tav tm="0">
                                          <p:val>
                                            <p:strVal val="#ppt_x"/>
                                          </p:val>
                                        </p:tav>
                                        <p:tav tm="100000">
                                          <p:val>
                                            <p:strVal val="#ppt_x"/>
                                          </p:val>
                                        </p:tav>
                                      </p:tavLst>
                                    </p:anim>
                                    <p:anim calcmode="lin" valueType="num">
                                      <p:cBhvr>
                                        <p:cTn id="15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18"/>
                                        </p:tgtEl>
                                        <p:attrNameLst>
                                          <p:attrName>style.visibility</p:attrName>
                                        </p:attrNameLst>
                                      </p:cBhvr>
                                      <p:to>
                                        <p:strVal val="visible"/>
                                      </p:to>
                                    </p:set>
                                    <p:animEffect transition="in" filter="fade">
                                      <p:cBhvr>
                                        <p:cTn id="161" dur="1000"/>
                                        <p:tgtEl>
                                          <p:spTgt spid="18"/>
                                        </p:tgtEl>
                                      </p:cBhvr>
                                    </p:animEffect>
                                    <p:anim calcmode="lin" valueType="num">
                                      <p:cBhvr>
                                        <p:cTn id="162" dur="1000" fill="hold"/>
                                        <p:tgtEl>
                                          <p:spTgt spid="18"/>
                                        </p:tgtEl>
                                        <p:attrNameLst>
                                          <p:attrName>ppt_x</p:attrName>
                                        </p:attrNameLst>
                                      </p:cBhvr>
                                      <p:tavLst>
                                        <p:tav tm="0">
                                          <p:val>
                                            <p:strVal val="#ppt_x"/>
                                          </p:val>
                                        </p:tav>
                                        <p:tav tm="100000">
                                          <p:val>
                                            <p:strVal val="#ppt_x"/>
                                          </p:val>
                                        </p:tav>
                                      </p:tavLst>
                                    </p:anim>
                                    <p:anim calcmode="lin" valueType="num">
                                      <p:cBhvr>
                                        <p:cTn id="163" dur="1000" fill="hold"/>
                                        <p:tgtEl>
                                          <p:spTgt spid="18"/>
                                        </p:tgtEl>
                                        <p:attrNameLst>
                                          <p:attrName>ppt_y</p:attrName>
                                        </p:attrNameLst>
                                      </p:cBhvr>
                                      <p:tavLst>
                                        <p:tav tm="0">
                                          <p:val>
                                            <p:strVal val="#ppt_y+.1"/>
                                          </p:val>
                                        </p:tav>
                                        <p:tav tm="100000">
                                          <p:val>
                                            <p:strVal val="#ppt_y"/>
                                          </p:val>
                                        </p:tav>
                                      </p:tavLst>
                                    </p:anim>
                                  </p:childTnLst>
                                </p:cTn>
                              </p:par>
                              <p:par>
                                <p:cTn id="164" presetID="42" presetClass="entr" presetSubtype="0" fill="hold" grpId="0" nodeType="withEffect">
                                  <p:stCondLst>
                                    <p:cond delay="0"/>
                                  </p:stCondLst>
                                  <p:childTnLst>
                                    <p:set>
                                      <p:cBhvr>
                                        <p:cTn id="165" dur="1" fill="hold">
                                          <p:stCondLst>
                                            <p:cond delay="0"/>
                                          </p:stCondLst>
                                        </p:cTn>
                                        <p:tgtEl>
                                          <p:spTgt spid="14"/>
                                        </p:tgtEl>
                                        <p:attrNameLst>
                                          <p:attrName>style.visibility</p:attrName>
                                        </p:attrNameLst>
                                      </p:cBhvr>
                                      <p:to>
                                        <p:strVal val="visible"/>
                                      </p:to>
                                    </p:set>
                                    <p:animEffect transition="in" filter="fade">
                                      <p:cBhvr>
                                        <p:cTn id="166" dur="1000"/>
                                        <p:tgtEl>
                                          <p:spTgt spid="14"/>
                                        </p:tgtEl>
                                      </p:cBhvr>
                                    </p:animEffect>
                                    <p:anim calcmode="lin" valueType="num">
                                      <p:cBhvr>
                                        <p:cTn id="167" dur="1000" fill="hold"/>
                                        <p:tgtEl>
                                          <p:spTgt spid="14"/>
                                        </p:tgtEl>
                                        <p:attrNameLst>
                                          <p:attrName>ppt_x</p:attrName>
                                        </p:attrNameLst>
                                      </p:cBhvr>
                                      <p:tavLst>
                                        <p:tav tm="0">
                                          <p:val>
                                            <p:strVal val="#ppt_x"/>
                                          </p:val>
                                        </p:tav>
                                        <p:tav tm="100000">
                                          <p:val>
                                            <p:strVal val="#ppt_x"/>
                                          </p:val>
                                        </p:tav>
                                      </p:tavLst>
                                    </p:anim>
                                    <p:anim calcmode="lin" valueType="num">
                                      <p:cBhvr>
                                        <p:cTn id="16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P spid="15" grpId="0" animBg="1"/>
      <p:bldP spid="16" grpId="0" animBg="1"/>
      <p:bldP spid="17" grpId="0" animBg="1"/>
      <p:bldP spid="18" grpId="0" animBg="1"/>
      <p:bldP spid="19" grpId="0" animBg="1"/>
      <p:bldP spid="2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728D363-497F-A02B-192C-13D3DFC28498}"/>
              </a:ext>
            </a:extLst>
          </p:cNvPr>
          <p:cNvSpPr txBox="1"/>
          <p:nvPr/>
        </p:nvSpPr>
        <p:spPr>
          <a:xfrm>
            <a:off x="4261847" y="4763207"/>
            <a:ext cx="4922494" cy="1015663"/>
          </a:xfrm>
          <a:prstGeom prst="rect">
            <a:avLst/>
          </a:prstGeom>
          <a:noFill/>
        </p:spPr>
        <p:txBody>
          <a:bodyPr wrap="square" rtlCol="0">
            <a:spAutoFit/>
          </a:bodyPr>
          <a:lstStyle/>
          <a:p>
            <a:r>
              <a:rPr kumimoji="1" lang="ja-JP" altLang="en-US" sz="2000" b="1" dirty="0"/>
              <a:t>〇</a:t>
            </a:r>
            <a:r>
              <a:rPr kumimoji="1" lang="ja-JP" altLang="en-US" sz="2000" dirty="0"/>
              <a:t>　</a:t>
            </a:r>
            <a:r>
              <a:rPr kumimoji="1" lang="ja-JP" altLang="en-US" sz="2000" b="1" dirty="0"/>
              <a:t>主体的な学習をしたことがある</a:t>
            </a:r>
            <a:endParaRPr kumimoji="1" lang="en-US" altLang="ja-JP" sz="2000" b="1" dirty="0"/>
          </a:p>
          <a:p>
            <a:r>
              <a:rPr kumimoji="1" lang="en-US" altLang="ja-JP" sz="2000" b="1" dirty="0"/>
              <a:t>×</a:t>
            </a:r>
            <a:r>
              <a:rPr kumimoji="1" lang="ja-JP" altLang="en-US" sz="2000" dirty="0"/>
              <a:t>　</a:t>
            </a:r>
            <a:r>
              <a:rPr kumimoji="1" lang="ja-JP" altLang="en-US" sz="2000" b="1" dirty="0"/>
              <a:t>そのような学習経験は</a:t>
            </a:r>
            <a:r>
              <a:rPr lang="ja-JP" altLang="en-US" sz="2000" b="1" dirty="0"/>
              <a:t>ない</a:t>
            </a:r>
            <a:endParaRPr kumimoji="1" lang="en-US" altLang="ja-JP" sz="2000" b="1" dirty="0"/>
          </a:p>
          <a:p>
            <a:r>
              <a:rPr lang="ja-JP" altLang="en-US" sz="2000" b="1" dirty="0"/>
              <a:t>△</a:t>
            </a:r>
            <a:r>
              <a:rPr lang="ja-JP" altLang="en-US" sz="2000" dirty="0"/>
              <a:t>　</a:t>
            </a:r>
            <a:r>
              <a:rPr lang="ja-JP" altLang="en-US" sz="2000" b="1" dirty="0"/>
              <a:t>無回答</a:t>
            </a:r>
            <a:r>
              <a:rPr lang="ja-JP" altLang="en-US" sz="2000" dirty="0"/>
              <a:t>　</a:t>
            </a:r>
            <a:endParaRPr kumimoji="1" lang="en-US" altLang="ja-JP" sz="2000" dirty="0"/>
          </a:p>
        </p:txBody>
      </p:sp>
      <p:pic>
        <p:nvPicPr>
          <p:cNvPr id="1026" name="図 21">
            <a:extLst>
              <a:ext uri="{FF2B5EF4-FFF2-40B4-BE49-F238E27FC236}">
                <a16:creationId xmlns:a16="http://schemas.microsoft.com/office/drawing/2014/main" id="{96FBB43B-C13C-DEF1-5F93-0F9D100F039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1997" y="246768"/>
            <a:ext cx="4013108" cy="4343472"/>
          </a:xfrm>
          <a:prstGeom prst="rect">
            <a:avLst/>
          </a:prstGeom>
          <a:noFill/>
          <a:extLst>
            <a:ext uri="{909E8E84-426E-40DD-AFC4-6F175D3DCCD1}">
              <a14:hiddenFill xmlns:a14="http://schemas.microsoft.com/office/drawing/2010/main">
                <a:solidFill>
                  <a:srgbClr val="FFFFFF"/>
                </a:solidFill>
              </a14:hiddenFill>
            </a:ext>
          </a:extLst>
        </p:spPr>
      </p:pic>
      <p:pic>
        <p:nvPicPr>
          <p:cNvPr id="1025" name="図 23">
            <a:extLst>
              <a:ext uri="{FF2B5EF4-FFF2-40B4-BE49-F238E27FC236}">
                <a16:creationId xmlns:a16="http://schemas.microsoft.com/office/drawing/2014/main" id="{DEB2A6F3-2AC3-2C9B-6BAF-D7F4CCC2363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8356" r="80296" b="41344"/>
          <a:stretch/>
        </p:blipFill>
        <p:spPr bwMode="auto">
          <a:xfrm>
            <a:off x="2689412" y="4667533"/>
            <a:ext cx="1814917" cy="16384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F9811572-9444-D316-8445-7F4DC07BB8CC}"/>
              </a:ext>
            </a:extLst>
          </p:cNvPr>
          <p:cNvSpPr>
            <a:spLocks noChangeArrowheads="1"/>
          </p:cNvSpPr>
          <p:nvPr/>
        </p:nvSpPr>
        <p:spPr bwMode="auto">
          <a:xfrm>
            <a:off x="114300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6" name="Rectangle 4">
            <a:extLst>
              <a:ext uri="{FF2B5EF4-FFF2-40B4-BE49-F238E27FC236}">
                <a16:creationId xmlns:a16="http://schemas.microsoft.com/office/drawing/2014/main" id="{6A0504DC-653D-A450-B2C8-8654D4D839DF}"/>
              </a:ext>
            </a:extLst>
          </p:cNvPr>
          <p:cNvSpPr>
            <a:spLocks noChangeArrowheads="1"/>
          </p:cNvSpPr>
          <p:nvPr/>
        </p:nvSpPr>
        <p:spPr bwMode="auto">
          <a:xfrm>
            <a:off x="1143000" y="3189395"/>
            <a:ext cx="253916"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ja-JP" altLang="ja-JP" sz="900" b="1">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350">
              <a:latin typeface="Arial" panose="020B0604020202020204" pitchFamily="34" charset="0"/>
            </a:endParaRPr>
          </a:p>
        </p:txBody>
      </p:sp>
      <p:sp>
        <p:nvSpPr>
          <p:cNvPr id="7" name="Rectangle 5">
            <a:extLst>
              <a:ext uri="{FF2B5EF4-FFF2-40B4-BE49-F238E27FC236}">
                <a16:creationId xmlns:a16="http://schemas.microsoft.com/office/drawing/2014/main" id="{7264E44D-13DD-3889-1508-DE0934A0EFEE}"/>
              </a:ext>
            </a:extLst>
          </p:cNvPr>
          <p:cNvSpPr>
            <a:spLocks noChangeArrowheads="1"/>
          </p:cNvSpPr>
          <p:nvPr/>
        </p:nvSpPr>
        <p:spPr bwMode="auto">
          <a:xfrm>
            <a:off x="1143001" y="525503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8" name="テキスト ボックス 7">
            <a:extLst>
              <a:ext uri="{FF2B5EF4-FFF2-40B4-BE49-F238E27FC236}">
                <a16:creationId xmlns:a16="http://schemas.microsoft.com/office/drawing/2014/main" id="{AED8A392-B635-87CC-2847-505C43D5C1B5}"/>
              </a:ext>
            </a:extLst>
          </p:cNvPr>
          <p:cNvSpPr txBox="1"/>
          <p:nvPr/>
        </p:nvSpPr>
        <p:spPr>
          <a:xfrm>
            <a:off x="4155105" y="1490209"/>
            <a:ext cx="4922494" cy="1938992"/>
          </a:xfrm>
          <a:prstGeom prst="rect">
            <a:avLst/>
          </a:prstGeom>
          <a:noFill/>
        </p:spPr>
        <p:txBody>
          <a:bodyPr wrap="square" rtlCol="0">
            <a:spAutoFit/>
          </a:bodyPr>
          <a:lstStyle/>
          <a:p>
            <a:r>
              <a:rPr lang="ja-JP" altLang="en-US" sz="2400" dirty="0">
                <a:latin typeface="AR P丸ゴシック体E" panose="020F0900000000000000" pitchFamily="50" charset="-128"/>
                <a:ea typeface="AR P丸ゴシック体E" panose="020F0900000000000000" pitchFamily="50" charset="-128"/>
              </a:rPr>
              <a:t>「主体的な学習体験の有無」</a:t>
            </a:r>
            <a:endParaRPr lang="en-US" altLang="ja-JP" sz="2400" dirty="0">
              <a:latin typeface="AR P丸ゴシック体E" panose="020F0900000000000000" pitchFamily="50" charset="-128"/>
              <a:ea typeface="AR P丸ゴシック体E" panose="020F0900000000000000" pitchFamily="50" charset="-128"/>
            </a:endParaRPr>
          </a:p>
          <a:p>
            <a:r>
              <a:rPr kumimoji="1" lang="en-US" altLang="ja-JP" sz="2400" dirty="0"/>
              <a:t> </a:t>
            </a:r>
          </a:p>
          <a:p>
            <a:r>
              <a:rPr kumimoji="1" lang="ja-JP" altLang="en-US" sz="2400" b="1" dirty="0"/>
              <a:t>ある国立大学教育学部   ３年生</a:t>
            </a:r>
            <a:endParaRPr lang="en-US" altLang="ja-JP" sz="2400" b="1" dirty="0"/>
          </a:p>
          <a:p>
            <a:r>
              <a:rPr kumimoji="1" lang="ja-JP" altLang="en-US" sz="2400" b="1" dirty="0"/>
              <a:t>１８０名へのアンケート調査結果</a:t>
            </a:r>
            <a:endParaRPr kumimoji="1" lang="en-US" altLang="ja-JP" sz="2400" b="1" dirty="0"/>
          </a:p>
          <a:p>
            <a:r>
              <a:rPr lang="ja-JP" altLang="en-US" sz="2400" b="1" dirty="0"/>
              <a:t>　　　　</a:t>
            </a:r>
            <a:r>
              <a:rPr lang="en-US" altLang="ja-JP" sz="2400" b="1" dirty="0"/>
              <a:t>2022</a:t>
            </a:r>
            <a:r>
              <a:rPr lang="ja-JP" altLang="en-US" sz="2400" b="1" dirty="0"/>
              <a:t>年</a:t>
            </a:r>
            <a:r>
              <a:rPr lang="en-US" altLang="ja-JP" sz="2400" b="1" dirty="0"/>
              <a:t>8</a:t>
            </a:r>
            <a:r>
              <a:rPr lang="ja-JP" altLang="en-US" sz="2400" b="1" dirty="0"/>
              <a:t>月</a:t>
            </a:r>
            <a:r>
              <a:rPr lang="en-US" altLang="ja-JP" sz="2400" b="1" dirty="0"/>
              <a:t>9</a:t>
            </a:r>
            <a:r>
              <a:rPr lang="ja-JP" altLang="en-US" sz="2400" b="1" dirty="0"/>
              <a:t>日　手島利夫</a:t>
            </a:r>
            <a:endParaRPr kumimoji="1" lang="ja-JP" altLang="en-US" sz="2400" b="1" dirty="0"/>
          </a:p>
        </p:txBody>
      </p:sp>
    </p:spTree>
    <p:extLst>
      <p:ext uri="{BB962C8B-B14F-4D97-AF65-F5344CB8AC3E}">
        <p14:creationId xmlns:p14="http://schemas.microsoft.com/office/powerpoint/2010/main" val="69221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fade">
                                      <p:cBhvr>
                                        <p:cTn id="7" dur="1000"/>
                                        <p:tgtEl>
                                          <p:spTgt spid="1025"/>
                                        </p:tgtEl>
                                      </p:cBhvr>
                                    </p:animEffect>
                                    <p:anim calcmode="lin" valueType="num">
                                      <p:cBhvr>
                                        <p:cTn id="8" dur="1000" fill="hold"/>
                                        <p:tgtEl>
                                          <p:spTgt spid="1025"/>
                                        </p:tgtEl>
                                        <p:attrNameLst>
                                          <p:attrName>ppt_x</p:attrName>
                                        </p:attrNameLst>
                                      </p:cBhvr>
                                      <p:tavLst>
                                        <p:tav tm="0">
                                          <p:val>
                                            <p:strVal val="#ppt_x"/>
                                          </p:val>
                                        </p:tav>
                                        <p:tav tm="100000">
                                          <p:val>
                                            <p:strVal val="#ppt_x"/>
                                          </p:val>
                                        </p:tav>
                                      </p:tavLst>
                                    </p:anim>
                                    <p:anim calcmode="lin" valueType="num">
                                      <p:cBhvr>
                                        <p:cTn id="9" dur="1000" fill="hold"/>
                                        <p:tgtEl>
                                          <p:spTgt spid="10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3D43ADF-0637-3260-F795-1FC965205C22}"/>
              </a:ext>
            </a:extLst>
          </p:cNvPr>
          <p:cNvSpPr/>
          <p:nvPr/>
        </p:nvSpPr>
        <p:spPr>
          <a:xfrm>
            <a:off x="322729" y="268941"/>
            <a:ext cx="8458199" cy="6347012"/>
          </a:xfrm>
          <a:prstGeom prst="roundRect">
            <a:avLst>
              <a:gd name="adj" fmla="val 4028"/>
            </a:avLst>
          </a:prstGeom>
          <a:solidFill>
            <a:srgbClr val="E5F3F7"/>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4" name="図 3">
            <a:extLst>
              <a:ext uri="{FF2B5EF4-FFF2-40B4-BE49-F238E27FC236}">
                <a16:creationId xmlns:a16="http://schemas.microsoft.com/office/drawing/2014/main" id="{81675100-5494-4292-22B2-C995C0A881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8942" y="578223"/>
            <a:ext cx="8370617" cy="7019365"/>
          </a:xfrm>
          <a:prstGeom prst="rect">
            <a:avLst/>
          </a:prstGeom>
        </p:spPr>
      </p:pic>
    </p:spTree>
    <p:extLst>
      <p:ext uri="{BB962C8B-B14F-4D97-AF65-F5344CB8AC3E}">
        <p14:creationId xmlns:p14="http://schemas.microsoft.com/office/powerpoint/2010/main" val="2041263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654D467-8F58-450B-43BF-EC1DA6EAB739}"/>
              </a:ext>
            </a:extLst>
          </p:cNvPr>
          <p:cNvSpPr txBox="1"/>
          <p:nvPr/>
        </p:nvSpPr>
        <p:spPr>
          <a:xfrm flipH="1">
            <a:off x="558800" y="664575"/>
            <a:ext cx="8026400" cy="5940088"/>
          </a:xfrm>
          <a:prstGeom prst="rect">
            <a:avLst/>
          </a:prstGeom>
          <a:noFill/>
        </p:spPr>
        <p:txBody>
          <a:bodyPr wrap="square" rtlCol="0">
            <a:spAutoFit/>
          </a:bodyPr>
          <a:lstStyle/>
          <a:p>
            <a:endParaRPr kumimoji="1" lang="en-US" altLang="ja-JP" sz="3200" dirty="0">
              <a:latin typeface="HGS創英角ﾎﾟｯﾌﾟ体" panose="040B0A00000000000000" pitchFamily="50" charset="-128"/>
              <a:ea typeface="HGS創英角ﾎﾟｯﾌﾟ体" panose="040B0A00000000000000" pitchFamily="50" charset="-128"/>
            </a:endParaRPr>
          </a:p>
          <a:p>
            <a:r>
              <a:rPr kumimoji="1" lang="ja-JP" altLang="en-US" sz="3200" dirty="0">
                <a:latin typeface="HGS創英角ﾎﾟｯﾌﾟ体" panose="040B0A00000000000000" pitchFamily="50" charset="-128"/>
                <a:ea typeface="HGS創英角ﾎﾟｯﾌﾟ体" panose="040B0A00000000000000" pitchFamily="50" charset="-128"/>
              </a:rPr>
              <a:t>　</a:t>
            </a:r>
            <a:endParaRPr kumimoji="1" lang="en-US" altLang="ja-JP" sz="3200" dirty="0">
              <a:latin typeface="HGS創英角ﾎﾟｯﾌﾟ体" panose="040B0A00000000000000" pitchFamily="50" charset="-128"/>
              <a:ea typeface="HGS創英角ﾎﾟｯﾌﾟ体" panose="040B0A00000000000000" pitchFamily="50" charset="-128"/>
            </a:endParaRPr>
          </a:p>
          <a:p>
            <a:r>
              <a:rPr kumimoji="1" lang="ja-JP" altLang="en-US" sz="3200" dirty="0">
                <a:highlight>
                  <a:srgbClr val="FFFF00"/>
                </a:highlight>
                <a:latin typeface="HGS創英角ﾎﾟｯﾌﾟ体" panose="040B0A00000000000000" pitchFamily="50" charset="-128"/>
                <a:ea typeface="HGS創英角ﾎﾟｯﾌﾟ体" panose="040B0A00000000000000" pitchFamily="50" charset="-128"/>
              </a:rPr>
              <a:t>君の気づいた「</a:t>
            </a:r>
            <a:r>
              <a:rPr kumimoji="1" lang="ja-JP" altLang="en-US" sz="3200" u="sng" dirty="0">
                <a:highlight>
                  <a:srgbClr val="FFFF00"/>
                </a:highlight>
                <a:latin typeface="HGS創英角ﾎﾟｯﾌﾟ体" panose="040B0A00000000000000" pitchFamily="50" charset="-128"/>
                <a:ea typeface="HGS創英角ﾎﾟｯﾌﾟ体" panose="040B0A00000000000000" pitchFamily="50" charset="-128"/>
              </a:rPr>
              <a:t>大きな出来事</a:t>
            </a:r>
            <a:r>
              <a:rPr kumimoji="1" lang="ja-JP" altLang="en-US" sz="3200" dirty="0">
                <a:highlight>
                  <a:srgbClr val="FFFF00"/>
                </a:highlight>
                <a:latin typeface="HGS創英角ﾎﾟｯﾌﾟ体" panose="040B0A00000000000000" pitchFamily="50" charset="-128"/>
                <a:ea typeface="HGS創英角ﾎﾟｯﾌﾟ体" panose="040B0A00000000000000" pitchFamily="50" charset="-128"/>
              </a:rPr>
              <a:t>」は</a:t>
            </a:r>
            <a:endParaRPr kumimoji="1" lang="en-US" altLang="ja-JP" sz="3200" dirty="0">
              <a:highlight>
                <a:srgbClr val="FFFF00"/>
              </a:highlight>
              <a:latin typeface="HGS創英角ﾎﾟｯﾌﾟ体" panose="040B0A00000000000000" pitchFamily="50" charset="-128"/>
              <a:ea typeface="HGS創英角ﾎﾟｯﾌﾟ体" panose="040B0A00000000000000" pitchFamily="50" charset="-128"/>
            </a:endParaRPr>
          </a:p>
          <a:p>
            <a:endParaRPr kumimoji="1" lang="en-US" altLang="ja-JP" sz="3200" dirty="0">
              <a:highlight>
                <a:srgbClr val="FFFF00"/>
              </a:highlight>
              <a:latin typeface="HGS創英角ﾎﾟｯﾌﾟ体" panose="040B0A00000000000000" pitchFamily="50" charset="-128"/>
              <a:ea typeface="HGS創英角ﾎﾟｯﾌﾟ体" panose="040B0A00000000000000" pitchFamily="50" charset="-128"/>
            </a:endParaRPr>
          </a:p>
          <a:p>
            <a:r>
              <a:rPr kumimoji="1" lang="ja-JP" altLang="en-US" sz="3200" dirty="0">
                <a:highlight>
                  <a:srgbClr val="FFFF00"/>
                </a:highlight>
                <a:latin typeface="HGS創英角ﾎﾟｯﾌﾟ体" panose="040B0A00000000000000" pitchFamily="50" charset="-128"/>
                <a:ea typeface="HGS創英角ﾎﾟｯﾌﾟ体" panose="040B0A00000000000000" pitchFamily="50" charset="-128"/>
              </a:rPr>
              <a:t>友だちの「気づいた出来事」と同じかな？</a:t>
            </a:r>
            <a:endParaRPr kumimoji="1" lang="en-US" altLang="ja-JP" sz="3200" dirty="0">
              <a:highlight>
                <a:srgbClr val="FFFF00"/>
              </a:highlight>
              <a:latin typeface="HGS創英角ﾎﾟｯﾌﾟ体" panose="040B0A00000000000000" pitchFamily="50" charset="-128"/>
              <a:ea typeface="HGS創英角ﾎﾟｯﾌﾟ体" panose="040B0A00000000000000" pitchFamily="50" charset="-128"/>
            </a:endParaRPr>
          </a:p>
          <a:p>
            <a:endParaRPr kumimoji="1" lang="en-US" altLang="ja-JP" sz="3200" dirty="0">
              <a:highlight>
                <a:srgbClr val="FFFF00"/>
              </a:highlight>
              <a:latin typeface="HGS創英角ﾎﾟｯﾌﾟ体" panose="040B0A00000000000000" pitchFamily="50" charset="-128"/>
              <a:ea typeface="HGS創英角ﾎﾟｯﾌﾟ体" panose="040B0A00000000000000" pitchFamily="50" charset="-128"/>
            </a:endParaRPr>
          </a:p>
          <a:p>
            <a:r>
              <a:rPr kumimoji="1" lang="ja-JP" altLang="en-US" sz="3200" dirty="0">
                <a:highlight>
                  <a:srgbClr val="FFFF00"/>
                </a:highlight>
                <a:latin typeface="HGS創英角ﾎﾟｯﾌﾟ体" panose="040B0A00000000000000" pitchFamily="50" charset="-128"/>
                <a:ea typeface="HGS創英角ﾎﾟｯﾌﾟ体" panose="040B0A00000000000000" pitchFamily="50" charset="-128"/>
              </a:rPr>
              <a:t>近くの人と、見せ合って、</a:t>
            </a:r>
            <a:endParaRPr kumimoji="1" lang="en-US" altLang="ja-JP" sz="3200" dirty="0">
              <a:highlight>
                <a:srgbClr val="FFFF00"/>
              </a:highlight>
              <a:latin typeface="HGS創英角ﾎﾟｯﾌﾟ体" panose="040B0A00000000000000" pitchFamily="50" charset="-128"/>
              <a:ea typeface="HGS創英角ﾎﾟｯﾌﾟ体" panose="040B0A00000000000000" pitchFamily="50" charset="-128"/>
            </a:endParaRPr>
          </a:p>
          <a:p>
            <a:r>
              <a:rPr kumimoji="1" lang="ja-JP" altLang="en-US" sz="3200" dirty="0">
                <a:latin typeface="HGS創英角ﾎﾟｯﾌﾟ体" panose="040B0A00000000000000" pitchFamily="50" charset="-128"/>
                <a:ea typeface="HGS創英角ﾎﾟｯﾌﾟ体" panose="040B0A00000000000000" pitchFamily="50" charset="-128"/>
              </a:rPr>
              <a:t>　　　　　</a:t>
            </a:r>
            <a:r>
              <a:rPr kumimoji="1" lang="ja-JP" altLang="en-US" sz="3200" dirty="0">
                <a:highlight>
                  <a:srgbClr val="FFFF00"/>
                </a:highlight>
                <a:latin typeface="HGS創英角ﾎﾟｯﾌﾟ体" panose="040B0A00000000000000" pitchFamily="50" charset="-128"/>
                <a:ea typeface="HGS創英角ﾎﾟｯﾌﾟ体" panose="040B0A00000000000000" pitchFamily="50" charset="-128"/>
              </a:rPr>
              <a:t>世界への気づきを広げよう</a:t>
            </a:r>
            <a:endParaRPr kumimoji="1" lang="en-US" altLang="ja-JP" sz="3200" dirty="0">
              <a:highlight>
                <a:srgbClr val="FFFF00"/>
              </a:highlight>
              <a:latin typeface="HGS創英角ﾎﾟｯﾌﾟ体" panose="040B0A00000000000000" pitchFamily="50" charset="-128"/>
              <a:ea typeface="HGS創英角ﾎﾟｯﾌﾟ体" panose="040B0A00000000000000" pitchFamily="50" charset="-128"/>
            </a:endParaRPr>
          </a:p>
          <a:p>
            <a:endParaRPr kumimoji="1" lang="en-US" altLang="ja-JP" sz="3200" dirty="0">
              <a:highlight>
                <a:srgbClr val="FFFF00"/>
              </a:highlight>
              <a:latin typeface="HGS創英角ﾎﾟｯﾌﾟ体" panose="040B0A00000000000000" pitchFamily="50" charset="-128"/>
              <a:ea typeface="HGS創英角ﾎﾟｯﾌﾟ体" panose="040B0A00000000000000" pitchFamily="50" charset="-128"/>
            </a:endParaRPr>
          </a:p>
          <a:p>
            <a:r>
              <a:rPr kumimoji="1" lang="ja-JP" altLang="en-US" sz="3200" dirty="0">
                <a:highlight>
                  <a:srgbClr val="FFFF00"/>
                </a:highlight>
                <a:latin typeface="HGS創英角ﾎﾟｯﾌﾟ体" panose="040B0A00000000000000" pitchFamily="50" charset="-128"/>
                <a:ea typeface="HGS創英角ﾎﾟｯﾌﾟ体" panose="040B0A00000000000000" pitchFamily="50" charset="-128"/>
              </a:rPr>
              <a:t>　</a:t>
            </a:r>
            <a:endParaRPr kumimoji="1" lang="en-US" altLang="ja-JP" sz="3200" dirty="0">
              <a:highlight>
                <a:srgbClr val="FFFF00"/>
              </a:highlight>
              <a:latin typeface="HGS創英角ﾎﾟｯﾌﾟ体" panose="040B0A00000000000000" pitchFamily="50" charset="-128"/>
              <a:ea typeface="HGS創英角ﾎﾟｯﾌﾟ体" panose="040B0A00000000000000" pitchFamily="50" charset="-128"/>
            </a:endParaRPr>
          </a:p>
          <a:p>
            <a:endParaRPr kumimoji="1" lang="en-US" altLang="ja-JP" sz="3200" u="sng" dirty="0">
              <a:solidFill>
                <a:srgbClr val="FF0000"/>
              </a:solidFill>
              <a:highlight>
                <a:srgbClr val="FFFF00"/>
              </a:highlight>
              <a:latin typeface="HGS創英角ﾎﾟｯﾌﾟ体" panose="040B0A00000000000000" pitchFamily="50" charset="-128"/>
              <a:ea typeface="HGS創英角ﾎﾟｯﾌﾟ体" panose="040B0A00000000000000" pitchFamily="50" charset="-128"/>
            </a:endParaRPr>
          </a:p>
          <a:p>
            <a:r>
              <a:rPr kumimoji="1" lang="ja-JP" altLang="en-US" sz="2800" b="1" dirty="0">
                <a:solidFill>
                  <a:srgbClr val="FF0000"/>
                </a:solidFill>
                <a:latin typeface="AR丸ゴシック体E" panose="020F0909000000000000" pitchFamily="49" charset="-128"/>
                <a:ea typeface="AR丸ゴシック体E" panose="020F0909000000000000" pitchFamily="49" charset="-128"/>
              </a:rPr>
              <a:t>　　　</a:t>
            </a:r>
            <a:r>
              <a:rPr kumimoji="1" lang="ja-JP" altLang="en-US" sz="2800" dirty="0">
                <a:latin typeface="AR丸ゴシック体E" panose="020F0909000000000000" pitchFamily="49" charset="-128"/>
                <a:ea typeface="AR丸ゴシック体E" panose="020F0909000000000000" pitchFamily="49" charset="-128"/>
              </a:rPr>
              <a:t>　</a:t>
            </a:r>
            <a:endParaRPr kumimoji="1" lang="en-US" altLang="ja-JP" sz="1400" dirty="0">
              <a:latin typeface="AR丸ゴシック体E" panose="020F0909000000000000" pitchFamily="49" charset="-128"/>
              <a:ea typeface="AR丸ゴシック体E" panose="020F0909000000000000" pitchFamily="49" charset="-128"/>
            </a:endParaRPr>
          </a:p>
        </p:txBody>
      </p:sp>
    </p:spTree>
    <p:extLst>
      <p:ext uri="{BB962C8B-B14F-4D97-AF65-F5344CB8AC3E}">
        <p14:creationId xmlns:p14="http://schemas.microsoft.com/office/powerpoint/2010/main" val="190844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1000"/>
                                        <p:tgtEl>
                                          <p:spTgt spid="2">
                                            <p:txEl>
                                              <p:pRg st="6" end="6"/>
                                            </p:txEl>
                                          </p:spTgt>
                                        </p:tgtEl>
                                      </p:cBhvr>
                                    </p:animEffect>
                                    <p:anim calcmode="lin" valueType="num">
                                      <p:cBhvr>
                                        <p:cTn id="2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1000"/>
                                        <p:tgtEl>
                                          <p:spTgt spid="2">
                                            <p:txEl>
                                              <p:pRg st="7" end="7"/>
                                            </p:txEl>
                                          </p:spTgt>
                                        </p:tgtEl>
                                      </p:cBhvr>
                                    </p:animEffect>
                                    <p:anim calcmode="lin" valueType="num">
                                      <p:cBhvr>
                                        <p:cTn id="2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595265" y="1588027"/>
            <a:ext cx="1953288" cy="2061456"/>
          </a:xfrm>
          <a:prstGeom prst="roundRect">
            <a:avLst>
              <a:gd name="adj" fmla="val 8880"/>
            </a:avLst>
          </a:prstGeom>
          <a:solidFill>
            <a:schemeClr val="accent5">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8294" tIns="29148" rIns="58294" bIns="29148"/>
          <a:lstStyle/>
          <a:p>
            <a:pPr defTabSz="815743">
              <a:defRPr/>
            </a:pPr>
            <a:r>
              <a:rPr lang="ja-JP" altLang="en-US" sz="681" dirty="0">
                <a:solidFill>
                  <a:schemeClr val="tx1"/>
                </a:solidFill>
                <a:latin typeface="AR P丸ゴシック体E" panose="020F0900000000000000" pitchFamily="50" charset="-128"/>
                <a:ea typeface="AR P丸ゴシック体E" panose="020F0900000000000000" pitchFamily="50" charset="-128"/>
              </a:rPr>
              <a:t>　</a:t>
            </a:r>
            <a:endParaRPr lang="en-US" altLang="ja-JP" sz="1363" dirty="0">
              <a:solidFill>
                <a:schemeClr val="tx1"/>
              </a:solidFill>
              <a:latin typeface="+mn-ea"/>
            </a:endParaRPr>
          </a:p>
          <a:p>
            <a:pPr defTabSz="815743">
              <a:defRPr/>
            </a:pPr>
            <a:r>
              <a:rPr lang="ja-JP" altLang="en-US" sz="1292" b="1" dirty="0">
                <a:solidFill>
                  <a:schemeClr val="tx1"/>
                </a:solidFill>
                <a:latin typeface="+mn-ea"/>
              </a:rPr>
              <a:t>「</a:t>
            </a:r>
            <a:r>
              <a:rPr lang="ja-JP" altLang="en-US" sz="1363" b="1" dirty="0">
                <a:solidFill>
                  <a:schemeClr val="tx1"/>
                </a:solidFill>
                <a:latin typeface="+mn-ea"/>
              </a:rPr>
              <a:t>計画する→調べる」というステップ。予想を立て、何時間で、どんな方法で、だれに聞いて、どこに行って、どうやって調べるか、どのようにまとめ、それを誰に伝えるかなど</a:t>
            </a:r>
            <a:endParaRPr lang="en-US" altLang="ja-JP" sz="1363" b="1" dirty="0">
              <a:solidFill>
                <a:schemeClr val="tx1"/>
              </a:solidFill>
              <a:latin typeface="+mn-ea"/>
            </a:endParaRPr>
          </a:p>
          <a:p>
            <a:pPr defTabSz="815743">
              <a:defRPr/>
            </a:pPr>
            <a:endParaRPr lang="en-US" altLang="ja-JP" sz="1363" b="1" dirty="0">
              <a:solidFill>
                <a:schemeClr val="tx1"/>
              </a:solidFill>
              <a:latin typeface="+mn-ea"/>
            </a:endParaRPr>
          </a:p>
          <a:p>
            <a:pPr defTabSz="815743">
              <a:defRPr/>
            </a:pPr>
            <a:endParaRPr lang="en-US" altLang="ja-JP" sz="1363" dirty="0">
              <a:solidFill>
                <a:schemeClr val="tx1"/>
              </a:solidFill>
            </a:endParaRPr>
          </a:p>
          <a:p>
            <a:pPr defTabSz="815743">
              <a:defRPr/>
            </a:pPr>
            <a:endParaRPr lang="en-US" altLang="ja-JP" sz="1363" dirty="0">
              <a:solidFill>
                <a:schemeClr val="tx1"/>
              </a:solidFill>
            </a:endParaRPr>
          </a:p>
        </p:txBody>
      </p:sp>
      <p:pic>
        <p:nvPicPr>
          <p:cNvPr id="3074" name="図 15"/>
          <p:cNvPicPr>
            <a:picLocks noChangeAspect="1"/>
          </p:cNvPicPr>
          <p:nvPr/>
        </p:nvPicPr>
        <p:blipFill>
          <a:blip r:embed="rId3" cstate="email">
            <a:extLst>
              <a:ext uri="{28A0092B-C50C-407E-A947-70E740481C1C}">
                <a14:useLocalDpi xmlns:a14="http://schemas.microsoft.com/office/drawing/2010/main"/>
              </a:ext>
            </a:extLst>
          </a:blip>
          <a:srcRect r="16971" b="12401"/>
          <a:stretch>
            <a:fillRect/>
          </a:stretch>
        </p:blipFill>
        <p:spPr bwMode="auto">
          <a:xfrm rot="161692">
            <a:off x="4640834" y="3833363"/>
            <a:ext cx="4438150" cy="2791431"/>
          </a:xfrm>
          <a:prstGeom prst="rect">
            <a:avLst/>
          </a:prstGeom>
          <a:solidFill>
            <a:srgbClr val="FFFF79"/>
          </a:solidFill>
          <a:ln>
            <a:noFill/>
          </a:ln>
        </p:spPr>
      </p:pic>
      <p:sp>
        <p:nvSpPr>
          <p:cNvPr id="3" name="角丸四角形 2"/>
          <p:cNvSpPr/>
          <p:nvPr/>
        </p:nvSpPr>
        <p:spPr>
          <a:xfrm>
            <a:off x="4632872" y="1588029"/>
            <a:ext cx="2024935" cy="2024935"/>
          </a:xfrm>
          <a:prstGeom prst="roundRect">
            <a:avLst>
              <a:gd name="adj" fmla="val 8880"/>
            </a:avLst>
          </a:prstGeom>
          <a:solidFill>
            <a:schemeClr val="accent5">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8294" tIns="29148" rIns="58294" bIns="29148"/>
          <a:lstStyle/>
          <a:p>
            <a:pPr defTabSz="815743">
              <a:defRPr/>
            </a:pPr>
            <a:endParaRPr lang="en-US" altLang="ja-JP" sz="681" b="1" dirty="0">
              <a:solidFill>
                <a:schemeClr val="tx1"/>
              </a:solidFill>
            </a:endParaRPr>
          </a:p>
          <a:p>
            <a:pPr defTabSz="815743">
              <a:defRPr/>
            </a:pPr>
            <a:r>
              <a:rPr lang="ja-JP" altLang="en-US" sz="1363" b="1" dirty="0">
                <a:solidFill>
                  <a:schemeClr val="tx1"/>
                </a:solidFill>
                <a:latin typeface="+mn-ea"/>
              </a:rPr>
              <a:t>ポートフォリオ等を活用しながら、効率よくまとめる。</a:t>
            </a:r>
            <a:endParaRPr lang="en-US" altLang="ja-JP" sz="1363" b="1" dirty="0">
              <a:solidFill>
                <a:schemeClr val="tx1"/>
              </a:solidFill>
              <a:latin typeface="+mn-ea"/>
            </a:endParaRPr>
          </a:p>
          <a:p>
            <a:pPr defTabSz="815743">
              <a:defRPr/>
            </a:pPr>
            <a:r>
              <a:rPr lang="ja-JP" altLang="en-US" sz="1363" b="1" dirty="0">
                <a:solidFill>
                  <a:schemeClr val="tx1"/>
                </a:solidFill>
                <a:latin typeface="+mn-ea"/>
              </a:rPr>
              <a:t>発表練習では、助言カード等を活用する。友達と練習の交流をさせることで、説得力のある結論が導き出せる。</a:t>
            </a:r>
            <a:endParaRPr lang="en-US" altLang="ja-JP" sz="1363" b="1" dirty="0">
              <a:solidFill>
                <a:schemeClr val="tx1"/>
              </a:solidFill>
              <a:latin typeface="+mn-ea"/>
            </a:endParaRPr>
          </a:p>
        </p:txBody>
      </p:sp>
      <p:sp>
        <p:nvSpPr>
          <p:cNvPr id="4" name="角丸四角形 3"/>
          <p:cNvSpPr/>
          <p:nvPr/>
        </p:nvSpPr>
        <p:spPr>
          <a:xfrm>
            <a:off x="6780900" y="1588029"/>
            <a:ext cx="1901844" cy="2024935"/>
          </a:xfrm>
          <a:prstGeom prst="roundRect">
            <a:avLst>
              <a:gd name="adj" fmla="val 8880"/>
            </a:avLst>
          </a:prstGeom>
          <a:solidFill>
            <a:schemeClr val="accent5">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8294" tIns="29148" rIns="58294" bIns="29148" anchor="b"/>
          <a:lstStyle/>
          <a:p>
            <a:pPr defTabSz="815743">
              <a:defRPr/>
            </a:pPr>
            <a:r>
              <a:rPr lang="ja-JP" altLang="en-US" sz="681" dirty="0">
                <a:solidFill>
                  <a:schemeClr val="tx1"/>
                </a:solidFill>
              </a:rPr>
              <a:t>　</a:t>
            </a:r>
            <a:r>
              <a:rPr lang="ja-JP" altLang="en-US" sz="1363" b="1" dirty="0">
                <a:solidFill>
                  <a:schemeClr val="tx1"/>
                </a:solidFill>
                <a:latin typeface="+mn-ea"/>
              </a:rPr>
              <a:t>○○報告会、八名川まつり（ＥＳＤ学習まつり）など、子どもたちが、学年や学校・地域を越えて発表したり、行動したりする場を設定する。自ら考えたことを進んで実行させる。</a:t>
            </a:r>
            <a:endParaRPr lang="en-US" altLang="ja-JP" sz="1363" b="1" dirty="0">
              <a:solidFill>
                <a:schemeClr val="tx1"/>
              </a:solidFill>
              <a:latin typeface="+mn-ea"/>
            </a:endParaRPr>
          </a:p>
        </p:txBody>
      </p:sp>
      <p:sp>
        <p:nvSpPr>
          <p:cNvPr id="8" name="角丸四角形 7"/>
          <p:cNvSpPr/>
          <p:nvPr/>
        </p:nvSpPr>
        <p:spPr>
          <a:xfrm>
            <a:off x="503190" y="1588029"/>
            <a:ext cx="1953288" cy="2024935"/>
          </a:xfrm>
          <a:prstGeom prst="roundRect">
            <a:avLst>
              <a:gd name="adj" fmla="val 8880"/>
            </a:avLst>
          </a:prstGeom>
          <a:solidFill>
            <a:srgbClr val="FDE3F2"/>
          </a:solidFill>
          <a:ln w="12700"/>
        </p:spPr>
        <p:style>
          <a:lnRef idx="2">
            <a:schemeClr val="accent1">
              <a:shade val="50000"/>
            </a:schemeClr>
          </a:lnRef>
          <a:fillRef idx="1">
            <a:schemeClr val="accent1"/>
          </a:fillRef>
          <a:effectRef idx="0">
            <a:schemeClr val="accent1"/>
          </a:effectRef>
          <a:fontRef idx="minor">
            <a:schemeClr val="lt1"/>
          </a:fontRef>
        </p:style>
        <p:txBody>
          <a:bodyPr lIns="58294" tIns="29148" rIns="58294" bIns="29148"/>
          <a:lstStyle/>
          <a:p>
            <a:pPr defTabSz="815743">
              <a:defRPr/>
            </a:pPr>
            <a:r>
              <a:rPr lang="ja-JP" altLang="en-US" sz="681" dirty="0">
                <a:solidFill>
                  <a:schemeClr val="tx1"/>
                </a:solidFill>
              </a:rPr>
              <a:t>　</a:t>
            </a:r>
            <a:endParaRPr lang="en-US" altLang="ja-JP" sz="681" dirty="0">
              <a:solidFill>
                <a:schemeClr val="tx1"/>
              </a:solidFill>
            </a:endParaRPr>
          </a:p>
          <a:p>
            <a:pPr defTabSz="815743">
              <a:defRPr/>
            </a:pPr>
            <a:r>
              <a:rPr lang="ja-JP" altLang="en-US" sz="1363" b="1" dirty="0">
                <a:solidFill>
                  <a:schemeClr val="tx1"/>
                </a:solidFill>
                <a:latin typeface="AR P丸ゴシック体E" panose="020F0900000000000000" pitchFamily="50" charset="-128"/>
                <a:ea typeface="AR P丸ゴシック体E" panose="020F0900000000000000" pitchFamily="50" charset="-128"/>
              </a:rPr>
              <a:t>単元全体に関わる大きな問題意識を共有することが重要</a:t>
            </a:r>
            <a:r>
              <a:rPr lang="ja-JP" altLang="en-US" sz="1363" b="1" dirty="0">
                <a:solidFill>
                  <a:schemeClr val="tx1"/>
                </a:solidFill>
                <a:latin typeface="+mn-ea"/>
              </a:rPr>
              <a:t>。目標に向けて、教師の仕掛ける能力が成否を分ける。</a:t>
            </a:r>
            <a:endParaRPr lang="en-US" altLang="ja-JP" sz="1363" b="1" dirty="0">
              <a:solidFill>
                <a:schemeClr val="tx1"/>
              </a:solidFill>
              <a:latin typeface="+mn-ea"/>
            </a:endParaRPr>
          </a:p>
          <a:p>
            <a:pPr defTabSz="815743">
              <a:defRPr/>
            </a:pPr>
            <a:r>
              <a:rPr lang="ja-JP" altLang="en-US" sz="1363" b="1" dirty="0">
                <a:solidFill>
                  <a:schemeClr val="tx1"/>
                </a:solidFill>
                <a:latin typeface="+mn-ea"/>
              </a:rPr>
              <a:t>下に示した「火をつける３つのステップ」を意識して指導する。</a:t>
            </a:r>
            <a:endParaRPr lang="en-US" altLang="ja-JP" sz="1363" b="1" dirty="0">
              <a:solidFill>
                <a:schemeClr val="tx1"/>
              </a:solidFill>
              <a:latin typeface="+mn-ea"/>
            </a:endParaRPr>
          </a:p>
          <a:p>
            <a:pPr defTabSz="815743">
              <a:defRPr/>
            </a:pPr>
            <a:endParaRPr lang="en-US" altLang="ja-JP" sz="1363" dirty="0">
              <a:solidFill>
                <a:schemeClr val="tx1"/>
              </a:solidFill>
            </a:endParaRPr>
          </a:p>
          <a:p>
            <a:pPr defTabSz="815743">
              <a:defRPr/>
            </a:pPr>
            <a:endParaRPr lang="en-US" altLang="ja-JP" sz="1363" dirty="0">
              <a:solidFill>
                <a:schemeClr val="tx1"/>
              </a:solidFill>
            </a:endParaRPr>
          </a:p>
        </p:txBody>
      </p:sp>
      <p:sp>
        <p:nvSpPr>
          <p:cNvPr id="3082" name="正方形/長方形 12"/>
          <p:cNvSpPr>
            <a:spLocks noChangeArrowheads="1"/>
          </p:cNvSpPr>
          <p:nvPr/>
        </p:nvSpPr>
        <p:spPr bwMode="auto">
          <a:xfrm>
            <a:off x="337110" y="1125417"/>
            <a:ext cx="2045753" cy="354584"/>
          </a:xfrm>
          <a:prstGeom prst="rect">
            <a:avLst/>
          </a:prstGeom>
          <a:solidFill>
            <a:srgbClr val="FFFF00"/>
          </a:solidFill>
          <a:ln>
            <a:noFill/>
          </a:ln>
        </p:spPr>
        <p:txBody>
          <a:bodyPr wrap="none">
            <a:spAutoFit/>
          </a:bodyPr>
          <a:lstStyle/>
          <a:p>
            <a:r>
              <a:rPr lang="en-US" altLang="ja-JP" sz="1704" dirty="0">
                <a:latin typeface="AR P丸ゴシック体E" panose="020F0900000000000000" pitchFamily="50" charset="-128"/>
                <a:ea typeface="AR P丸ゴシック体E" panose="020F0900000000000000" pitchFamily="50" charset="-128"/>
              </a:rPr>
              <a:t>【</a:t>
            </a:r>
            <a:r>
              <a:rPr lang="ja-JP" altLang="en-US" sz="1704" b="1" dirty="0">
                <a:latin typeface="AR P丸ゴシック体E" panose="020F0900000000000000" pitchFamily="50" charset="-128"/>
                <a:ea typeface="AR P丸ゴシック体E" panose="020F0900000000000000" pitchFamily="50" charset="-128"/>
              </a:rPr>
              <a:t>学びに火をつける</a:t>
            </a:r>
            <a:r>
              <a:rPr lang="en-US" altLang="ja-JP" sz="1704" dirty="0">
                <a:latin typeface="AR P丸ゴシック体E" panose="020F0900000000000000" pitchFamily="50" charset="-128"/>
                <a:ea typeface="AR P丸ゴシック体E" panose="020F0900000000000000" pitchFamily="50" charset="-128"/>
              </a:rPr>
              <a:t>】</a:t>
            </a:r>
            <a:endParaRPr lang="ja-JP" altLang="en-US" sz="1704" dirty="0">
              <a:latin typeface="AR P丸ゴシック体E" panose="020F0900000000000000" pitchFamily="50" charset="-128"/>
              <a:ea typeface="AR P丸ゴシック体E" panose="020F0900000000000000" pitchFamily="50" charset="-128"/>
            </a:endParaRPr>
          </a:p>
        </p:txBody>
      </p:sp>
      <p:sp>
        <p:nvSpPr>
          <p:cNvPr id="3083" name="正方形/長方形 13"/>
          <p:cNvSpPr>
            <a:spLocks noChangeArrowheads="1"/>
          </p:cNvSpPr>
          <p:nvPr/>
        </p:nvSpPr>
        <p:spPr bwMode="auto">
          <a:xfrm>
            <a:off x="2995057" y="1125417"/>
            <a:ext cx="1010213" cy="354584"/>
          </a:xfrm>
          <a:prstGeom prst="rect">
            <a:avLst/>
          </a:prstGeom>
          <a:solidFill>
            <a:srgbClr val="FFFFCC"/>
          </a:solidFill>
          <a:ln>
            <a:noFill/>
          </a:ln>
        </p:spPr>
        <p:txBody>
          <a:bodyPr wrap="none">
            <a:spAutoFit/>
          </a:bodyPr>
          <a:lstStyle/>
          <a:p>
            <a:r>
              <a:rPr lang="en-US" altLang="ja-JP" sz="1704"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調べる</a:t>
            </a:r>
            <a:r>
              <a:rPr lang="en-US" altLang="ja-JP" sz="1704" dirty="0">
                <a:latin typeface="AR P丸ゴシック体E" panose="020F0900000000000000" pitchFamily="50" charset="-128"/>
                <a:ea typeface="AR P丸ゴシック体E" panose="020F0900000000000000" pitchFamily="50" charset="-128"/>
              </a:rPr>
              <a:t>】</a:t>
            </a:r>
            <a:endParaRPr lang="ja-JP" altLang="en-US" sz="1704" dirty="0">
              <a:latin typeface="AR P丸ゴシック体E" panose="020F0900000000000000" pitchFamily="50" charset="-128"/>
              <a:ea typeface="AR P丸ゴシック体E" panose="020F0900000000000000" pitchFamily="50" charset="-128"/>
            </a:endParaRPr>
          </a:p>
        </p:txBody>
      </p:sp>
      <p:sp>
        <p:nvSpPr>
          <p:cNvPr id="3084" name="正方形/長方形 14"/>
          <p:cNvSpPr>
            <a:spLocks noChangeArrowheads="1"/>
          </p:cNvSpPr>
          <p:nvPr/>
        </p:nvSpPr>
        <p:spPr bwMode="auto">
          <a:xfrm>
            <a:off x="4488430" y="1125418"/>
            <a:ext cx="2389862" cy="354584"/>
          </a:xfrm>
          <a:prstGeom prst="rect">
            <a:avLst/>
          </a:prstGeom>
          <a:solidFill>
            <a:srgbClr val="FFFFCC"/>
          </a:solidFill>
          <a:ln>
            <a:noFill/>
          </a:ln>
        </p:spPr>
        <p:txBody>
          <a:bodyPr wrap="square">
            <a:spAutoFit/>
          </a:bodyPr>
          <a:lstStyle/>
          <a:p>
            <a:pPr eaLnBrk="1" hangingPunct="1"/>
            <a:r>
              <a:rPr lang="en-US" altLang="ja-JP" sz="1292"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まとめる</a:t>
            </a:r>
            <a:r>
              <a:rPr lang="ja-JP" altLang="en-US" sz="1015"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実行する</a:t>
            </a:r>
            <a:r>
              <a:rPr lang="en-US" altLang="ja-JP" sz="1292" dirty="0">
                <a:latin typeface="AR P丸ゴシック体E" panose="020F0900000000000000" pitchFamily="50" charset="-128"/>
                <a:ea typeface="AR P丸ゴシック体E" panose="020F0900000000000000" pitchFamily="50" charset="-128"/>
              </a:rPr>
              <a:t>】</a:t>
            </a:r>
          </a:p>
        </p:txBody>
      </p:sp>
      <p:sp>
        <p:nvSpPr>
          <p:cNvPr id="3085" name="正方形/長方形 15"/>
          <p:cNvSpPr>
            <a:spLocks noChangeArrowheads="1"/>
          </p:cNvSpPr>
          <p:nvPr/>
        </p:nvSpPr>
        <p:spPr bwMode="auto">
          <a:xfrm>
            <a:off x="7204284" y="1125417"/>
            <a:ext cx="1208985" cy="354584"/>
          </a:xfrm>
          <a:prstGeom prst="rect">
            <a:avLst/>
          </a:prstGeom>
          <a:solidFill>
            <a:srgbClr val="FFFFCC"/>
          </a:solidFill>
          <a:ln>
            <a:noFill/>
          </a:ln>
        </p:spPr>
        <p:txBody>
          <a:bodyPr wrap="none">
            <a:spAutoFit/>
          </a:bodyPr>
          <a:lstStyle/>
          <a:p>
            <a:r>
              <a:rPr lang="en-US" altLang="ja-JP" sz="1704"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伝え合う</a:t>
            </a:r>
            <a:r>
              <a:rPr lang="en-US" altLang="ja-JP" sz="1704" dirty="0">
                <a:latin typeface="AR P丸ゴシック体E" panose="020F0900000000000000" pitchFamily="50" charset="-128"/>
                <a:ea typeface="AR P丸ゴシック体E" panose="020F0900000000000000" pitchFamily="50" charset="-128"/>
              </a:rPr>
              <a:t>】</a:t>
            </a:r>
            <a:endParaRPr lang="ja-JP" altLang="en-US" sz="1704" dirty="0">
              <a:latin typeface="AR P丸ゴシック体E" panose="020F0900000000000000" pitchFamily="50" charset="-128"/>
              <a:ea typeface="AR P丸ゴシック体E" panose="020F0900000000000000" pitchFamily="50" charset="-128"/>
            </a:endParaRPr>
          </a:p>
        </p:txBody>
      </p:sp>
      <p:sp>
        <p:nvSpPr>
          <p:cNvPr id="18" name="テキスト ボックス 1"/>
          <p:cNvSpPr txBox="1">
            <a:spLocks noChangeArrowheads="1"/>
          </p:cNvSpPr>
          <p:nvPr/>
        </p:nvSpPr>
        <p:spPr bwMode="auto">
          <a:xfrm>
            <a:off x="400391" y="4244657"/>
            <a:ext cx="1348605" cy="2037096"/>
          </a:xfrm>
          <a:prstGeom prst="rect">
            <a:avLst/>
          </a:prstGeom>
          <a:solidFill>
            <a:srgbClr val="FEFDD3"/>
          </a:solidFill>
          <a:ln>
            <a:solidFill>
              <a:schemeClr val="tx1">
                <a:lumMod val="65000"/>
                <a:lumOff val="35000"/>
              </a:schemeClr>
            </a:solidFill>
          </a:ln>
        </p:spPr>
        <p:txBody>
          <a:bodyPr>
            <a:spAutoFit/>
          </a:bodyPr>
          <a:lstStyle>
            <a:lvl1pPr>
              <a:defRPr kumimoji="1" sz="1900">
                <a:solidFill>
                  <a:schemeClr val="tx1"/>
                </a:solidFill>
                <a:latin typeface="Arial" panose="020B0604020202020204" pitchFamily="34" charset="0"/>
                <a:ea typeface="ＭＳ Ｐゴシック" panose="020B0600070205080204" pitchFamily="50" charset="-128"/>
              </a:defRPr>
            </a:lvl1pPr>
            <a:lvl2pPr marL="742950" indent="-285750">
              <a:defRPr kumimoji="1" sz="1900">
                <a:solidFill>
                  <a:schemeClr val="tx1"/>
                </a:solidFill>
                <a:latin typeface="Arial" panose="020B0604020202020204" pitchFamily="34" charset="0"/>
                <a:ea typeface="ＭＳ Ｐゴシック" panose="020B0600070205080204" pitchFamily="50" charset="-128"/>
              </a:defRPr>
            </a:lvl2pPr>
            <a:lvl3pPr marL="1143000" indent="-228600">
              <a:defRPr kumimoji="1" sz="1900">
                <a:solidFill>
                  <a:schemeClr val="tx1"/>
                </a:solidFill>
                <a:latin typeface="Arial" panose="020B0604020202020204" pitchFamily="34" charset="0"/>
                <a:ea typeface="ＭＳ Ｐゴシック" panose="020B0600070205080204" pitchFamily="50" charset="-128"/>
              </a:defRPr>
            </a:lvl3pPr>
            <a:lvl4pPr marL="1600200" indent="-228600">
              <a:defRPr kumimoji="1" sz="1900">
                <a:solidFill>
                  <a:schemeClr val="tx1"/>
                </a:solidFill>
                <a:latin typeface="Arial" panose="020B0604020202020204" pitchFamily="34" charset="0"/>
                <a:ea typeface="ＭＳ Ｐゴシック" panose="020B0600070205080204" pitchFamily="50" charset="-128"/>
              </a:defRPr>
            </a:lvl4pPr>
            <a:lvl5pPr marL="2057400" indent="-228600">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defRPr/>
            </a:pPr>
            <a:r>
              <a:rPr lang="ja-JP" altLang="en-US" sz="1193" b="1" dirty="0">
                <a:latin typeface="+mn-ea"/>
                <a:ea typeface="+mn-ea"/>
              </a:rPr>
              <a:t>①体験活動や資料をもとに基本的な事実と出会い</a:t>
            </a:r>
            <a:r>
              <a:rPr lang="en-US" altLang="ja-JP" sz="1193" b="1" dirty="0">
                <a:latin typeface="+mn-ea"/>
                <a:ea typeface="+mn-ea"/>
              </a:rPr>
              <a:t>, </a:t>
            </a:r>
            <a:r>
              <a:rPr lang="ja-JP" altLang="en-US" sz="1193" b="1" dirty="0">
                <a:latin typeface="+mn-ea"/>
                <a:ea typeface="+mn-ea"/>
              </a:rPr>
              <a:t>共有する</a:t>
            </a:r>
            <a:endParaRPr lang="en-US" altLang="ja-JP" sz="1193" b="1" dirty="0">
              <a:latin typeface="+mn-ea"/>
              <a:ea typeface="+mn-ea"/>
            </a:endParaRPr>
          </a:p>
          <a:p>
            <a:pPr eaLnBrk="1" hangingPunct="1">
              <a:lnSpc>
                <a:spcPct val="150000"/>
              </a:lnSpc>
              <a:defRPr/>
            </a:pPr>
            <a:r>
              <a:rPr lang="ja-JP" altLang="en-US" sz="1193" b="1" dirty="0">
                <a:latin typeface="+mn-ea"/>
                <a:ea typeface="+mn-ea"/>
              </a:rPr>
              <a:t>②多様な気づきや感想を共有する</a:t>
            </a:r>
            <a:r>
              <a:rPr lang="ja-JP" altLang="en-US" sz="1400" b="1" dirty="0">
                <a:latin typeface="+mn-ea"/>
                <a:ea typeface="+mn-ea"/>
              </a:rPr>
              <a:t>　</a:t>
            </a:r>
            <a:endParaRPr lang="en-US" altLang="ja-JP" sz="1400" b="1" dirty="0">
              <a:latin typeface="+mn-ea"/>
              <a:ea typeface="+mn-ea"/>
            </a:endParaRPr>
          </a:p>
        </p:txBody>
      </p:sp>
      <p:sp>
        <p:nvSpPr>
          <p:cNvPr id="19" name="正方形/長方形 18"/>
          <p:cNvSpPr>
            <a:spLocks noChangeArrowheads="1"/>
          </p:cNvSpPr>
          <p:nvPr/>
        </p:nvSpPr>
        <p:spPr bwMode="auto">
          <a:xfrm>
            <a:off x="1805806" y="4248716"/>
            <a:ext cx="1458321" cy="2328651"/>
          </a:xfrm>
          <a:prstGeom prst="rect">
            <a:avLst/>
          </a:prstGeom>
          <a:solidFill>
            <a:srgbClr val="FEFDD3"/>
          </a:solidFill>
          <a:ln>
            <a:solidFill>
              <a:schemeClr val="tx1">
                <a:lumMod val="65000"/>
                <a:lumOff val="35000"/>
              </a:schemeClr>
            </a:solidFill>
          </a:ln>
        </p:spPr>
        <p:txBody>
          <a:bodyPr wrap="square">
            <a:spAutoFit/>
          </a:bodyPr>
          <a:lstStyle/>
          <a:p>
            <a:pPr eaLnBrk="1" hangingPunct="1">
              <a:lnSpc>
                <a:spcPct val="150000"/>
              </a:lnSpc>
              <a:defRPr/>
            </a:pPr>
            <a:r>
              <a:rPr lang="ja-JP" altLang="en-US" sz="1193" b="1" dirty="0">
                <a:latin typeface="+mn-ea"/>
              </a:rPr>
              <a:t>①教師が提示したり、子どもが調べたりして合った矛盾する事実や意表をつく話や資料等から疑問を感じ、書き出す</a:t>
            </a:r>
            <a:endParaRPr lang="en-US" altLang="ja-JP" sz="1193" b="1" dirty="0">
              <a:latin typeface="+mn-ea"/>
            </a:endParaRPr>
          </a:p>
          <a:p>
            <a:pPr eaLnBrk="1" hangingPunct="1">
              <a:lnSpc>
                <a:spcPct val="150000"/>
              </a:lnSpc>
              <a:defRPr/>
            </a:pPr>
            <a:endParaRPr lang="en-US" altLang="ja-JP" sz="1477" b="1" dirty="0">
              <a:latin typeface="+mn-ea"/>
            </a:endParaRPr>
          </a:p>
        </p:txBody>
      </p:sp>
      <p:sp>
        <p:nvSpPr>
          <p:cNvPr id="20" name="正方形/長方形 6"/>
          <p:cNvSpPr>
            <a:spLocks noChangeArrowheads="1"/>
          </p:cNvSpPr>
          <p:nvPr/>
        </p:nvSpPr>
        <p:spPr bwMode="auto">
          <a:xfrm>
            <a:off x="478845" y="3961950"/>
            <a:ext cx="1270151" cy="275909"/>
          </a:xfrm>
          <a:prstGeom prst="rect">
            <a:avLst/>
          </a:prstGeom>
          <a:solidFill>
            <a:srgbClr val="FFFF00"/>
          </a:solidFill>
          <a:ln>
            <a:noFill/>
          </a:ln>
        </p:spPr>
        <p:txBody>
          <a:bodyPr>
            <a:spAutoFit/>
          </a:bodyPr>
          <a:lstStyle/>
          <a:p>
            <a:pPr>
              <a:defRPr/>
            </a:pPr>
            <a:r>
              <a:rPr lang="ja-JP" altLang="en-US" sz="1193" b="1" dirty="0">
                <a:latin typeface="+mj-ea"/>
                <a:ea typeface="+mj-ea"/>
              </a:rPr>
              <a:t>１</a:t>
            </a:r>
            <a:r>
              <a:rPr lang="en-US" altLang="ja-JP" sz="1193" dirty="0">
                <a:latin typeface="HGS創英角ﾎﾟｯﾌﾟ体" panose="040B0A00000000000000" pitchFamily="50" charset="-128"/>
                <a:ea typeface="HGS創英角ﾎﾟｯﾌﾟ体" panose="040B0A00000000000000" pitchFamily="50" charset="-128"/>
              </a:rPr>
              <a:t>,</a:t>
            </a:r>
            <a:r>
              <a:rPr lang="ja-JP" altLang="en-US" sz="1193" dirty="0">
                <a:latin typeface="HGS創英角ﾎﾟｯﾌﾟ体" panose="040B0A00000000000000" pitchFamily="50" charset="-128"/>
                <a:ea typeface="HGS創英角ﾎﾟｯﾌﾟ体" panose="040B0A00000000000000" pitchFamily="50" charset="-128"/>
              </a:rPr>
              <a:t> 出 会 う　</a:t>
            </a:r>
            <a:r>
              <a:rPr lang="ja-JP" altLang="en-US" sz="1193" b="1" dirty="0">
                <a:latin typeface="+mj-ea"/>
                <a:ea typeface="+mj-ea"/>
              </a:rPr>
              <a:t>　</a:t>
            </a:r>
          </a:p>
        </p:txBody>
      </p:sp>
      <p:sp>
        <p:nvSpPr>
          <p:cNvPr id="21" name="正方形/長方形 9"/>
          <p:cNvSpPr>
            <a:spLocks noChangeArrowheads="1"/>
          </p:cNvSpPr>
          <p:nvPr/>
        </p:nvSpPr>
        <p:spPr bwMode="auto">
          <a:xfrm>
            <a:off x="1934309" y="3964656"/>
            <a:ext cx="1099715" cy="275909"/>
          </a:xfrm>
          <a:prstGeom prst="rect">
            <a:avLst/>
          </a:prstGeom>
          <a:solidFill>
            <a:srgbClr val="FFFF00"/>
          </a:solidFill>
          <a:ln>
            <a:noFill/>
          </a:ln>
        </p:spPr>
        <p:txBody>
          <a:bodyPr>
            <a:spAutoFit/>
          </a:bodyPr>
          <a:lstStyle/>
          <a:p>
            <a:pPr>
              <a:defRPr/>
            </a:pPr>
            <a:r>
              <a:rPr lang="ja-JP" altLang="en-US" sz="1193" b="1" dirty="0">
                <a:latin typeface="+mj-ea"/>
                <a:ea typeface="+mj-ea"/>
              </a:rPr>
              <a:t>２</a:t>
            </a:r>
            <a:r>
              <a:rPr lang="en-US" altLang="ja-JP" sz="1193" dirty="0">
                <a:latin typeface="HGS創英角ﾎﾟｯﾌﾟ体" panose="040B0A00000000000000" pitchFamily="50" charset="-128"/>
                <a:ea typeface="HGS創英角ﾎﾟｯﾌﾟ体" panose="040B0A00000000000000" pitchFamily="50" charset="-128"/>
              </a:rPr>
              <a:t>,</a:t>
            </a:r>
            <a:r>
              <a:rPr lang="ja-JP" altLang="en-US" sz="1193" dirty="0">
                <a:latin typeface="HGS創英角ﾎﾟｯﾌﾟ体" panose="040B0A00000000000000" pitchFamily="50" charset="-128"/>
                <a:ea typeface="HGS創英角ﾎﾟｯﾌﾟ体" panose="040B0A00000000000000" pitchFamily="50" charset="-128"/>
              </a:rPr>
              <a:t> 気 付 く</a:t>
            </a:r>
            <a:r>
              <a:rPr lang="ja-JP" altLang="en-US" sz="1193" b="1" dirty="0">
                <a:latin typeface="+mj-ea"/>
                <a:ea typeface="+mj-ea"/>
              </a:rPr>
              <a:t>　　</a:t>
            </a:r>
          </a:p>
        </p:txBody>
      </p:sp>
      <p:sp>
        <p:nvSpPr>
          <p:cNvPr id="22" name="正方形/長方形 21"/>
          <p:cNvSpPr>
            <a:spLocks noChangeArrowheads="1"/>
          </p:cNvSpPr>
          <p:nvPr/>
        </p:nvSpPr>
        <p:spPr bwMode="auto">
          <a:xfrm>
            <a:off x="3311021" y="4244657"/>
            <a:ext cx="1400007" cy="2037096"/>
          </a:xfrm>
          <a:prstGeom prst="rect">
            <a:avLst/>
          </a:prstGeom>
          <a:solidFill>
            <a:srgbClr val="FEFDD3"/>
          </a:solidFill>
          <a:ln>
            <a:solidFill>
              <a:schemeClr val="tx1">
                <a:lumMod val="65000"/>
                <a:lumOff val="35000"/>
              </a:schemeClr>
            </a:solidFill>
          </a:ln>
        </p:spPr>
        <p:txBody>
          <a:bodyPr>
            <a:spAutoFit/>
          </a:bodyPr>
          <a:lstStyle/>
          <a:p>
            <a:pPr eaLnBrk="1" hangingPunct="1">
              <a:lnSpc>
                <a:spcPct val="150000"/>
              </a:lnSpc>
              <a:defRPr/>
            </a:pPr>
            <a:r>
              <a:rPr lang="ja-JP" altLang="en-US" sz="1193" b="1" dirty="0">
                <a:latin typeface="+mn-ea"/>
              </a:rPr>
              <a:t>①グループや学級全体で疑問を出し合い、分類・整理して学習問題化する</a:t>
            </a:r>
          </a:p>
          <a:p>
            <a:pPr eaLnBrk="1" hangingPunct="1">
              <a:lnSpc>
                <a:spcPct val="150000"/>
              </a:lnSpc>
              <a:defRPr/>
            </a:pPr>
            <a:r>
              <a:rPr lang="ja-JP" altLang="en-US" sz="1193" b="1" dirty="0">
                <a:latin typeface="+mn-ea"/>
              </a:rPr>
              <a:t>②問題について予想をする</a:t>
            </a:r>
            <a:r>
              <a:rPr lang="ja-JP" altLang="en-US" sz="1400" b="1" dirty="0">
                <a:latin typeface="+mn-ea"/>
              </a:rPr>
              <a:t>　</a:t>
            </a:r>
            <a:endParaRPr lang="en-US" altLang="ja-JP" sz="1400" b="1" dirty="0">
              <a:latin typeface="+mn-ea"/>
            </a:endParaRPr>
          </a:p>
        </p:txBody>
      </p:sp>
      <p:sp>
        <p:nvSpPr>
          <p:cNvPr id="23" name="正方形/長方形 10"/>
          <p:cNvSpPr>
            <a:spLocks noChangeArrowheads="1"/>
          </p:cNvSpPr>
          <p:nvPr/>
        </p:nvSpPr>
        <p:spPr bwMode="auto">
          <a:xfrm>
            <a:off x="3286226" y="3948423"/>
            <a:ext cx="1481496" cy="275909"/>
          </a:xfrm>
          <a:prstGeom prst="rect">
            <a:avLst/>
          </a:prstGeom>
          <a:solidFill>
            <a:srgbClr val="FFFF00"/>
          </a:solidFill>
          <a:ln>
            <a:noFill/>
          </a:ln>
        </p:spPr>
        <p:txBody>
          <a:bodyPr wrap="none">
            <a:spAutoFit/>
          </a:bodyPr>
          <a:lstStyle/>
          <a:p>
            <a:pPr>
              <a:defRPr/>
            </a:pPr>
            <a:r>
              <a:rPr lang="ja-JP" altLang="en-US" sz="1193" b="1" dirty="0">
                <a:latin typeface="+mj-ea"/>
                <a:ea typeface="+mj-ea"/>
              </a:rPr>
              <a:t>３</a:t>
            </a:r>
            <a:r>
              <a:rPr lang="en-US" altLang="ja-JP" sz="1193" dirty="0">
                <a:latin typeface="HGS創英角ﾎﾟｯﾌﾟ体" panose="040B0A00000000000000" pitchFamily="50" charset="-128"/>
                <a:ea typeface="HGS創英角ﾎﾟｯﾌﾟ体" panose="040B0A00000000000000" pitchFamily="50" charset="-128"/>
              </a:rPr>
              <a:t>,</a:t>
            </a:r>
            <a:r>
              <a:rPr lang="ja-JP" altLang="en-US" sz="1193" dirty="0">
                <a:latin typeface="HGS創英角ﾎﾟｯﾌﾟ体" panose="040B0A00000000000000" pitchFamily="50" charset="-128"/>
                <a:ea typeface="HGS創英角ﾎﾟｯﾌﾟ体" panose="040B0A00000000000000" pitchFamily="50" charset="-128"/>
              </a:rPr>
              <a:t> 問題意識をもつ</a:t>
            </a:r>
          </a:p>
        </p:txBody>
      </p:sp>
      <p:sp>
        <p:nvSpPr>
          <p:cNvPr id="24" name="右中かっこ 23"/>
          <p:cNvSpPr/>
          <p:nvPr/>
        </p:nvSpPr>
        <p:spPr>
          <a:xfrm rot="16200000">
            <a:off x="2428633" y="1675348"/>
            <a:ext cx="417972" cy="4317551"/>
          </a:xfrm>
          <a:prstGeom prst="rightBrace">
            <a:avLst>
              <a:gd name="adj1" fmla="val 8333"/>
              <a:gd name="adj2" fmla="val 1779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1534"/>
          </a:p>
        </p:txBody>
      </p:sp>
      <p:pic>
        <p:nvPicPr>
          <p:cNvPr id="3094" name="図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1435" y="188641"/>
            <a:ext cx="4151437" cy="595076"/>
          </a:xfrm>
          <a:prstGeom prst="rect">
            <a:avLst/>
          </a:prstGeom>
          <a:solidFill>
            <a:srgbClr val="FF0000"/>
          </a:solidFill>
          <a:ln>
            <a:noFill/>
          </a:ln>
        </p:spPr>
      </p:pic>
      <p:pic>
        <p:nvPicPr>
          <p:cNvPr id="3095" name="図 2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151528"/>
            <a:ext cx="2222347" cy="64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右矢印 5"/>
          <p:cNvSpPr/>
          <p:nvPr/>
        </p:nvSpPr>
        <p:spPr>
          <a:xfrm>
            <a:off x="6954042" y="1199037"/>
            <a:ext cx="284059" cy="200194"/>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latin typeface="AR P丸ゴシック体E" panose="020F0900000000000000" pitchFamily="50" charset="-128"/>
              <a:ea typeface="AR P丸ゴシック体E" panose="020F0900000000000000" pitchFamily="50" charset="-128"/>
            </a:endParaRPr>
          </a:p>
        </p:txBody>
      </p:sp>
      <p:sp>
        <p:nvSpPr>
          <p:cNvPr id="5" name="右矢印 4"/>
          <p:cNvSpPr/>
          <p:nvPr/>
        </p:nvSpPr>
        <p:spPr>
          <a:xfrm>
            <a:off x="4204076" y="1210634"/>
            <a:ext cx="286765" cy="193431"/>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latin typeface="AR P丸ゴシック体E" panose="020F0900000000000000" pitchFamily="50" charset="-128"/>
              <a:ea typeface="AR P丸ゴシック体E" panose="020F0900000000000000" pitchFamily="50" charset="-128"/>
            </a:endParaRPr>
          </a:p>
        </p:txBody>
      </p:sp>
      <p:sp>
        <p:nvSpPr>
          <p:cNvPr id="9" name="右矢印 8"/>
          <p:cNvSpPr/>
          <p:nvPr/>
        </p:nvSpPr>
        <p:spPr>
          <a:xfrm>
            <a:off x="2663550" y="1186286"/>
            <a:ext cx="285413" cy="193431"/>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latin typeface="AR P丸ゴシック体E" panose="020F0900000000000000" pitchFamily="50" charset="-128"/>
              <a:ea typeface="AR P丸ゴシック体E" panose="020F0900000000000000" pitchFamily="50" charset="-128"/>
            </a:endParaRPr>
          </a:p>
        </p:txBody>
      </p:sp>
      <p:sp>
        <p:nvSpPr>
          <p:cNvPr id="3093" name="テキスト ボックス 11"/>
          <p:cNvSpPr txBox="1">
            <a:spLocks noChangeArrowheads="1"/>
          </p:cNvSpPr>
          <p:nvPr/>
        </p:nvSpPr>
        <p:spPr bwMode="auto">
          <a:xfrm>
            <a:off x="5202275" y="4409145"/>
            <a:ext cx="323228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2000" b="1" dirty="0">
                <a:latin typeface="AR丸ゴシック体E" panose="020F0909000000000000" pitchFamily="49" charset="-128"/>
                <a:ea typeface="AR丸ゴシック体E" panose="020F0909000000000000" pitchFamily="49" charset="-128"/>
              </a:rPr>
              <a:t>従来「調べ学習」と称して、調べさせ、まとめさせ、発表させていたのは「主体的な学び」とは言えません。</a:t>
            </a:r>
            <a:endParaRPr lang="en-US" altLang="ja-JP" sz="2000" b="1" dirty="0">
              <a:latin typeface="AR丸ゴシック体E" panose="020F0909000000000000" pitchFamily="49" charset="-128"/>
              <a:ea typeface="AR丸ゴシック体E" panose="020F0909000000000000" pitchFamily="49" charset="-128"/>
            </a:endParaRPr>
          </a:p>
        </p:txBody>
      </p:sp>
      <p:sp>
        <p:nvSpPr>
          <p:cNvPr id="7" name="正方形/長方形 6">
            <a:extLst>
              <a:ext uri="{FF2B5EF4-FFF2-40B4-BE49-F238E27FC236}">
                <a16:creationId xmlns:a16="http://schemas.microsoft.com/office/drawing/2014/main" id="{9C94E07E-EB5B-C26B-280D-0A2F84E6532C}"/>
              </a:ext>
            </a:extLst>
          </p:cNvPr>
          <p:cNvSpPr/>
          <p:nvPr/>
        </p:nvSpPr>
        <p:spPr>
          <a:xfrm>
            <a:off x="-60418" y="1563855"/>
            <a:ext cx="9142152" cy="519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97144CB-7835-E920-738E-676A33EA7CFC}"/>
              </a:ext>
            </a:extLst>
          </p:cNvPr>
          <p:cNvSpPr txBox="1"/>
          <p:nvPr/>
        </p:nvSpPr>
        <p:spPr>
          <a:xfrm>
            <a:off x="3034023" y="686449"/>
            <a:ext cx="5310461" cy="369332"/>
          </a:xfrm>
          <a:prstGeom prst="rect">
            <a:avLst/>
          </a:prstGeom>
          <a:solidFill>
            <a:schemeClr val="tx2">
              <a:lumMod val="20000"/>
              <a:lumOff val="80000"/>
            </a:schemeClr>
          </a:solidFill>
        </p:spPr>
        <p:txBody>
          <a:bodyPr wrap="square" rtlCol="0">
            <a:spAutoFit/>
          </a:bodyPr>
          <a:lstStyle/>
          <a:p>
            <a:pPr algn="dist"/>
            <a:r>
              <a:rPr lang="ja-JP" altLang="en-US" dirty="0"/>
              <a:t>　　</a:t>
            </a:r>
            <a:r>
              <a:rPr lang="ja-JP" altLang="en-US" sz="1600" b="1" dirty="0"/>
              <a:t>調べ学習</a:t>
            </a:r>
            <a:r>
              <a:rPr kumimoji="1" lang="ja-JP" altLang="en-US" sz="1600" b="1" dirty="0"/>
              <a:t>　</a:t>
            </a:r>
            <a:r>
              <a:rPr kumimoji="1" lang="ja-JP" altLang="en-US" dirty="0">
                <a:solidFill>
                  <a:schemeClr val="tx2">
                    <a:lumMod val="40000"/>
                    <a:lumOff val="60000"/>
                  </a:schemeClr>
                </a:solidFill>
              </a:rPr>
              <a:t>。</a:t>
            </a:r>
          </a:p>
        </p:txBody>
      </p:sp>
      <p:sp>
        <p:nvSpPr>
          <p:cNvPr id="11" name="正方形/長方形 10">
            <a:extLst>
              <a:ext uri="{FF2B5EF4-FFF2-40B4-BE49-F238E27FC236}">
                <a16:creationId xmlns:a16="http://schemas.microsoft.com/office/drawing/2014/main" id="{94531630-4E3B-C779-8B61-ABCDD289D9DC}"/>
              </a:ext>
            </a:extLst>
          </p:cNvPr>
          <p:cNvSpPr/>
          <p:nvPr/>
        </p:nvSpPr>
        <p:spPr>
          <a:xfrm>
            <a:off x="91982" y="3657392"/>
            <a:ext cx="9142152" cy="3300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599B4EED-64D0-F704-AC76-10B41D1FD1F3}"/>
              </a:ext>
            </a:extLst>
          </p:cNvPr>
          <p:cNvSpPr/>
          <p:nvPr/>
        </p:nvSpPr>
        <p:spPr>
          <a:xfrm>
            <a:off x="2456478" y="1055781"/>
            <a:ext cx="501795" cy="369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6845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82"/>
                                        </p:tgtEl>
                                        <p:attrNameLst>
                                          <p:attrName>style.visibility</p:attrName>
                                        </p:attrNameLst>
                                      </p:cBhvr>
                                      <p:to>
                                        <p:strVal val="visible"/>
                                      </p:to>
                                    </p:set>
                                    <p:animEffect transition="in" filter="fade">
                                      <p:cBhvr>
                                        <p:cTn id="21" dur="1000"/>
                                        <p:tgtEl>
                                          <p:spTgt spid="3082"/>
                                        </p:tgtEl>
                                      </p:cBhvr>
                                    </p:animEffect>
                                    <p:anim calcmode="lin" valueType="num">
                                      <p:cBhvr>
                                        <p:cTn id="22" dur="1000" fill="hold"/>
                                        <p:tgtEl>
                                          <p:spTgt spid="3082"/>
                                        </p:tgtEl>
                                        <p:attrNameLst>
                                          <p:attrName>ppt_x</p:attrName>
                                        </p:attrNameLst>
                                      </p:cBhvr>
                                      <p:tavLst>
                                        <p:tav tm="0">
                                          <p:val>
                                            <p:strVal val="#ppt_x"/>
                                          </p:val>
                                        </p:tav>
                                        <p:tav tm="100000">
                                          <p:val>
                                            <p:strVal val="#ppt_x"/>
                                          </p:val>
                                        </p:tav>
                                      </p:tavLst>
                                    </p:anim>
                                    <p:anim calcmode="lin" valueType="num">
                                      <p:cBhvr>
                                        <p:cTn id="23" dur="1000" fill="hold"/>
                                        <p:tgtEl>
                                          <p:spTgt spid="3082"/>
                                        </p:tgtEl>
                                        <p:attrNameLst>
                                          <p:attrName>ppt_y</p:attrName>
                                        </p:attrNameLst>
                                      </p:cBhvr>
                                      <p:tavLst>
                                        <p:tav tm="0">
                                          <p:val>
                                            <p:strVal val="#ppt_y+.1"/>
                                          </p:val>
                                        </p:tav>
                                        <p:tav tm="100000">
                                          <p:val>
                                            <p:strVal val="#ppt_y"/>
                                          </p:val>
                                        </p:tav>
                                      </p:tavLst>
                                    </p:anim>
                                  </p:childTnLst>
                                </p:cTn>
                              </p:par>
                              <p:par>
                                <p:cTn id="24" presetID="10" presetClass="exit" presetSubtype="0" fill="hold" grpId="0" nodeType="with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xit" presetSubtype="0" fill="hold" grpId="0" nodeType="clickEffect">
                                  <p:stCondLst>
                                    <p:cond delay="0"/>
                                  </p:stCondLst>
                                  <p:childTnLst>
                                    <p:animEffect transition="out" filter="fade">
                                      <p:cBhvr>
                                        <p:cTn id="37" dur="1000"/>
                                        <p:tgtEl>
                                          <p:spTgt spid="11"/>
                                        </p:tgtEl>
                                      </p:cBhvr>
                                    </p:animEffect>
                                    <p:anim calcmode="lin" valueType="num">
                                      <p:cBhvr>
                                        <p:cTn id="38" dur="1000"/>
                                        <p:tgtEl>
                                          <p:spTgt spid="11"/>
                                        </p:tgtEl>
                                        <p:attrNameLst>
                                          <p:attrName>ppt_x</p:attrName>
                                        </p:attrNameLst>
                                      </p:cBhvr>
                                      <p:tavLst>
                                        <p:tav tm="0">
                                          <p:val>
                                            <p:strVal val="ppt_x"/>
                                          </p:val>
                                        </p:tav>
                                        <p:tav tm="100000">
                                          <p:val>
                                            <p:strVal val="ppt_x"/>
                                          </p:val>
                                        </p:tav>
                                      </p:tavLst>
                                    </p:anim>
                                    <p:anim calcmode="lin" valueType="num">
                                      <p:cBhvr>
                                        <p:cTn id="39" dur="1000"/>
                                        <p:tgtEl>
                                          <p:spTgt spid="11"/>
                                        </p:tgtEl>
                                        <p:attrNameLst>
                                          <p:attrName>ppt_y</p:attrName>
                                        </p:attrNameLst>
                                      </p:cBhvr>
                                      <p:tavLst>
                                        <p:tav tm="0">
                                          <p:val>
                                            <p:strVal val="ppt_y"/>
                                          </p:val>
                                        </p:tav>
                                        <p:tav tm="100000">
                                          <p:val>
                                            <p:strVal val="ppt_y+.1"/>
                                          </p:val>
                                        </p:tav>
                                      </p:tavLst>
                                    </p:anim>
                                    <p:set>
                                      <p:cBhvr>
                                        <p:cTn id="40" dur="1" fill="hold">
                                          <p:stCondLst>
                                            <p:cond delay="999"/>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anim calcmode="lin" valueType="num">
                                      <p:cBhvr>
                                        <p:cTn id="58" dur="1000" fill="hold"/>
                                        <p:tgtEl>
                                          <p:spTgt spid="21"/>
                                        </p:tgtEl>
                                        <p:attrNameLst>
                                          <p:attrName>ppt_x</p:attrName>
                                        </p:attrNameLst>
                                      </p:cBhvr>
                                      <p:tavLst>
                                        <p:tav tm="0">
                                          <p:val>
                                            <p:strVal val="#ppt_x"/>
                                          </p:val>
                                        </p:tav>
                                        <p:tav tm="100000">
                                          <p:val>
                                            <p:strVal val="#ppt_x"/>
                                          </p:val>
                                        </p:tav>
                                      </p:tavLst>
                                    </p:anim>
                                    <p:anim calcmode="lin" valueType="num">
                                      <p:cBhvr>
                                        <p:cTn id="59" dur="1000" fill="hold"/>
                                        <p:tgtEl>
                                          <p:spTgt spid="2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1000"/>
                                        <p:tgtEl>
                                          <p:spTgt spid="23"/>
                                        </p:tgtEl>
                                      </p:cBhvr>
                                    </p:animEffect>
                                    <p:anim calcmode="lin" valueType="num">
                                      <p:cBhvr>
                                        <p:cTn id="70" dur="1000" fill="hold"/>
                                        <p:tgtEl>
                                          <p:spTgt spid="23"/>
                                        </p:tgtEl>
                                        <p:attrNameLst>
                                          <p:attrName>ppt_x</p:attrName>
                                        </p:attrNameLst>
                                      </p:cBhvr>
                                      <p:tavLst>
                                        <p:tav tm="0">
                                          <p:val>
                                            <p:strVal val="#ppt_x"/>
                                          </p:val>
                                        </p:tav>
                                        <p:tav tm="100000">
                                          <p:val>
                                            <p:strVal val="#ppt_x"/>
                                          </p:val>
                                        </p:tav>
                                      </p:tavLst>
                                    </p:anim>
                                    <p:anim calcmode="lin" valueType="num">
                                      <p:cBhvr>
                                        <p:cTn id="71" dur="1000" fill="hold"/>
                                        <p:tgtEl>
                                          <p:spTgt spid="2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82" grpId="0" animBg="1"/>
      <p:bldP spid="18" grpId="0" animBg="1"/>
      <p:bldP spid="19" grpId="0" animBg="1"/>
      <p:bldP spid="20" grpId="0" animBg="1"/>
      <p:bldP spid="21" grpId="0" animBg="1"/>
      <p:bldP spid="22" grpId="0" animBg="1"/>
      <p:bldP spid="23" grpId="0" animBg="1"/>
      <p:bldP spid="7" grpId="0" animBg="1"/>
      <p:bldP spid="10" grpId="0" animBg="1"/>
      <p:bldP spid="11"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166656F-C175-8E2F-A0D7-B1149EEBDD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352" y="96057"/>
            <a:ext cx="8845296" cy="6585204"/>
          </a:xfrm>
          <a:prstGeom prst="rect">
            <a:avLst/>
          </a:prstGeom>
        </p:spPr>
      </p:pic>
    </p:spTree>
    <p:extLst>
      <p:ext uri="{BB962C8B-B14F-4D97-AF65-F5344CB8AC3E}">
        <p14:creationId xmlns:p14="http://schemas.microsoft.com/office/powerpoint/2010/main" val="4481903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93541" y="666766"/>
            <a:ext cx="8375084" cy="490134"/>
          </a:xfrm>
          <a:prstGeom prst="rect">
            <a:avLst/>
          </a:prstGeom>
          <a:solidFill>
            <a:srgbClr val="F6FCA6"/>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ja-JP" altLang="en-US" sz="2585" b="1" spc="46" dirty="0">
                <a:ln w="11430"/>
                <a:latin typeface="AR P丸ゴシック体E" panose="020F0900000000000000" pitchFamily="50" charset="-128"/>
                <a:ea typeface="AR P丸ゴシック体E" panose="020F0900000000000000" pitchFamily="50" charset="-128"/>
              </a:rPr>
              <a:t>　</a:t>
            </a:r>
            <a:r>
              <a:rPr lang="en-US" altLang="ja-JP" sz="2585" b="1" spc="46" dirty="0">
                <a:ln w="11430"/>
                <a:latin typeface="AR P丸ゴシック体E" panose="020F0900000000000000" pitchFamily="50" charset="-128"/>
                <a:ea typeface="AR P丸ゴシック体E" panose="020F0900000000000000" pitchFamily="50" charset="-128"/>
              </a:rPr>
              <a:t>『</a:t>
            </a:r>
            <a:r>
              <a:rPr lang="ja-JP" altLang="en-US" sz="2585" b="1" spc="46" dirty="0">
                <a:ln w="11430"/>
                <a:latin typeface="AR P丸ゴシック体E" panose="020F0900000000000000" pitchFamily="50" charset="-128"/>
                <a:ea typeface="AR P丸ゴシック体E" panose="020F0900000000000000" pitchFamily="50" charset="-128"/>
              </a:rPr>
              <a:t>こどもの学びに火をつける</a:t>
            </a:r>
            <a:r>
              <a:rPr lang="en-US" altLang="ja-JP" sz="2585" b="1" spc="46" dirty="0">
                <a:ln w="11430"/>
                <a:latin typeface="AR P丸ゴシック体E" panose="020F0900000000000000" pitchFamily="50" charset="-128"/>
                <a:ea typeface="AR P丸ゴシック体E" panose="020F0900000000000000" pitchFamily="50" charset="-128"/>
              </a:rPr>
              <a:t>』</a:t>
            </a:r>
            <a:r>
              <a:rPr lang="ja-JP" altLang="en-US" sz="2585" b="1" spc="46">
                <a:ln w="11430"/>
                <a:latin typeface="AR P丸ゴシック体E" panose="020F0900000000000000" pitchFamily="50" charset="-128"/>
                <a:ea typeface="AR P丸ゴシック体E" panose="020F0900000000000000" pitchFamily="50" charset="-128"/>
              </a:rPr>
              <a:t>際の</a:t>
            </a:r>
            <a:r>
              <a:rPr lang="ja-JP" altLang="en-US" sz="2585" b="1" spc="46" dirty="0">
                <a:ln w="11430"/>
                <a:latin typeface="AR P丸ゴシック体E" panose="020F0900000000000000" pitchFamily="50" charset="-128"/>
                <a:ea typeface="AR P丸ゴシック体E" panose="020F0900000000000000" pitchFamily="50" charset="-128"/>
              </a:rPr>
              <a:t>３つのステップ</a:t>
            </a:r>
          </a:p>
        </p:txBody>
      </p:sp>
      <p:sp>
        <p:nvSpPr>
          <p:cNvPr id="73731" name="正方形/長方形 2"/>
          <p:cNvSpPr>
            <a:spLocks noChangeArrowheads="1"/>
          </p:cNvSpPr>
          <p:nvPr/>
        </p:nvSpPr>
        <p:spPr bwMode="auto">
          <a:xfrm>
            <a:off x="65805" y="1641231"/>
            <a:ext cx="2640466" cy="376385"/>
          </a:xfrm>
          <a:prstGeom prst="rect">
            <a:avLst/>
          </a:prstGeom>
          <a:solidFill>
            <a:srgbClr val="99FF99"/>
          </a:solidFill>
          <a:ln w="9525">
            <a:solidFill>
              <a:srgbClr val="000000"/>
            </a:solidFill>
            <a:miter lim="800000"/>
            <a:headEnd/>
            <a:tailEnd/>
          </a:ln>
        </p:spPr>
        <p:txBody>
          <a:bodyPr wrap="square">
            <a:spAutoFit/>
          </a:bodyPr>
          <a:lstStyle/>
          <a:p>
            <a:pPr algn="ctr" eaLnBrk="1" hangingPunct="1"/>
            <a:r>
              <a:rPr lang="ja-JP" altLang="en-US" sz="1846" dirty="0">
                <a:latin typeface="HG明朝B" panose="02020809000000000000" pitchFamily="17" charset="-128"/>
                <a:ea typeface="HG明朝B" panose="02020809000000000000" pitchFamily="17" charset="-128"/>
              </a:rPr>
              <a:t>＜</a:t>
            </a:r>
            <a:r>
              <a:rPr kumimoji="0" lang="ja-JP" altLang="en-US" sz="1846" b="1" dirty="0">
                <a:latin typeface="ＤＦ平成ゴシック体W5" panose="02010609000101010101" pitchFamily="1" charset="-128"/>
                <a:ea typeface="ＤＦ平成ゴシック体W5" panose="02010609000101010101" pitchFamily="1" charset="-128"/>
              </a:rPr>
              <a:t>問題に気づかせる</a:t>
            </a:r>
            <a:r>
              <a:rPr lang="ja-JP" altLang="en-US" sz="1846" dirty="0">
                <a:latin typeface="HG明朝B" panose="02020809000000000000" pitchFamily="17" charset="-128"/>
                <a:ea typeface="HG明朝B" panose="02020809000000000000" pitchFamily="17" charset="-128"/>
              </a:rPr>
              <a:t>＞</a:t>
            </a:r>
            <a:endParaRPr lang="en-US" altLang="ja-JP" sz="1846" dirty="0">
              <a:latin typeface="HG明朝B" panose="02020809000000000000" pitchFamily="17" charset="-128"/>
              <a:ea typeface="HG明朝B" panose="02020809000000000000" pitchFamily="17" charset="-128"/>
            </a:endParaRPr>
          </a:p>
        </p:txBody>
      </p:sp>
      <p:sp>
        <p:nvSpPr>
          <p:cNvPr id="73732" name="テキスト ボックス 1"/>
          <p:cNvSpPr txBox="1">
            <a:spLocks noChangeArrowheads="1"/>
          </p:cNvSpPr>
          <p:nvPr/>
        </p:nvSpPr>
        <p:spPr bwMode="auto">
          <a:xfrm>
            <a:off x="82795" y="2282378"/>
            <a:ext cx="2640466" cy="3434402"/>
          </a:xfrm>
          <a:prstGeom prst="rect">
            <a:avLst/>
          </a:prstGeom>
          <a:solidFill>
            <a:schemeClr val="bg1"/>
          </a:solidFill>
          <a:ln>
            <a:solidFill>
              <a:schemeClr val="tx1"/>
            </a:solidFill>
          </a:ln>
        </p:spPr>
        <p:txBody>
          <a:bodyPr wrap="square">
            <a:spAutoFit/>
          </a:bodyPr>
          <a:lstStyle>
            <a:lvl1pPr>
              <a:defRPr kumimoji="1" sz="1900">
                <a:solidFill>
                  <a:schemeClr val="tx1"/>
                </a:solidFill>
                <a:latin typeface="Arial" panose="020B0604020202020204" pitchFamily="34" charset="0"/>
                <a:ea typeface="ＭＳ Ｐゴシック" panose="020B0600070205080204" pitchFamily="50" charset="-128"/>
              </a:defRPr>
            </a:lvl1pPr>
            <a:lvl2pPr marL="742950" indent="-285750">
              <a:defRPr kumimoji="1" sz="1900">
                <a:solidFill>
                  <a:schemeClr val="tx1"/>
                </a:solidFill>
                <a:latin typeface="Arial" panose="020B0604020202020204" pitchFamily="34" charset="0"/>
                <a:ea typeface="ＭＳ Ｐゴシック" panose="020B0600070205080204" pitchFamily="50" charset="-128"/>
              </a:defRPr>
            </a:lvl2pPr>
            <a:lvl3pPr marL="1143000" indent="-228600">
              <a:defRPr kumimoji="1" sz="1900">
                <a:solidFill>
                  <a:schemeClr val="tx1"/>
                </a:solidFill>
                <a:latin typeface="Arial" panose="020B0604020202020204" pitchFamily="34" charset="0"/>
                <a:ea typeface="ＭＳ Ｐゴシック" panose="020B0600070205080204" pitchFamily="50" charset="-128"/>
              </a:defRPr>
            </a:lvl3pPr>
            <a:lvl4pPr marL="1600200" indent="-228600">
              <a:defRPr kumimoji="1" sz="1900">
                <a:solidFill>
                  <a:schemeClr val="tx1"/>
                </a:solidFill>
                <a:latin typeface="Arial" panose="020B0604020202020204" pitchFamily="34" charset="0"/>
                <a:ea typeface="ＭＳ Ｐゴシック" panose="020B0600070205080204" pitchFamily="50" charset="-128"/>
              </a:defRPr>
            </a:lvl4pPr>
            <a:lvl5pPr marL="2057400" indent="-228600">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en-US" altLang="ja-JP" sz="1846" dirty="0">
                <a:latin typeface="HG明朝B" panose="02020809000000000000" pitchFamily="17" charset="-128"/>
                <a:ea typeface="HG明朝B" panose="02020809000000000000" pitchFamily="17" charset="-128"/>
              </a:rPr>
              <a:t>1)</a:t>
            </a:r>
            <a:r>
              <a:rPr lang="ja-JP" altLang="en-US" sz="1846" dirty="0">
                <a:latin typeface="HG明朝B" panose="02020809000000000000" pitchFamily="17" charset="-128"/>
                <a:ea typeface="HG明朝B" panose="02020809000000000000" pitchFamily="17" charset="-128"/>
              </a:rPr>
              <a:t>体験活動や提示資料　</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をもとに</a:t>
            </a:r>
            <a:r>
              <a:rPr lang="ja-JP" altLang="en-US" sz="1846" dirty="0">
                <a:latin typeface="HGSｺﾞｼｯｸE" panose="020B0900000000000000" pitchFamily="50" charset="-128"/>
                <a:ea typeface="HGSｺﾞｼｯｸE" panose="020B0900000000000000" pitchFamily="50" charset="-128"/>
              </a:rPr>
              <a:t>基本的な</a:t>
            </a:r>
            <a:endParaRPr lang="en-US" altLang="ja-JP" sz="1846" dirty="0">
              <a:latin typeface="HGSｺﾞｼｯｸE" panose="020B0900000000000000" pitchFamily="50" charset="-128"/>
              <a:ea typeface="HGSｺﾞｼｯｸE" panose="020B0900000000000000" pitchFamily="50"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a:t>
            </a:r>
            <a:r>
              <a:rPr lang="ja-JP" altLang="en-US" sz="1846" dirty="0">
                <a:latin typeface="HGSｺﾞｼｯｸE" panose="020B0900000000000000" pitchFamily="50" charset="-128"/>
                <a:ea typeface="HGSｺﾞｼｯｸE" panose="020B0900000000000000" pitchFamily="50" charset="-128"/>
              </a:rPr>
              <a:t>事実と出会う</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en-US" altLang="ja-JP" sz="1846" dirty="0">
                <a:latin typeface="HG明朝B" panose="02020809000000000000" pitchFamily="17" charset="-128"/>
                <a:ea typeface="HG明朝B" panose="02020809000000000000" pitchFamily="17" charset="-128"/>
              </a:rPr>
              <a:t>2)</a:t>
            </a:r>
            <a:r>
              <a:rPr lang="ja-JP" altLang="en-US" sz="1846" dirty="0">
                <a:latin typeface="HG明朝B" panose="02020809000000000000" pitchFamily="17" charset="-128"/>
                <a:ea typeface="HG明朝B" panose="02020809000000000000" pitchFamily="17" charset="-128"/>
              </a:rPr>
              <a:t>体験したり資料を見　</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たりしたことから、</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多様な気づきや感想　</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などをもち、それを</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a:t>
            </a:r>
            <a:r>
              <a:rPr lang="ja-JP" altLang="en-US" sz="1846" dirty="0">
                <a:latin typeface="HGPｺﾞｼｯｸE" panose="020B0900000000000000" pitchFamily="50" charset="-128"/>
                <a:ea typeface="HGPｺﾞｼｯｸE" panose="020B0900000000000000" pitchFamily="50" charset="-128"/>
              </a:rPr>
              <a:t>共有する・</a:t>
            </a:r>
            <a:endParaRPr lang="en-US" altLang="ja-JP" sz="1846" dirty="0">
              <a:latin typeface="HGPｺﾞｼｯｸE" panose="020B0900000000000000" pitchFamily="50" charset="-128"/>
              <a:ea typeface="HGPｺﾞｼｯｸE" panose="020B0900000000000000" pitchFamily="50" charset="-128"/>
            </a:endParaRPr>
          </a:p>
        </p:txBody>
      </p:sp>
      <p:sp>
        <p:nvSpPr>
          <p:cNvPr id="5" name="正方形/長方形 4"/>
          <p:cNvSpPr>
            <a:spLocks noChangeArrowheads="1"/>
          </p:cNvSpPr>
          <p:nvPr/>
        </p:nvSpPr>
        <p:spPr bwMode="auto">
          <a:xfrm>
            <a:off x="2858187" y="1641231"/>
            <a:ext cx="2910254" cy="376385"/>
          </a:xfrm>
          <a:prstGeom prst="rect">
            <a:avLst/>
          </a:prstGeom>
          <a:solidFill>
            <a:srgbClr val="99FF99"/>
          </a:solidFill>
          <a:ln w="9525">
            <a:solidFill>
              <a:srgbClr val="000000"/>
            </a:solidFill>
            <a:miter lim="800000"/>
            <a:headEnd/>
            <a:tailEnd/>
          </a:ln>
        </p:spPr>
        <p:txBody>
          <a:bodyPr wrap="square">
            <a:spAutoFit/>
          </a:bodyPr>
          <a:lstStyle/>
          <a:p>
            <a:pPr algn="ctr" eaLnBrk="1" hangingPunct="1"/>
            <a:r>
              <a:rPr lang="ja-JP" altLang="en-US" sz="1846" dirty="0">
                <a:latin typeface="HG明朝B" panose="02020809000000000000" pitchFamily="17" charset="-128"/>
                <a:ea typeface="HG明朝B" panose="02020809000000000000" pitchFamily="17" charset="-128"/>
              </a:rPr>
              <a:t>＜　</a:t>
            </a:r>
            <a:r>
              <a:rPr kumimoji="0" lang="ja-JP" altLang="en-US" sz="1846" b="1" dirty="0">
                <a:latin typeface="ＤＦ平成ゴシック体W5" panose="02010609000101010101" pitchFamily="1" charset="-128"/>
                <a:ea typeface="ＤＦ平成ゴシック体W5" panose="02010609000101010101" pitchFamily="1" charset="-128"/>
              </a:rPr>
              <a:t>火をつける　</a:t>
            </a:r>
            <a:r>
              <a:rPr lang="ja-JP" altLang="en-US" sz="1846" dirty="0">
                <a:latin typeface="HG明朝B" panose="02020809000000000000" pitchFamily="17" charset="-128"/>
                <a:ea typeface="HG明朝B" panose="02020809000000000000" pitchFamily="17" charset="-128"/>
              </a:rPr>
              <a:t>＞</a:t>
            </a:r>
            <a:endParaRPr lang="en-US" altLang="ja-JP" sz="1846" dirty="0">
              <a:latin typeface="HG明朝B" panose="02020809000000000000" pitchFamily="17" charset="-128"/>
              <a:ea typeface="HG明朝B" panose="02020809000000000000" pitchFamily="17" charset="-128"/>
            </a:endParaRPr>
          </a:p>
        </p:txBody>
      </p:sp>
      <p:sp>
        <p:nvSpPr>
          <p:cNvPr id="6" name="正方形/長方形 5"/>
          <p:cNvSpPr>
            <a:spLocks noChangeArrowheads="1"/>
          </p:cNvSpPr>
          <p:nvPr/>
        </p:nvSpPr>
        <p:spPr bwMode="auto">
          <a:xfrm>
            <a:off x="2858187" y="2282378"/>
            <a:ext cx="2910254" cy="3434402"/>
          </a:xfrm>
          <a:prstGeom prst="rect">
            <a:avLst/>
          </a:prstGeom>
          <a:solidFill>
            <a:schemeClr val="bg1"/>
          </a:solidFill>
          <a:ln>
            <a:solidFill>
              <a:schemeClr val="tx1"/>
            </a:solidFill>
          </a:ln>
        </p:spPr>
        <p:txBody>
          <a:bodyPr>
            <a:spAutoFit/>
          </a:bodyPr>
          <a:lstStyle/>
          <a:p>
            <a:pPr eaLnBrk="1" hangingPunct="1">
              <a:lnSpc>
                <a:spcPct val="150000"/>
              </a:lnSpc>
            </a:pPr>
            <a:r>
              <a:rPr lang="en-US" altLang="ja-JP" sz="1846" dirty="0">
                <a:latin typeface="HG明朝B" panose="02020809000000000000" pitchFamily="17" charset="-128"/>
                <a:ea typeface="HG明朝B" panose="02020809000000000000" pitchFamily="17" charset="-128"/>
              </a:rPr>
              <a:t>3)</a:t>
            </a:r>
            <a:r>
              <a:rPr lang="ja-JP" altLang="en-US" sz="1846" dirty="0">
                <a:latin typeface="HG明朝B" panose="02020809000000000000" pitchFamily="17" charset="-128"/>
                <a:ea typeface="HG明朝B" panose="02020809000000000000" pitchFamily="17" charset="-128"/>
              </a:rPr>
              <a:t>教師が提示したり、子</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どもが調べたりして出</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合った</a:t>
            </a:r>
            <a:r>
              <a:rPr lang="ja-JP" altLang="en-US" sz="1846" dirty="0">
                <a:latin typeface="HGSｺﾞｼｯｸE" panose="020B0900000000000000" pitchFamily="50" charset="-128"/>
                <a:ea typeface="HGSｺﾞｼｯｸE" panose="020B0900000000000000" pitchFamily="50" charset="-128"/>
              </a:rPr>
              <a:t>矛盾する事実</a:t>
            </a:r>
            <a:r>
              <a:rPr lang="ja-JP" altLang="en-US" sz="1846" dirty="0">
                <a:latin typeface="HG明朝B" panose="02020809000000000000" pitchFamily="17" charset="-128"/>
                <a:ea typeface="HG明朝B" panose="02020809000000000000" pitchFamily="17" charset="-128"/>
              </a:rPr>
              <a:t>や</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a:t>
            </a:r>
            <a:r>
              <a:rPr lang="ja-JP" altLang="en-US" sz="1846" dirty="0">
                <a:latin typeface="HGSｺﾞｼｯｸE" panose="020B0900000000000000" pitchFamily="50" charset="-128"/>
                <a:ea typeface="HGSｺﾞｼｯｸE" panose="020B0900000000000000" pitchFamily="50" charset="-128"/>
              </a:rPr>
              <a:t>意表をつく話</a:t>
            </a:r>
            <a:r>
              <a:rPr lang="ja-JP" altLang="en-US" sz="1846" dirty="0">
                <a:latin typeface="HG明朝B" panose="02020809000000000000" pitchFamily="17" charset="-128"/>
                <a:ea typeface="HG明朝B" panose="02020809000000000000" pitchFamily="17" charset="-128"/>
              </a:rPr>
              <a:t>や資料等</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から</a:t>
            </a:r>
            <a:r>
              <a:rPr lang="ja-JP" altLang="en-US" sz="1846" dirty="0">
                <a:latin typeface="AR P丸ゴシック体E" panose="020F0900000000000000" pitchFamily="50" charset="-128"/>
                <a:ea typeface="AR P丸ゴシック体E" panose="020F0900000000000000" pitchFamily="50" charset="-128"/>
              </a:rPr>
              <a:t>疑問を感じ</a:t>
            </a:r>
            <a:r>
              <a:rPr lang="ja-JP" altLang="en-US" sz="1846" dirty="0">
                <a:latin typeface="HG明朝B" panose="02020809000000000000" pitchFamily="17" charset="-128"/>
                <a:ea typeface="HG明朝B" panose="02020809000000000000" pitchFamily="17" charset="-128"/>
              </a:rPr>
              <a:t>、書き　</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出す　</a:t>
            </a:r>
            <a:endParaRPr lang="en-US" altLang="ja-JP" sz="1846" dirty="0">
              <a:latin typeface="HG明朝B" panose="02020809000000000000" pitchFamily="17" charset="-128"/>
              <a:ea typeface="HG明朝B" panose="02020809000000000000" pitchFamily="17" charset="-128"/>
            </a:endParaRPr>
          </a:p>
          <a:p>
            <a:pPr>
              <a:lnSpc>
                <a:spcPct val="150000"/>
              </a:lnSpc>
            </a:pPr>
            <a:r>
              <a:rPr lang="ja-JP" altLang="en-US" sz="1846" dirty="0">
                <a:latin typeface="HGPｺﾞｼｯｸE" panose="020B0900000000000000" pitchFamily="50" charset="-128"/>
                <a:ea typeface="HGPｺﾞｼｯｸE" panose="020B0900000000000000" pitchFamily="50" charset="-128"/>
              </a:rPr>
              <a:t>　自分ごとに感じさせる</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endParaRPr lang="en-US" altLang="ja-JP" sz="1846" dirty="0">
              <a:latin typeface="HG明朝B" panose="02020809000000000000" pitchFamily="17" charset="-128"/>
              <a:ea typeface="HG明朝B" panose="02020809000000000000" pitchFamily="17" charset="-128"/>
            </a:endParaRPr>
          </a:p>
        </p:txBody>
      </p:sp>
      <p:sp>
        <p:nvSpPr>
          <p:cNvPr id="7" name="正方形/長方形 6"/>
          <p:cNvSpPr>
            <a:spLocks noChangeArrowheads="1"/>
          </p:cNvSpPr>
          <p:nvPr/>
        </p:nvSpPr>
        <p:spPr bwMode="auto">
          <a:xfrm>
            <a:off x="6014066" y="1622182"/>
            <a:ext cx="3011238" cy="376385"/>
          </a:xfrm>
          <a:prstGeom prst="rect">
            <a:avLst/>
          </a:prstGeom>
          <a:solidFill>
            <a:srgbClr val="99FF99"/>
          </a:solidFill>
          <a:ln w="9525">
            <a:solidFill>
              <a:srgbClr val="000000"/>
            </a:solidFill>
            <a:miter lim="800000"/>
            <a:headEnd/>
            <a:tailEnd/>
          </a:ln>
        </p:spPr>
        <p:txBody>
          <a:bodyPr wrap="square">
            <a:spAutoFit/>
          </a:bodyPr>
          <a:lstStyle/>
          <a:p>
            <a:pPr algn="ctr" eaLnBrk="1" hangingPunct="1"/>
            <a:r>
              <a:rPr lang="ja-JP" altLang="en-US" sz="1846" dirty="0">
                <a:latin typeface="HG明朝B" panose="02020809000000000000" pitchFamily="17" charset="-128"/>
                <a:ea typeface="HG明朝B" panose="02020809000000000000" pitchFamily="17" charset="-128"/>
              </a:rPr>
              <a:t>＜</a:t>
            </a:r>
            <a:r>
              <a:rPr kumimoji="0" lang="ja-JP" altLang="en-US" sz="1846" b="1" dirty="0">
                <a:latin typeface="ＤＦ平成ゴシック体W5" panose="02010609000101010101" pitchFamily="1" charset="-128"/>
                <a:ea typeface="ＤＦ平成ゴシック体W5" panose="02010609000101010101" pitchFamily="1" charset="-128"/>
              </a:rPr>
              <a:t>テーマを決めさせる</a:t>
            </a:r>
            <a:r>
              <a:rPr lang="ja-JP" altLang="en-US" sz="1846" dirty="0">
                <a:latin typeface="HG明朝B" panose="02020809000000000000" pitchFamily="17" charset="-128"/>
                <a:ea typeface="HG明朝B" panose="02020809000000000000" pitchFamily="17" charset="-128"/>
              </a:rPr>
              <a:t>＞</a:t>
            </a:r>
            <a:endParaRPr lang="en-US" altLang="ja-JP" sz="1846" dirty="0">
              <a:latin typeface="HG明朝B" panose="02020809000000000000" pitchFamily="17" charset="-128"/>
              <a:ea typeface="HG明朝B" panose="02020809000000000000" pitchFamily="17" charset="-128"/>
            </a:endParaRPr>
          </a:p>
        </p:txBody>
      </p:sp>
      <p:sp>
        <p:nvSpPr>
          <p:cNvPr id="8" name="正方形/長方形 7"/>
          <p:cNvSpPr>
            <a:spLocks noChangeArrowheads="1"/>
          </p:cNvSpPr>
          <p:nvPr/>
        </p:nvSpPr>
        <p:spPr bwMode="auto">
          <a:xfrm>
            <a:off x="6014066" y="2283349"/>
            <a:ext cx="3011238" cy="3434402"/>
          </a:xfrm>
          <a:prstGeom prst="rect">
            <a:avLst/>
          </a:prstGeom>
          <a:solidFill>
            <a:schemeClr val="bg1"/>
          </a:solidFill>
          <a:ln>
            <a:solidFill>
              <a:schemeClr val="tx1"/>
            </a:solidFill>
          </a:ln>
        </p:spPr>
        <p:txBody>
          <a:bodyPr wrap="square">
            <a:spAutoFit/>
          </a:bodyPr>
          <a:lstStyle/>
          <a:p>
            <a:pPr eaLnBrk="1" hangingPunct="1">
              <a:lnSpc>
                <a:spcPct val="150000"/>
              </a:lnSpc>
            </a:pPr>
            <a:r>
              <a:rPr lang="en-US" altLang="ja-JP" sz="1846" dirty="0">
                <a:latin typeface="HG明朝B" panose="02020809000000000000" pitchFamily="17" charset="-128"/>
                <a:ea typeface="HG明朝B" panose="02020809000000000000" pitchFamily="17" charset="-128"/>
              </a:rPr>
              <a:t>4)</a:t>
            </a:r>
            <a:r>
              <a:rPr lang="ja-JP" altLang="en-US" sz="1846" dirty="0">
                <a:latin typeface="HG明朝B" panose="02020809000000000000" pitchFamily="17" charset="-128"/>
                <a:ea typeface="HG明朝B" panose="02020809000000000000" pitchFamily="17" charset="-128"/>
              </a:rPr>
              <a:t>グループや学級全体で</a:t>
            </a:r>
            <a:r>
              <a:rPr lang="ja-JP" altLang="en-US" sz="1846" dirty="0">
                <a:latin typeface="AR P丸ゴシック体E" panose="020F0900000000000000" pitchFamily="50" charset="-128"/>
                <a:ea typeface="AR P丸ゴシック体E" panose="020F0900000000000000" pitchFamily="50" charset="-128"/>
              </a:rPr>
              <a:t>疑　</a:t>
            </a:r>
            <a:endParaRPr lang="en-US" altLang="ja-JP" sz="1846" dirty="0">
              <a:latin typeface="AR P丸ゴシック体E" panose="020F0900000000000000" pitchFamily="50" charset="-128"/>
              <a:ea typeface="AR P丸ゴシック体E" panose="020F0900000000000000" pitchFamily="50" charset="-128"/>
            </a:endParaRPr>
          </a:p>
          <a:p>
            <a:pPr eaLnBrk="1" hangingPunct="1">
              <a:lnSpc>
                <a:spcPct val="150000"/>
              </a:lnSpc>
            </a:pPr>
            <a:r>
              <a:rPr lang="ja-JP" altLang="en-US" sz="1846" dirty="0">
                <a:latin typeface="AR P丸ゴシック体E" panose="020F0900000000000000" pitchFamily="50" charset="-128"/>
                <a:ea typeface="AR P丸ゴシック体E" panose="020F0900000000000000" pitchFamily="50" charset="-128"/>
              </a:rPr>
              <a:t>　問を出し合い</a:t>
            </a:r>
            <a:r>
              <a:rPr lang="ja-JP" altLang="en-US" sz="1846" dirty="0">
                <a:latin typeface="HG明朝B" panose="02020809000000000000" pitchFamily="17" charset="-128"/>
                <a:ea typeface="HG明朝B" panose="02020809000000000000" pitchFamily="17" charset="-128"/>
              </a:rPr>
              <a:t>、</a:t>
            </a:r>
            <a:r>
              <a:rPr lang="ja-JP" altLang="en-US" sz="1846" dirty="0">
                <a:latin typeface="HGSｺﾞｼｯｸE" panose="020B0900000000000000" pitchFamily="50" charset="-128"/>
                <a:ea typeface="HGSｺﾞｼｯｸE" panose="020B0900000000000000" pitchFamily="50" charset="-128"/>
              </a:rPr>
              <a:t>分類・整</a:t>
            </a:r>
            <a:endParaRPr lang="en-US" altLang="ja-JP" sz="1846" dirty="0">
              <a:latin typeface="HGSｺﾞｼｯｸE" panose="020B0900000000000000" pitchFamily="50" charset="-128"/>
              <a:ea typeface="HGSｺﾞｼｯｸE" panose="020B0900000000000000" pitchFamily="50" charset="-128"/>
            </a:endParaRPr>
          </a:p>
          <a:p>
            <a:pPr eaLnBrk="1" hangingPunct="1">
              <a:lnSpc>
                <a:spcPct val="150000"/>
              </a:lnSpc>
            </a:pPr>
            <a:r>
              <a:rPr lang="ja-JP" altLang="en-US" sz="1846" dirty="0">
                <a:latin typeface="HGSｺﾞｼｯｸE" panose="020B0900000000000000" pitchFamily="50" charset="-128"/>
                <a:ea typeface="HGSｺﾞｼｯｸE" panose="020B0900000000000000" pitchFamily="50" charset="-128"/>
              </a:rPr>
              <a:t>　</a:t>
            </a:r>
            <a:r>
              <a:rPr lang="ja-JP" altLang="en-US" sz="1846" dirty="0" err="1">
                <a:latin typeface="HGSｺﾞｼｯｸE" panose="020B0900000000000000" pitchFamily="50" charset="-128"/>
                <a:ea typeface="HGSｺﾞｼｯｸE" panose="020B0900000000000000" pitchFamily="50" charset="-128"/>
              </a:rPr>
              <a:t>理して</a:t>
            </a:r>
            <a:r>
              <a:rPr lang="ja-JP" altLang="en-US" sz="1846" dirty="0">
                <a:latin typeface="HG明朝B" panose="02020809000000000000" pitchFamily="17" charset="-128"/>
                <a:ea typeface="HG明朝B" panose="02020809000000000000" pitchFamily="17" charset="-128"/>
              </a:rPr>
              <a:t>まとめ、</a:t>
            </a:r>
            <a:r>
              <a:rPr lang="ja-JP" altLang="en-US" sz="1846" b="1" dirty="0">
                <a:latin typeface="HGSｺﾞｼｯｸE" panose="020B0900000000000000" pitchFamily="50" charset="-128"/>
                <a:ea typeface="HGSｺﾞｼｯｸE" panose="020B0900000000000000" pitchFamily="50" charset="-128"/>
              </a:rPr>
              <a:t>学習問題</a:t>
            </a:r>
            <a:endParaRPr lang="en-US" altLang="ja-JP" sz="1846" b="1" dirty="0">
              <a:latin typeface="HGSｺﾞｼｯｸE" panose="020B0900000000000000" pitchFamily="50" charset="-128"/>
              <a:ea typeface="HGSｺﾞｼｯｸE" panose="020B0900000000000000" pitchFamily="50" charset="-128"/>
            </a:endParaRPr>
          </a:p>
          <a:p>
            <a:pPr eaLnBrk="1" hangingPunct="1">
              <a:lnSpc>
                <a:spcPct val="150000"/>
              </a:lnSpc>
            </a:pPr>
            <a:r>
              <a:rPr lang="ja-JP" altLang="en-US" sz="1846" b="1" dirty="0">
                <a:latin typeface="HGSｺﾞｼｯｸE" panose="020B0900000000000000" pitchFamily="50" charset="-128"/>
                <a:ea typeface="HGSｺﾞｼｯｸE" panose="020B0900000000000000" pitchFamily="50" charset="-128"/>
              </a:rPr>
              <a:t>　をつくる</a:t>
            </a:r>
            <a:endParaRPr lang="en-US" altLang="ja-JP" sz="1846" b="1" dirty="0">
              <a:latin typeface="HGSｺﾞｼｯｸE" panose="020B0900000000000000" pitchFamily="50" charset="-128"/>
              <a:ea typeface="HGSｺﾞｼｯｸE" panose="020B0900000000000000" pitchFamily="50" charset="-128"/>
            </a:endParaRPr>
          </a:p>
          <a:p>
            <a:pPr eaLnBrk="1" hangingPunct="1">
              <a:lnSpc>
                <a:spcPct val="150000"/>
              </a:lnSpc>
            </a:pP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en-US" altLang="ja-JP" sz="1846" dirty="0">
                <a:latin typeface="HG明朝B" panose="02020809000000000000" pitchFamily="17" charset="-128"/>
                <a:ea typeface="HG明朝B" panose="02020809000000000000" pitchFamily="17" charset="-128"/>
              </a:rPr>
              <a:t>5)</a:t>
            </a:r>
            <a:r>
              <a:rPr lang="ja-JP" altLang="en-US" sz="1846" dirty="0">
                <a:latin typeface="HG明朝B" panose="02020809000000000000" pitchFamily="17" charset="-128"/>
                <a:ea typeface="HG明朝B" panose="02020809000000000000" pitchFamily="17" charset="-128"/>
              </a:rPr>
              <a:t>問題について、自分なり</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の</a:t>
            </a:r>
            <a:r>
              <a:rPr lang="ja-JP" altLang="en-US" sz="1846" dirty="0">
                <a:latin typeface="HGSｺﾞｼｯｸE" panose="020B0900000000000000" pitchFamily="50" charset="-128"/>
                <a:ea typeface="HGSｺﾞｼｯｸE" panose="020B0900000000000000" pitchFamily="50" charset="-128"/>
              </a:rPr>
              <a:t>予想</a:t>
            </a:r>
            <a:r>
              <a:rPr lang="ja-JP" altLang="en-US" sz="1846" dirty="0">
                <a:latin typeface="HG明朝B" panose="02020809000000000000" pitchFamily="17" charset="-128"/>
                <a:ea typeface="HG明朝B" panose="02020809000000000000" pitchFamily="17" charset="-128"/>
              </a:rPr>
              <a:t>をする</a:t>
            </a:r>
            <a:endParaRPr lang="en-US" altLang="ja-JP" sz="1846" dirty="0">
              <a:latin typeface="HG明朝B" panose="02020809000000000000" pitchFamily="17" charset="-128"/>
              <a:ea typeface="HG明朝B" panose="02020809000000000000" pitchFamily="17" charset="-128"/>
            </a:endParaRPr>
          </a:p>
        </p:txBody>
      </p:sp>
      <p:sp>
        <p:nvSpPr>
          <p:cNvPr id="15" name="テキスト ボックス 14"/>
          <p:cNvSpPr txBox="1">
            <a:spLocks noChangeArrowheads="1"/>
          </p:cNvSpPr>
          <p:nvPr/>
        </p:nvSpPr>
        <p:spPr bwMode="auto">
          <a:xfrm>
            <a:off x="1054335" y="1139761"/>
            <a:ext cx="562975" cy="54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954" dirty="0">
                <a:latin typeface="HG創英角ﾎﾟｯﾌﾟ体" panose="040B0A09000000000000" pitchFamily="49" charset="-128"/>
                <a:ea typeface="HG創英角ﾎﾟｯﾌﾟ体" panose="040B0A09000000000000" pitchFamily="49" charset="-128"/>
              </a:rPr>
              <a:t>①</a:t>
            </a:r>
          </a:p>
        </p:txBody>
      </p:sp>
      <p:sp>
        <p:nvSpPr>
          <p:cNvPr id="16" name="テキスト ボックス 15"/>
          <p:cNvSpPr txBox="1">
            <a:spLocks noChangeArrowheads="1"/>
          </p:cNvSpPr>
          <p:nvPr/>
        </p:nvSpPr>
        <p:spPr bwMode="auto">
          <a:xfrm>
            <a:off x="3918108" y="1139760"/>
            <a:ext cx="562975" cy="54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954" dirty="0">
                <a:latin typeface="HG創英角ﾎﾟｯﾌﾟ体" panose="040B0A09000000000000" pitchFamily="49" charset="-128"/>
                <a:ea typeface="HG創英角ﾎﾟｯﾌﾟ体" panose="040B0A09000000000000" pitchFamily="49" charset="-128"/>
              </a:rPr>
              <a:t>②</a:t>
            </a:r>
          </a:p>
        </p:txBody>
      </p:sp>
      <p:sp>
        <p:nvSpPr>
          <p:cNvPr id="17" name="テキスト ボックス 16"/>
          <p:cNvSpPr txBox="1">
            <a:spLocks noChangeArrowheads="1"/>
          </p:cNvSpPr>
          <p:nvPr/>
        </p:nvSpPr>
        <p:spPr bwMode="auto">
          <a:xfrm>
            <a:off x="7150471" y="1119728"/>
            <a:ext cx="562975" cy="54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954" dirty="0">
                <a:latin typeface="HG創英角ﾎﾟｯﾌﾟ体" panose="040B0A09000000000000" pitchFamily="49" charset="-128"/>
                <a:ea typeface="HG創英角ﾎﾟｯﾌﾟ体" panose="040B0A09000000000000" pitchFamily="49" charset="-128"/>
              </a:rPr>
              <a:t>③</a:t>
            </a:r>
          </a:p>
        </p:txBody>
      </p:sp>
      <p:sp>
        <p:nvSpPr>
          <p:cNvPr id="3" name="テキスト ボックス 2">
            <a:extLst>
              <a:ext uri="{FF2B5EF4-FFF2-40B4-BE49-F238E27FC236}">
                <a16:creationId xmlns:a16="http://schemas.microsoft.com/office/drawing/2014/main" id="{A5AB77DE-8FF1-4D2E-BD07-82B070E8C7FD}"/>
              </a:ext>
            </a:extLst>
          </p:cNvPr>
          <p:cNvSpPr txBox="1"/>
          <p:nvPr/>
        </p:nvSpPr>
        <p:spPr>
          <a:xfrm>
            <a:off x="157613" y="5954819"/>
            <a:ext cx="2492990" cy="707886"/>
          </a:xfrm>
          <a:prstGeom prst="rect">
            <a:avLst/>
          </a:prstGeom>
          <a:solidFill>
            <a:srgbClr val="FFD5D1"/>
          </a:solidFill>
          <a:ln w="28575">
            <a:solidFill>
              <a:schemeClr val="accent1">
                <a:lumMod val="50000"/>
              </a:schemeClr>
            </a:solidFill>
          </a:ln>
        </p:spPr>
        <p:txBody>
          <a:bodyPr wrap="square" rtlCol="0">
            <a:spAutoFit/>
          </a:bodyPr>
          <a:lstStyle/>
          <a:p>
            <a:r>
              <a:rPr lang="ja-JP" altLang="en-US" sz="2000" b="1" dirty="0"/>
              <a:t>親しみ・憧れ・共感</a:t>
            </a:r>
            <a:endParaRPr lang="en-US" altLang="ja-JP" sz="2000" b="1" dirty="0"/>
          </a:p>
          <a:p>
            <a:r>
              <a:rPr lang="ja-JP" altLang="en-US" sz="2000" b="1" dirty="0"/>
              <a:t>不安・危機感</a:t>
            </a:r>
          </a:p>
        </p:txBody>
      </p:sp>
      <p:cxnSp>
        <p:nvCxnSpPr>
          <p:cNvPr id="10" name="直線コネクタ 9">
            <a:extLst>
              <a:ext uri="{FF2B5EF4-FFF2-40B4-BE49-F238E27FC236}">
                <a16:creationId xmlns:a16="http://schemas.microsoft.com/office/drawing/2014/main" id="{4E08A142-D80C-4726-8315-7EA6EC05B21E}"/>
              </a:ext>
            </a:extLst>
          </p:cNvPr>
          <p:cNvCxnSpPr/>
          <p:nvPr/>
        </p:nvCxnSpPr>
        <p:spPr>
          <a:xfrm>
            <a:off x="3918107" y="3561938"/>
            <a:ext cx="131858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E9A08AFE-8213-4BC2-9739-0B5D30416B19}"/>
              </a:ext>
            </a:extLst>
          </p:cNvPr>
          <p:cNvCxnSpPr>
            <a:cxnSpLocks/>
          </p:cNvCxnSpPr>
          <p:nvPr/>
        </p:nvCxnSpPr>
        <p:spPr>
          <a:xfrm>
            <a:off x="3148788" y="3960751"/>
            <a:ext cx="148968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6D99194-D426-4D0D-8FFC-B796225056A9}"/>
              </a:ext>
            </a:extLst>
          </p:cNvPr>
          <p:cNvCxnSpPr/>
          <p:nvPr/>
        </p:nvCxnSpPr>
        <p:spPr>
          <a:xfrm>
            <a:off x="3574966" y="4426034"/>
            <a:ext cx="131858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7A2B589E-702E-4DDC-85E4-FB6CCC14E662}"/>
              </a:ext>
            </a:extLst>
          </p:cNvPr>
          <p:cNvCxnSpPr>
            <a:cxnSpLocks/>
          </p:cNvCxnSpPr>
          <p:nvPr/>
        </p:nvCxnSpPr>
        <p:spPr>
          <a:xfrm>
            <a:off x="7961915" y="3561938"/>
            <a:ext cx="1056401" cy="984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75555967-C08A-43A8-B445-F82C7DD9617A}"/>
              </a:ext>
            </a:extLst>
          </p:cNvPr>
          <p:cNvCxnSpPr>
            <a:cxnSpLocks/>
          </p:cNvCxnSpPr>
          <p:nvPr/>
        </p:nvCxnSpPr>
        <p:spPr>
          <a:xfrm>
            <a:off x="6368701" y="4019756"/>
            <a:ext cx="1056401" cy="984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FE2D0853-06E8-4A3B-AE71-FE23D61F687E}"/>
              </a:ext>
            </a:extLst>
          </p:cNvPr>
          <p:cNvSpPr txBox="1"/>
          <p:nvPr/>
        </p:nvSpPr>
        <p:spPr>
          <a:xfrm>
            <a:off x="3119322" y="5954819"/>
            <a:ext cx="2789998" cy="400110"/>
          </a:xfrm>
          <a:prstGeom prst="rect">
            <a:avLst/>
          </a:prstGeom>
          <a:solidFill>
            <a:srgbClr val="FFD5D1"/>
          </a:solidFill>
          <a:ln w="28575">
            <a:solidFill>
              <a:schemeClr val="accent1">
                <a:lumMod val="50000"/>
              </a:schemeClr>
            </a:solidFill>
          </a:ln>
        </p:spPr>
        <p:txBody>
          <a:bodyPr wrap="square" rtlCol="0">
            <a:spAutoFit/>
          </a:bodyPr>
          <a:lstStyle/>
          <a:p>
            <a:r>
              <a:rPr lang="ja-JP" altLang="en-US" sz="2000" b="1" dirty="0"/>
              <a:t>それらをひっくり返す</a:t>
            </a:r>
          </a:p>
        </p:txBody>
      </p:sp>
      <p:sp>
        <p:nvSpPr>
          <p:cNvPr id="23" name="テキスト ボックス 22">
            <a:extLst>
              <a:ext uri="{FF2B5EF4-FFF2-40B4-BE49-F238E27FC236}">
                <a16:creationId xmlns:a16="http://schemas.microsoft.com/office/drawing/2014/main" id="{3EA7C751-F9A3-4DC9-BF70-500679FDB1A4}"/>
              </a:ext>
            </a:extLst>
          </p:cNvPr>
          <p:cNvSpPr txBox="1"/>
          <p:nvPr/>
        </p:nvSpPr>
        <p:spPr>
          <a:xfrm>
            <a:off x="6425512" y="5949280"/>
            <a:ext cx="2492990" cy="400110"/>
          </a:xfrm>
          <a:prstGeom prst="rect">
            <a:avLst/>
          </a:prstGeom>
          <a:solidFill>
            <a:srgbClr val="FFD5D1"/>
          </a:solidFill>
          <a:ln w="28575">
            <a:solidFill>
              <a:schemeClr val="accent1">
                <a:lumMod val="50000"/>
              </a:schemeClr>
            </a:solidFill>
          </a:ln>
        </p:spPr>
        <p:txBody>
          <a:bodyPr wrap="none" rtlCol="0">
            <a:spAutoFit/>
          </a:bodyPr>
          <a:lstStyle/>
          <a:p>
            <a:r>
              <a:rPr lang="ja-JP" altLang="en-US" sz="2000" b="1" dirty="0"/>
              <a:t>疑問から学習問題へ</a:t>
            </a:r>
          </a:p>
        </p:txBody>
      </p:sp>
      <p:cxnSp>
        <p:nvCxnSpPr>
          <p:cNvPr id="4" name="直線コネクタ 3">
            <a:extLst>
              <a:ext uri="{FF2B5EF4-FFF2-40B4-BE49-F238E27FC236}">
                <a16:creationId xmlns:a16="http://schemas.microsoft.com/office/drawing/2014/main" id="{BA78F605-3E5F-A6EF-24DF-D58695C056DA}"/>
              </a:ext>
            </a:extLst>
          </p:cNvPr>
          <p:cNvCxnSpPr>
            <a:cxnSpLocks/>
          </p:cNvCxnSpPr>
          <p:nvPr/>
        </p:nvCxnSpPr>
        <p:spPr>
          <a:xfrm>
            <a:off x="1315842" y="3140968"/>
            <a:ext cx="95190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AE5F93DF-0DDB-B9BE-9738-9053FE959909}"/>
              </a:ext>
            </a:extLst>
          </p:cNvPr>
          <p:cNvCxnSpPr>
            <a:cxnSpLocks/>
          </p:cNvCxnSpPr>
          <p:nvPr/>
        </p:nvCxnSpPr>
        <p:spPr>
          <a:xfrm>
            <a:off x="363940" y="3571784"/>
            <a:ext cx="147175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637D331B-79E9-6E58-B707-B196D9FFCFED}"/>
              </a:ext>
            </a:extLst>
          </p:cNvPr>
          <p:cNvCxnSpPr>
            <a:cxnSpLocks/>
          </p:cNvCxnSpPr>
          <p:nvPr/>
        </p:nvCxnSpPr>
        <p:spPr>
          <a:xfrm>
            <a:off x="363940" y="4869160"/>
            <a:ext cx="198369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378DF0C0-D254-C652-3A2C-912025718CE3}"/>
              </a:ext>
            </a:extLst>
          </p:cNvPr>
          <p:cNvCxnSpPr>
            <a:cxnSpLocks/>
          </p:cNvCxnSpPr>
          <p:nvPr/>
        </p:nvCxnSpPr>
        <p:spPr>
          <a:xfrm>
            <a:off x="379738" y="5669064"/>
            <a:ext cx="95190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EFC49B11-2CE8-DC78-3B73-C81DA7003336}"/>
              </a:ext>
            </a:extLst>
          </p:cNvPr>
          <p:cNvCxnSpPr>
            <a:cxnSpLocks/>
          </p:cNvCxnSpPr>
          <p:nvPr/>
        </p:nvCxnSpPr>
        <p:spPr>
          <a:xfrm>
            <a:off x="3188050" y="5301208"/>
            <a:ext cx="95190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矢印: 右 11">
            <a:extLst>
              <a:ext uri="{FF2B5EF4-FFF2-40B4-BE49-F238E27FC236}">
                <a16:creationId xmlns:a16="http://schemas.microsoft.com/office/drawing/2014/main" id="{935E3009-B6EA-E58F-BDF2-FD20014EED4E}"/>
              </a:ext>
            </a:extLst>
          </p:cNvPr>
          <p:cNvSpPr/>
          <p:nvPr/>
        </p:nvSpPr>
        <p:spPr>
          <a:xfrm>
            <a:off x="2743696" y="6081664"/>
            <a:ext cx="375625" cy="216024"/>
          </a:xfrm>
          <a:prstGeom prst="rightArrow">
            <a:avLst/>
          </a:prstGeom>
          <a:solidFill>
            <a:srgbClr val="F4AC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B8F440F9-9042-C3A9-AFA2-196C73DBEE12}"/>
              </a:ext>
            </a:extLst>
          </p:cNvPr>
          <p:cNvSpPr/>
          <p:nvPr/>
        </p:nvSpPr>
        <p:spPr>
          <a:xfrm>
            <a:off x="5944489" y="6041323"/>
            <a:ext cx="375625" cy="216024"/>
          </a:xfrm>
          <a:prstGeom prst="rightArrow">
            <a:avLst/>
          </a:prstGeom>
          <a:solidFill>
            <a:srgbClr val="F4AC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E28EC6AE-D9E2-A053-C679-3326F1D701BE}"/>
              </a:ext>
            </a:extLst>
          </p:cNvPr>
          <p:cNvSpPr txBox="1"/>
          <p:nvPr/>
        </p:nvSpPr>
        <p:spPr>
          <a:xfrm flipH="1">
            <a:off x="2407675" y="49824"/>
            <a:ext cx="4213292" cy="369332"/>
          </a:xfrm>
          <a:prstGeom prst="rect">
            <a:avLst/>
          </a:prstGeom>
          <a:noFill/>
        </p:spPr>
        <p:txBody>
          <a:bodyPr wrap="square" rtlCol="0">
            <a:spAutoFit/>
          </a:bodyPr>
          <a:lstStyle/>
          <a:p>
            <a:r>
              <a:rPr kumimoji="1" lang="ja-JP" altLang="en-US" dirty="0">
                <a:highlight>
                  <a:srgbClr val="FFFF00"/>
                </a:highlight>
                <a:latin typeface="AR P丸ゴシック体E" panose="020F0900000000000000" pitchFamily="50" charset="-128"/>
                <a:ea typeface="AR P丸ゴシック体E" panose="020F0900000000000000" pitchFamily="50" charset="-128"/>
              </a:rPr>
              <a:t>先生方用のプレゼンに入れていた資料</a:t>
            </a:r>
          </a:p>
        </p:txBody>
      </p:sp>
    </p:spTree>
    <p:extLst>
      <p:ext uri="{BB962C8B-B14F-4D97-AF65-F5344CB8AC3E}">
        <p14:creationId xmlns:p14="http://schemas.microsoft.com/office/powerpoint/2010/main" val="3546180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par>
                                <p:cTn id="44" presetID="16" presetClass="entr" presetSubtype="21"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42" presetClass="entr" presetSubtype="0"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42" presetClass="entr" presetSubtype="0"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3000"/>
                            </p:stCondLst>
                            <p:childTnLst>
                              <p:par>
                                <p:cTn id="67" presetID="42" presetClass="entr" presetSubtype="0"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1000"/>
                                        <p:tgtEl>
                                          <p:spTgt spid="9"/>
                                        </p:tgtEl>
                                      </p:cBhvr>
                                    </p:animEffect>
                                    <p:anim calcmode="lin" valueType="num">
                                      <p:cBhvr>
                                        <p:cTn id="70" dur="1000" fill="hold"/>
                                        <p:tgtEl>
                                          <p:spTgt spid="9"/>
                                        </p:tgtEl>
                                        <p:attrNameLst>
                                          <p:attrName>ppt_x</p:attrName>
                                        </p:attrNameLst>
                                      </p:cBhvr>
                                      <p:tavLst>
                                        <p:tav tm="0">
                                          <p:val>
                                            <p:strVal val="#ppt_x"/>
                                          </p:val>
                                        </p:tav>
                                        <p:tav tm="100000">
                                          <p:val>
                                            <p:strVal val="#ppt_x"/>
                                          </p:val>
                                        </p:tav>
                                      </p:tavLst>
                                    </p:anim>
                                    <p:anim calcmode="lin" valueType="num">
                                      <p:cBhvr>
                                        <p:cTn id="7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additive="base">
                                        <p:cTn id="76" dur="500" fill="hold"/>
                                        <p:tgtEl>
                                          <p:spTgt spid="12"/>
                                        </p:tgtEl>
                                        <p:attrNameLst>
                                          <p:attrName>ppt_x</p:attrName>
                                        </p:attrNameLst>
                                      </p:cBhvr>
                                      <p:tavLst>
                                        <p:tav tm="0">
                                          <p:val>
                                            <p:strVal val="0-#ppt_w/2"/>
                                          </p:val>
                                        </p:tav>
                                        <p:tav tm="100000">
                                          <p:val>
                                            <p:strVal val="#ppt_x"/>
                                          </p:val>
                                        </p:tav>
                                      </p:tavLst>
                                    </p:anim>
                                    <p:anim calcmode="lin" valueType="num">
                                      <p:cBhvr additive="base">
                                        <p:cTn id="77" dur="500" fill="hold"/>
                                        <p:tgtEl>
                                          <p:spTgt spid="12"/>
                                        </p:tgtEl>
                                        <p:attrNameLst>
                                          <p:attrName>ppt_y</p:attrName>
                                        </p:attrNameLst>
                                      </p:cBhvr>
                                      <p:tavLst>
                                        <p:tav tm="0">
                                          <p:val>
                                            <p:strVal val="#ppt_y"/>
                                          </p:val>
                                        </p:tav>
                                        <p:tav tm="100000">
                                          <p:val>
                                            <p:strVal val="#ppt_y"/>
                                          </p:val>
                                        </p:tav>
                                      </p:tavLst>
                                    </p:anim>
                                  </p:childTnLst>
                                </p:cTn>
                              </p:par>
                            </p:childTnLst>
                          </p:cTn>
                        </p:par>
                        <p:par>
                          <p:cTn id="78" fill="hold">
                            <p:stCondLst>
                              <p:cond delay="500"/>
                            </p:stCondLst>
                            <p:childTnLst>
                              <p:par>
                                <p:cTn id="79" presetID="42" presetClass="entr" presetSubtype="0"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1000"/>
                                        <p:tgtEl>
                                          <p:spTgt spid="22"/>
                                        </p:tgtEl>
                                      </p:cBhvr>
                                    </p:animEffect>
                                    <p:anim calcmode="lin" valueType="num">
                                      <p:cBhvr>
                                        <p:cTn id="82" dur="1000" fill="hold"/>
                                        <p:tgtEl>
                                          <p:spTgt spid="22"/>
                                        </p:tgtEl>
                                        <p:attrNameLst>
                                          <p:attrName>ppt_x</p:attrName>
                                        </p:attrNameLst>
                                      </p:cBhvr>
                                      <p:tavLst>
                                        <p:tav tm="0">
                                          <p:val>
                                            <p:strVal val="#ppt_x"/>
                                          </p:val>
                                        </p:tav>
                                        <p:tav tm="100000">
                                          <p:val>
                                            <p:strVal val="#ppt_x"/>
                                          </p:val>
                                        </p:tav>
                                      </p:tavLst>
                                    </p:anim>
                                    <p:anim calcmode="lin" valueType="num">
                                      <p:cBhvr>
                                        <p:cTn id="8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 calcmode="lin" valueType="num">
                                      <p:cBhvr additive="base">
                                        <p:cTn id="88" dur="500" fill="hold"/>
                                        <p:tgtEl>
                                          <p:spTgt spid="7"/>
                                        </p:tgtEl>
                                        <p:attrNameLst>
                                          <p:attrName>ppt_x</p:attrName>
                                        </p:attrNameLst>
                                      </p:cBhvr>
                                      <p:tavLst>
                                        <p:tav tm="0">
                                          <p:val>
                                            <p:strVal val="#ppt_x"/>
                                          </p:val>
                                        </p:tav>
                                        <p:tav tm="100000">
                                          <p:val>
                                            <p:strVal val="#ppt_x"/>
                                          </p:val>
                                        </p:tav>
                                      </p:tavLst>
                                    </p:anim>
                                    <p:anim calcmode="lin" valueType="num">
                                      <p:cBhvr additive="base">
                                        <p:cTn id="89" dur="500" fill="hold"/>
                                        <p:tgtEl>
                                          <p:spTgt spid="7"/>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8"/>
                                        </p:tgtEl>
                                        <p:attrNameLst>
                                          <p:attrName>style.visibility</p:attrName>
                                        </p:attrNameLst>
                                      </p:cBhvr>
                                      <p:to>
                                        <p:strVal val="visible"/>
                                      </p:to>
                                    </p:set>
                                    <p:anim calcmode="lin" valueType="num">
                                      <p:cBhvr additive="base">
                                        <p:cTn id="92" dur="500" fill="hold"/>
                                        <p:tgtEl>
                                          <p:spTgt spid="8"/>
                                        </p:tgtEl>
                                        <p:attrNameLst>
                                          <p:attrName>ppt_x</p:attrName>
                                        </p:attrNameLst>
                                      </p:cBhvr>
                                      <p:tavLst>
                                        <p:tav tm="0">
                                          <p:val>
                                            <p:strVal val="#ppt_x"/>
                                          </p:val>
                                        </p:tav>
                                        <p:tav tm="100000">
                                          <p:val>
                                            <p:strVal val="#ppt_x"/>
                                          </p:val>
                                        </p:tav>
                                      </p:tavLst>
                                    </p:anim>
                                    <p:anim calcmode="lin" valueType="num">
                                      <p:cBhvr additive="base">
                                        <p:cTn id="93" dur="500" fill="hold"/>
                                        <p:tgtEl>
                                          <p:spTgt spid="8"/>
                                        </p:tgtEl>
                                        <p:attrNameLst>
                                          <p:attrName>ppt_y</p:attrName>
                                        </p:attrNameLst>
                                      </p:cBhvr>
                                      <p:tavLst>
                                        <p:tav tm="0">
                                          <p:val>
                                            <p:strVal val="1+#ppt_h/2"/>
                                          </p:val>
                                        </p:tav>
                                        <p:tav tm="100000">
                                          <p:val>
                                            <p:strVal val="#ppt_y"/>
                                          </p:val>
                                        </p:tav>
                                      </p:tavLst>
                                    </p:anim>
                                  </p:childTnLst>
                                </p:cTn>
                              </p:par>
                              <p:par>
                                <p:cTn id="94" presetID="16" presetClass="entr" presetSubtype="21"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barn(inVertical)">
                                      <p:cBhvr>
                                        <p:cTn id="96" dur="500"/>
                                        <p:tgtEl>
                                          <p:spTgt spid="17"/>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1000" fill="hold"/>
                                        <p:tgtEl>
                                          <p:spTgt spid="20"/>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fade">
                                      <p:cBhvr>
                                        <p:cTn id="106" dur="1000"/>
                                        <p:tgtEl>
                                          <p:spTgt spid="21"/>
                                        </p:tgtEl>
                                      </p:cBhvr>
                                    </p:animEffect>
                                    <p:anim calcmode="lin" valueType="num">
                                      <p:cBhvr>
                                        <p:cTn id="107" dur="1000" fill="hold"/>
                                        <p:tgtEl>
                                          <p:spTgt spid="21"/>
                                        </p:tgtEl>
                                        <p:attrNameLst>
                                          <p:attrName>ppt_x</p:attrName>
                                        </p:attrNameLst>
                                      </p:cBhvr>
                                      <p:tavLst>
                                        <p:tav tm="0">
                                          <p:val>
                                            <p:strVal val="#ppt_x"/>
                                          </p:val>
                                        </p:tav>
                                        <p:tav tm="100000">
                                          <p:val>
                                            <p:strVal val="#ppt_x"/>
                                          </p:val>
                                        </p:tav>
                                      </p:tavLst>
                                    </p:anim>
                                    <p:anim calcmode="lin" valueType="num">
                                      <p:cBhvr>
                                        <p:cTn id="10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grpId="0" nodeType="clickEffect">
                                  <p:stCondLst>
                                    <p:cond delay="0"/>
                                  </p:stCondLst>
                                  <p:childTnLst>
                                    <p:set>
                                      <p:cBhvr>
                                        <p:cTn id="112" dur="1" fill="hold">
                                          <p:stCondLst>
                                            <p:cond delay="0"/>
                                          </p:stCondLst>
                                        </p:cTn>
                                        <p:tgtEl>
                                          <p:spTgt spid="14"/>
                                        </p:tgtEl>
                                        <p:attrNameLst>
                                          <p:attrName>style.visibility</p:attrName>
                                        </p:attrNameLst>
                                      </p:cBhvr>
                                      <p:to>
                                        <p:strVal val="visible"/>
                                      </p:to>
                                    </p:set>
                                    <p:anim calcmode="lin" valueType="num">
                                      <p:cBhvr additive="base">
                                        <p:cTn id="113" dur="500" fill="hold"/>
                                        <p:tgtEl>
                                          <p:spTgt spid="14"/>
                                        </p:tgtEl>
                                        <p:attrNameLst>
                                          <p:attrName>ppt_x</p:attrName>
                                        </p:attrNameLst>
                                      </p:cBhvr>
                                      <p:tavLst>
                                        <p:tav tm="0">
                                          <p:val>
                                            <p:strVal val="0-#ppt_w/2"/>
                                          </p:val>
                                        </p:tav>
                                        <p:tav tm="100000">
                                          <p:val>
                                            <p:strVal val="#ppt_x"/>
                                          </p:val>
                                        </p:tav>
                                      </p:tavLst>
                                    </p:anim>
                                    <p:anim calcmode="lin" valueType="num">
                                      <p:cBhvr additive="base">
                                        <p:cTn id="114" dur="500" fill="hold"/>
                                        <p:tgtEl>
                                          <p:spTgt spid="14"/>
                                        </p:tgtEl>
                                        <p:attrNameLst>
                                          <p:attrName>ppt_y</p:attrName>
                                        </p:attrNameLst>
                                      </p:cBhvr>
                                      <p:tavLst>
                                        <p:tav tm="0">
                                          <p:val>
                                            <p:strVal val="#ppt_y"/>
                                          </p:val>
                                        </p:tav>
                                        <p:tav tm="100000">
                                          <p:val>
                                            <p:strVal val="#ppt_y"/>
                                          </p:val>
                                        </p:tav>
                                      </p:tavLst>
                                    </p:anim>
                                  </p:childTnLst>
                                </p:cTn>
                              </p:par>
                            </p:childTnLst>
                          </p:cTn>
                        </p:par>
                        <p:par>
                          <p:cTn id="115" fill="hold">
                            <p:stCondLst>
                              <p:cond delay="500"/>
                            </p:stCondLst>
                            <p:childTnLst>
                              <p:par>
                                <p:cTn id="116" presetID="42" presetClass="entr" presetSubtype="0" fill="hold" grpId="0" nodeType="afterEffect">
                                  <p:stCondLst>
                                    <p:cond delay="0"/>
                                  </p:stCondLst>
                                  <p:childTnLst>
                                    <p:set>
                                      <p:cBhvr>
                                        <p:cTn id="117" dur="1" fill="hold">
                                          <p:stCondLst>
                                            <p:cond delay="0"/>
                                          </p:stCondLst>
                                        </p:cTn>
                                        <p:tgtEl>
                                          <p:spTgt spid="23"/>
                                        </p:tgtEl>
                                        <p:attrNameLst>
                                          <p:attrName>style.visibility</p:attrName>
                                        </p:attrNameLst>
                                      </p:cBhvr>
                                      <p:to>
                                        <p:strVal val="visible"/>
                                      </p:to>
                                    </p:set>
                                    <p:animEffect transition="in" filter="fade">
                                      <p:cBhvr>
                                        <p:cTn id="118" dur="1000"/>
                                        <p:tgtEl>
                                          <p:spTgt spid="23"/>
                                        </p:tgtEl>
                                      </p:cBhvr>
                                    </p:animEffect>
                                    <p:anim calcmode="lin" valueType="num">
                                      <p:cBhvr>
                                        <p:cTn id="119" dur="1000" fill="hold"/>
                                        <p:tgtEl>
                                          <p:spTgt spid="23"/>
                                        </p:tgtEl>
                                        <p:attrNameLst>
                                          <p:attrName>ppt_x</p:attrName>
                                        </p:attrNameLst>
                                      </p:cBhvr>
                                      <p:tavLst>
                                        <p:tav tm="0">
                                          <p:val>
                                            <p:strVal val="#ppt_x"/>
                                          </p:val>
                                        </p:tav>
                                        <p:tav tm="100000">
                                          <p:val>
                                            <p:strVal val="#ppt_x"/>
                                          </p:val>
                                        </p:tav>
                                      </p:tavLst>
                                    </p:anim>
                                    <p:anim calcmode="lin" valueType="num">
                                      <p:cBhvr>
                                        <p:cTn id="12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6" grpId="0"/>
      <p:bldP spid="17" grpId="0"/>
      <p:bldP spid="3" grpId="0" animBg="1"/>
      <p:bldP spid="22" grpId="0" animBg="1"/>
      <p:bldP spid="23" grpId="0" animBg="1"/>
      <p:bldP spid="12" grpId="0" animBg="1"/>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CA0AC60-67B7-4193-A9A7-3093AF4F0BED}"/>
              </a:ext>
            </a:extLst>
          </p:cNvPr>
          <p:cNvSpPr txBox="1"/>
          <p:nvPr/>
        </p:nvSpPr>
        <p:spPr>
          <a:xfrm flipH="1">
            <a:off x="286482" y="1220294"/>
            <a:ext cx="9489529" cy="3231654"/>
          </a:xfrm>
          <a:prstGeom prst="rect">
            <a:avLst/>
          </a:prstGeom>
          <a:noFill/>
        </p:spPr>
        <p:txBody>
          <a:bodyPr wrap="square" rtlCol="0">
            <a:spAutoFit/>
          </a:bodyPr>
          <a:lstStyle/>
          <a:p>
            <a:r>
              <a:rPr kumimoji="1" lang="ja-JP" altLang="en-US" sz="2400" b="1" dirty="0">
                <a:highlight>
                  <a:srgbClr val="FFFFFF"/>
                </a:highlight>
                <a:latin typeface="AR丸ゴシック体E" panose="020F0909000000000000" pitchFamily="49" charset="-128"/>
                <a:ea typeface="AR丸ゴシック体E" panose="020F0909000000000000" pitchFamily="49" charset="-128"/>
              </a:rPr>
              <a:t>　　　</a:t>
            </a:r>
            <a:r>
              <a:rPr kumimoji="1" lang="ja-JP" altLang="en-US" sz="3200" b="1" dirty="0">
                <a:highlight>
                  <a:srgbClr val="FFFF00"/>
                </a:highlight>
                <a:latin typeface="AR丸ゴシック体E" panose="020F0909000000000000" pitchFamily="49" charset="-128"/>
                <a:ea typeface="AR丸ゴシック体E" panose="020F0909000000000000" pitchFamily="49" charset="-128"/>
              </a:rPr>
              <a:t>ＳＤＧｓの時代の教育のあり方</a:t>
            </a:r>
            <a:endParaRPr kumimoji="1" lang="en-US" altLang="ja-JP" sz="3200" b="1" dirty="0">
              <a:highlight>
                <a:srgbClr val="FFFF00"/>
              </a:highlight>
              <a:latin typeface="AR丸ゴシック体E" panose="020F0909000000000000" pitchFamily="49" charset="-128"/>
              <a:ea typeface="AR丸ゴシック体E" panose="020F0909000000000000" pitchFamily="49" charset="-128"/>
            </a:endParaRPr>
          </a:p>
          <a:p>
            <a:endParaRPr kumimoji="1" lang="en-US" altLang="ja-JP" sz="2400" b="1" dirty="0">
              <a:highlight>
                <a:srgbClr val="FFFF00"/>
              </a:highlight>
              <a:latin typeface="AR丸ゴシック体E" panose="020F0909000000000000" pitchFamily="49" charset="-128"/>
              <a:ea typeface="AR丸ゴシック体E" panose="020F0909000000000000" pitchFamily="49" charset="-128"/>
            </a:endParaRPr>
          </a:p>
          <a:p>
            <a:endParaRPr kumimoji="1" lang="en-US" altLang="ja-JP" sz="2400" b="1" dirty="0">
              <a:highlight>
                <a:srgbClr val="FFFF00"/>
              </a:highlight>
              <a:latin typeface="AR丸ゴシック体E" panose="020F0909000000000000" pitchFamily="49" charset="-128"/>
              <a:ea typeface="AR丸ゴシック体E" panose="020F0909000000000000" pitchFamily="49" charset="-128"/>
            </a:endParaRPr>
          </a:p>
          <a:p>
            <a:endParaRPr kumimoji="1" lang="en-US" altLang="ja-JP" sz="2400" b="1" dirty="0">
              <a:highlight>
                <a:srgbClr val="FFFF00"/>
              </a:highlight>
              <a:latin typeface="AR丸ゴシック体E" panose="020F0909000000000000" pitchFamily="49" charset="-128"/>
              <a:ea typeface="AR丸ゴシック体E" panose="020F0909000000000000" pitchFamily="49" charset="-128"/>
            </a:endParaRPr>
          </a:p>
          <a:p>
            <a:r>
              <a:rPr kumimoji="1" lang="ja-JP" altLang="en-US" sz="2400" b="1" dirty="0">
                <a:latin typeface="AR丸ゴシック体E" panose="020F0909000000000000" pitchFamily="49" charset="-128"/>
                <a:ea typeface="AR丸ゴシック体E" panose="020F0909000000000000" pitchFamily="49" charset="-128"/>
              </a:rPr>
              <a:t>　</a:t>
            </a:r>
            <a:r>
              <a:rPr kumimoji="1" lang="ja-JP" altLang="en-US" sz="2600" b="1" dirty="0">
                <a:highlight>
                  <a:srgbClr val="FFFFFF"/>
                </a:highlight>
                <a:latin typeface="AR丸ゴシック体E" panose="020F0909000000000000" pitchFamily="49" charset="-128"/>
                <a:ea typeface="AR丸ゴシック体E" panose="020F0909000000000000" pitchFamily="49" charset="-128"/>
              </a:rPr>
              <a:t>①　知識伝達型から変容型へ</a:t>
            </a:r>
            <a:endParaRPr kumimoji="1" lang="en-US" altLang="ja-JP" sz="2600" b="1" dirty="0">
              <a:highlight>
                <a:srgbClr val="FFFFFF"/>
              </a:highlight>
              <a:latin typeface="AR丸ゴシック体E" panose="020F0909000000000000" pitchFamily="49" charset="-128"/>
              <a:ea typeface="AR丸ゴシック体E" panose="020F0909000000000000" pitchFamily="49" charset="-128"/>
            </a:endParaRPr>
          </a:p>
          <a:p>
            <a:endParaRPr kumimoji="1" lang="en-US" altLang="ja-JP" sz="2400" b="1" dirty="0">
              <a:highlight>
                <a:srgbClr val="FFFFFF"/>
              </a:highlight>
              <a:latin typeface="AR丸ゴシック体E" panose="020F0909000000000000" pitchFamily="49" charset="-128"/>
              <a:ea typeface="AR丸ゴシック体E" panose="020F0909000000000000" pitchFamily="49" charset="-128"/>
            </a:endParaRPr>
          </a:p>
          <a:p>
            <a:endParaRPr kumimoji="1" lang="en-US" altLang="ja-JP" sz="2400" b="1" dirty="0">
              <a:highlight>
                <a:srgbClr val="FFFFFF"/>
              </a:highlight>
              <a:latin typeface="AR丸ゴシック体E" panose="020F0909000000000000" pitchFamily="49" charset="-128"/>
              <a:ea typeface="AR丸ゴシック体E" panose="020F0909000000000000" pitchFamily="49" charset="-128"/>
            </a:endParaRPr>
          </a:p>
          <a:p>
            <a:r>
              <a:rPr kumimoji="1" lang="ja-JP" altLang="en-US" sz="2400" b="1" dirty="0">
                <a:highlight>
                  <a:srgbClr val="FFFFFF"/>
                </a:highlight>
                <a:latin typeface="AR丸ゴシック体E" panose="020F0909000000000000" pitchFamily="49" charset="-128"/>
                <a:ea typeface="AR丸ゴシック体E" panose="020F0909000000000000" pitchFamily="49" charset="-128"/>
              </a:rPr>
              <a:t>　</a:t>
            </a:r>
            <a:r>
              <a:rPr kumimoji="1" lang="ja-JP" altLang="en-US" sz="2600" b="1" dirty="0">
                <a:highlight>
                  <a:srgbClr val="FFFFFF"/>
                </a:highlight>
                <a:latin typeface="AR丸ゴシック体E" panose="020F0909000000000000" pitchFamily="49" charset="-128"/>
                <a:ea typeface="AR丸ゴシック体E" panose="020F0909000000000000" pitchFamily="49" charset="-128"/>
              </a:rPr>
              <a:t>②　指導者（大人）主体から、学習者（こども）主体へ</a:t>
            </a:r>
          </a:p>
        </p:txBody>
      </p:sp>
      <p:sp>
        <p:nvSpPr>
          <p:cNvPr id="19" name="テキスト ボックス 18">
            <a:extLst>
              <a:ext uri="{FF2B5EF4-FFF2-40B4-BE49-F238E27FC236}">
                <a16:creationId xmlns:a16="http://schemas.microsoft.com/office/drawing/2014/main" id="{04AACE5F-01E2-4669-9A87-EBCCE647D27D}"/>
              </a:ext>
            </a:extLst>
          </p:cNvPr>
          <p:cNvSpPr txBox="1"/>
          <p:nvPr/>
        </p:nvSpPr>
        <p:spPr>
          <a:xfrm>
            <a:off x="4515728" y="2232824"/>
            <a:ext cx="2468618" cy="507831"/>
          </a:xfrm>
          <a:prstGeom prst="rect">
            <a:avLst/>
          </a:prstGeom>
          <a:noFill/>
        </p:spPr>
        <p:txBody>
          <a:bodyPr wrap="square">
            <a:spAutoFit/>
          </a:bodyPr>
          <a:lstStyle/>
          <a:p>
            <a:pPr algn="ctr"/>
            <a:r>
              <a:rPr kumimoji="1" lang="ja-JP" altLang="en-US" sz="2700" b="1" dirty="0">
                <a:solidFill>
                  <a:schemeClr val="bg1"/>
                </a:solidFill>
                <a:latin typeface="ＭＳ Ｐゴシック" panose="020B0600070205080204" pitchFamily="50" charset="-128"/>
                <a:ea typeface="ＭＳ Ｐゴシック" panose="020B0600070205080204" pitchFamily="50" charset="-128"/>
              </a:rPr>
              <a:t>ＥＳＤ</a:t>
            </a:r>
            <a:endParaRPr kumimoji="1" lang="en-US" altLang="ja-JP" sz="2700" b="1" dirty="0">
              <a:solidFill>
                <a:schemeClr val="bg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721812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CA0AC60-67B7-4193-A9A7-3093AF4F0BED}"/>
              </a:ext>
            </a:extLst>
          </p:cNvPr>
          <p:cNvSpPr txBox="1"/>
          <p:nvPr/>
        </p:nvSpPr>
        <p:spPr>
          <a:xfrm flipH="1">
            <a:off x="2836187" y="446500"/>
            <a:ext cx="3919543" cy="523220"/>
          </a:xfrm>
          <a:prstGeom prst="rect">
            <a:avLst/>
          </a:prstGeom>
          <a:noFill/>
        </p:spPr>
        <p:txBody>
          <a:bodyPr wrap="square" rtlCol="0">
            <a:spAutoFit/>
          </a:bodyPr>
          <a:lstStyle/>
          <a:p>
            <a:r>
              <a:rPr kumimoji="1" lang="ja-JP" altLang="en-US" sz="2800" b="1" dirty="0">
                <a:highlight>
                  <a:srgbClr val="FFFF00"/>
                </a:highlight>
                <a:latin typeface="AR丸ゴシック体E" panose="020F0909000000000000" pitchFamily="49" charset="-128"/>
                <a:ea typeface="AR丸ゴシック体E" panose="020F0909000000000000" pitchFamily="49" charset="-128"/>
              </a:rPr>
              <a:t>ＳＤＧｓの時代の教育</a:t>
            </a:r>
          </a:p>
        </p:txBody>
      </p:sp>
      <p:cxnSp>
        <p:nvCxnSpPr>
          <p:cNvPr id="4" name="直線矢印コネクタ 3">
            <a:extLst>
              <a:ext uri="{FF2B5EF4-FFF2-40B4-BE49-F238E27FC236}">
                <a16:creationId xmlns:a16="http://schemas.microsoft.com/office/drawing/2014/main" id="{BF0F54F6-4AE0-49C3-AC4A-E6873BDBCF61}"/>
              </a:ext>
            </a:extLst>
          </p:cNvPr>
          <p:cNvCxnSpPr>
            <a:cxnSpLocks/>
          </p:cNvCxnSpPr>
          <p:nvPr/>
        </p:nvCxnSpPr>
        <p:spPr>
          <a:xfrm>
            <a:off x="4588871" y="1650943"/>
            <a:ext cx="23017" cy="3408338"/>
          </a:xfrm>
          <a:prstGeom prst="straightConnector1">
            <a:avLst/>
          </a:prstGeom>
          <a:ln w="76200">
            <a:solidFill>
              <a:schemeClr val="accent1">
                <a:lumMod val="75000"/>
              </a:schemeClr>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6" name="直線矢印コネクタ 5">
            <a:extLst>
              <a:ext uri="{FF2B5EF4-FFF2-40B4-BE49-F238E27FC236}">
                <a16:creationId xmlns:a16="http://schemas.microsoft.com/office/drawing/2014/main" id="{2A4F4753-8707-4EA7-BA03-7AA82DDD275D}"/>
              </a:ext>
            </a:extLst>
          </p:cNvPr>
          <p:cNvCxnSpPr>
            <a:cxnSpLocks/>
          </p:cNvCxnSpPr>
          <p:nvPr/>
        </p:nvCxnSpPr>
        <p:spPr>
          <a:xfrm flipH="1">
            <a:off x="2530893" y="3486450"/>
            <a:ext cx="4434683" cy="13216"/>
          </a:xfrm>
          <a:prstGeom prst="straightConnector1">
            <a:avLst/>
          </a:prstGeom>
          <a:ln w="76200">
            <a:solidFill>
              <a:schemeClr val="accent1">
                <a:lumMod val="75000"/>
              </a:schemeClr>
            </a:solidFill>
            <a:headEnd type="triangle"/>
            <a:tailEnd type="triangle"/>
          </a:ln>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FCDFF5F9-7F4D-43E2-B9E2-BEF9A8EC6902}"/>
              </a:ext>
            </a:extLst>
          </p:cNvPr>
          <p:cNvSpPr txBox="1"/>
          <p:nvPr/>
        </p:nvSpPr>
        <p:spPr>
          <a:xfrm>
            <a:off x="4026259" y="1127723"/>
            <a:ext cx="1343049" cy="523220"/>
          </a:xfrm>
          <a:prstGeom prst="rect">
            <a:avLst/>
          </a:prstGeom>
          <a:noFill/>
        </p:spPr>
        <p:txBody>
          <a:bodyPr wrap="square" rtlCol="0">
            <a:spAutoFit/>
          </a:bodyPr>
          <a:lstStyle/>
          <a:p>
            <a:r>
              <a:rPr kumimoji="1" lang="ja-JP" altLang="en-US" sz="2800" b="1" dirty="0">
                <a:latin typeface="ＭＳ Ｐゴシック" panose="020B0600070205080204" pitchFamily="50" charset="-128"/>
                <a:ea typeface="ＭＳ Ｐゴシック" panose="020B0600070205080204" pitchFamily="50" charset="-128"/>
              </a:rPr>
              <a:t>変容型</a:t>
            </a:r>
          </a:p>
        </p:txBody>
      </p:sp>
      <p:sp>
        <p:nvSpPr>
          <p:cNvPr id="12" name="テキスト ボックス 11">
            <a:extLst>
              <a:ext uri="{FF2B5EF4-FFF2-40B4-BE49-F238E27FC236}">
                <a16:creationId xmlns:a16="http://schemas.microsoft.com/office/drawing/2014/main" id="{A7145022-AA73-4E0B-8744-783AA4C421A2}"/>
              </a:ext>
            </a:extLst>
          </p:cNvPr>
          <p:cNvSpPr txBox="1"/>
          <p:nvPr/>
        </p:nvSpPr>
        <p:spPr>
          <a:xfrm>
            <a:off x="3912546" y="5243947"/>
            <a:ext cx="1398685" cy="523220"/>
          </a:xfrm>
          <a:prstGeom prst="rect">
            <a:avLst/>
          </a:prstGeom>
          <a:noFill/>
        </p:spPr>
        <p:txBody>
          <a:bodyPr wrap="square" rtlCol="0">
            <a:spAutoFit/>
          </a:bodyPr>
          <a:lstStyle/>
          <a:p>
            <a:r>
              <a:rPr kumimoji="1" lang="ja-JP" altLang="en-US" sz="2800" b="1" dirty="0">
                <a:latin typeface="ＭＳ Ｐゴシック" panose="020B0600070205080204" pitchFamily="50" charset="-128"/>
                <a:ea typeface="ＭＳ Ｐゴシック" panose="020B0600070205080204" pitchFamily="50" charset="-128"/>
              </a:rPr>
              <a:t>伝達型</a:t>
            </a:r>
          </a:p>
        </p:txBody>
      </p:sp>
      <p:sp>
        <p:nvSpPr>
          <p:cNvPr id="13" name="テキスト ボックス 12">
            <a:extLst>
              <a:ext uri="{FF2B5EF4-FFF2-40B4-BE49-F238E27FC236}">
                <a16:creationId xmlns:a16="http://schemas.microsoft.com/office/drawing/2014/main" id="{2F1C1DC3-E4D1-41BA-A7B8-9979AFD11627}"/>
              </a:ext>
            </a:extLst>
          </p:cNvPr>
          <p:cNvSpPr txBox="1"/>
          <p:nvPr/>
        </p:nvSpPr>
        <p:spPr>
          <a:xfrm>
            <a:off x="7311333" y="2541254"/>
            <a:ext cx="615553" cy="2497931"/>
          </a:xfrm>
          <a:prstGeom prst="rect">
            <a:avLst/>
          </a:prstGeom>
          <a:noFill/>
        </p:spPr>
        <p:txBody>
          <a:bodyPr vert="eaVert" wrap="square" rtlCol="0">
            <a:spAutoFit/>
          </a:bodyPr>
          <a:lstStyle/>
          <a:p>
            <a:r>
              <a:rPr kumimoji="1" lang="ja-JP" altLang="en-US" sz="2800" b="1" dirty="0">
                <a:latin typeface="ＭＳ Ｐゴシック" panose="020B0600070205080204" pitchFamily="50" charset="-128"/>
                <a:ea typeface="ＭＳ Ｐゴシック" panose="020B0600070205080204" pitchFamily="50" charset="-128"/>
              </a:rPr>
              <a:t>学習者主体</a:t>
            </a:r>
          </a:p>
        </p:txBody>
      </p:sp>
      <p:sp>
        <p:nvSpPr>
          <p:cNvPr id="14" name="テキスト ボックス 13">
            <a:extLst>
              <a:ext uri="{FF2B5EF4-FFF2-40B4-BE49-F238E27FC236}">
                <a16:creationId xmlns:a16="http://schemas.microsoft.com/office/drawing/2014/main" id="{009DBEE8-C3CD-4C38-A619-7FB3D1AC4695}"/>
              </a:ext>
            </a:extLst>
          </p:cNvPr>
          <p:cNvSpPr txBox="1"/>
          <p:nvPr/>
        </p:nvSpPr>
        <p:spPr>
          <a:xfrm>
            <a:off x="1524890" y="2364052"/>
            <a:ext cx="615553" cy="2328972"/>
          </a:xfrm>
          <a:prstGeom prst="rect">
            <a:avLst/>
          </a:prstGeom>
          <a:noFill/>
        </p:spPr>
        <p:txBody>
          <a:bodyPr vert="eaVert" wrap="square" rtlCol="0">
            <a:spAutoFit/>
          </a:bodyPr>
          <a:lstStyle/>
          <a:p>
            <a:r>
              <a:rPr kumimoji="1" lang="ja-JP" altLang="en-US" sz="2800" b="1" dirty="0">
                <a:latin typeface="ＭＳ Ｐゴシック" panose="020B0600070205080204" pitchFamily="50" charset="-128"/>
                <a:ea typeface="ＭＳ Ｐゴシック" panose="020B0600070205080204" pitchFamily="50" charset="-128"/>
              </a:rPr>
              <a:t>指導者主体</a:t>
            </a:r>
          </a:p>
        </p:txBody>
      </p:sp>
      <p:sp>
        <p:nvSpPr>
          <p:cNvPr id="16" name="楕円 15">
            <a:extLst>
              <a:ext uri="{FF2B5EF4-FFF2-40B4-BE49-F238E27FC236}">
                <a16:creationId xmlns:a16="http://schemas.microsoft.com/office/drawing/2014/main" id="{B1B30EB5-209D-4988-9A1E-79C9A3733C4F}"/>
              </a:ext>
            </a:extLst>
          </p:cNvPr>
          <p:cNvSpPr/>
          <p:nvPr/>
        </p:nvSpPr>
        <p:spPr>
          <a:xfrm>
            <a:off x="2572609" y="3790220"/>
            <a:ext cx="1682204" cy="149208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AR P丸ゴシック体E" panose="020F0900000000000000" pitchFamily="50" charset="-128"/>
                <a:ea typeface="AR P丸ゴシック体E" panose="020F0900000000000000" pitchFamily="50" charset="-128"/>
              </a:rPr>
              <a:t>伝統的</a:t>
            </a:r>
            <a:endParaRPr kumimoji="1" lang="en-US" altLang="ja-JP" sz="2400" b="1" dirty="0">
              <a:latin typeface="AR P丸ゴシック体E" panose="020F0900000000000000" pitchFamily="50" charset="-128"/>
              <a:ea typeface="AR P丸ゴシック体E" panose="020F0900000000000000" pitchFamily="50" charset="-128"/>
            </a:endParaRPr>
          </a:p>
          <a:p>
            <a:pPr algn="ctr"/>
            <a:r>
              <a:rPr kumimoji="1" lang="ja-JP" altLang="en-US" sz="2400" b="1" dirty="0">
                <a:latin typeface="AR P丸ゴシック体E" panose="020F0900000000000000" pitchFamily="50" charset="-128"/>
                <a:ea typeface="AR P丸ゴシック体E" panose="020F0900000000000000" pitchFamily="50" charset="-128"/>
              </a:rPr>
              <a:t>教育</a:t>
            </a:r>
          </a:p>
        </p:txBody>
      </p:sp>
      <p:sp>
        <p:nvSpPr>
          <p:cNvPr id="17" name="楕円 16">
            <a:extLst>
              <a:ext uri="{FF2B5EF4-FFF2-40B4-BE49-F238E27FC236}">
                <a16:creationId xmlns:a16="http://schemas.microsoft.com/office/drawing/2014/main" id="{5FCAC52B-BF0A-4E50-8768-6C55717EA562}"/>
              </a:ext>
            </a:extLst>
          </p:cNvPr>
          <p:cNvSpPr/>
          <p:nvPr/>
        </p:nvSpPr>
        <p:spPr>
          <a:xfrm>
            <a:off x="4895272" y="1728954"/>
            <a:ext cx="1663828" cy="159143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a:p>
        </p:txBody>
      </p:sp>
      <p:sp>
        <p:nvSpPr>
          <p:cNvPr id="19" name="テキスト ボックス 18">
            <a:extLst>
              <a:ext uri="{FF2B5EF4-FFF2-40B4-BE49-F238E27FC236}">
                <a16:creationId xmlns:a16="http://schemas.microsoft.com/office/drawing/2014/main" id="{04AACE5F-01E2-4669-9A87-EBCCE647D27D}"/>
              </a:ext>
            </a:extLst>
          </p:cNvPr>
          <p:cNvSpPr txBox="1"/>
          <p:nvPr/>
        </p:nvSpPr>
        <p:spPr>
          <a:xfrm>
            <a:off x="4895272" y="2177443"/>
            <a:ext cx="1851464" cy="523220"/>
          </a:xfrm>
          <a:prstGeom prst="rect">
            <a:avLst/>
          </a:prstGeom>
          <a:noFill/>
        </p:spPr>
        <p:txBody>
          <a:bodyPr wrap="square">
            <a:spAutoFit/>
          </a:bodyPr>
          <a:lstStyle/>
          <a:p>
            <a:pPr algn="ctr"/>
            <a:r>
              <a:rPr kumimoji="1" lang="ja-JP" altLang="en-US" sz="2800" b="1" dirty="0">
                <a:solidFill>
                  <a:schemeClr val="bg1"/>
                </a:solidFill>
                <a:latin typeface="AR丸ゴシック体E" panose="020F0909000000000000" pitchFamily="49" charset="-128"/>
                <a:ea typeface="AR丸ゴシック体E" panose="020F0909000000000000" pitchFamily="49" charset="-128"/>
              </a:rPr>
              <a:t>ＥＳＤ</a:t>
            </a:r>
            <a:endParaRPr kumimoji="1" lang="en-US" altLang="ja-JP" sz="2800" b="1" dirty="0">
              <a:solidFill>
                <a:schemeClr val="bg1"/>
              </a:solidFill>
              <a:latin typeface="AR丸ゴシック体E" panose="020F0909000000000000" pitchFamily="49" charset="-128"/>
              <a:ea typeface="AR丸ゴシック体E" panose="020F0909000000000000" pitchFamily="49" charset="-128"/>
            </a:endParaRPr>
          </a:p>
        </p:txBody>
      </p:sp>
      <p:sp>
        <p:nvSpPr>
          <p:cNvPr id="20" name="テキスト ボックス 19">
            <a:extLst>
              <a:ext uri="{FF2B5EF4-FFF2-40B4-BE49-F238E27FC236}">
                <a16:creationId xmlns:a16="http://schemas.microsoft.com/office/drawing/2014/main" id="{9855C832-5BEA-4174-8D25-672C75F59E8C}"/>
              </a:ext>
            </a:extLst>
          </p:cNvPr>
          <p:cNvSpPr txBox="1"/>
          <p:nvPr/>
        </p:nvSpPr>
        <p:spPr>
          <a:xfrm>
            <a:off x="3633552" y="6312624"/>
            <a:ext cx="5181034" cy="523220"/>
          </a:xfrm>
          <a:prstGeom prst="rect">
            <a:avLst/>
          </a:prstGeom>
          <a:noFill/>
        </p:spPr>
        <p:txBody>
          <a:bodyPr wrap="none" rtlCol="0">
            <a:spAutoFit/>
          </a:bodyPr>
          <a:lstStyle/>
          <a:p>
            <a:r>
              <a:rPr kumimoji="1" lang="en-US" altLang="ja-JP" sz="1400" dirty="0" err="1"/>
              <a:t>B.Jickling</a:t>
            </a:r>
            <a:r>
              <a:rPr kumimoji="1" lang="en-US" altLang="ja-JP" sz="1400" dirty="0"/>
              <a:t> &amp;A.Waks,2008</a:t>
            </a:r>
            <a:r>
              <a:rPr kumimoji="1" lang="ja-JP" altLang="en-US" sz="1400" dirty="0"/>
              <a:t>をもとに、</a:t>
            </a:r>
            <a:r>
              <a:rPr kumimoji="1" lang="zh-CN" altLang="en-US" sz="1400" dirty="0"/>
              <a:t>聖心女子大学永田佳之教授</a:t>
            </a:r>
            <a:r>
              <a:rPr kumimoji="1" lang="ja-JP" altLang="en-US" sz="1400" dirty="0"/>
              <a:t>が</a:t>
            </a:r>
            <a:endParaRPr kumimoji="1" lang="en-US" altLang="ja-JP" sz="1400" dirty="0"/>
          </a:p>
          <a:p>
            <a:r>
              <a:rPr kumimoji="1" lang="ja-JP" altLang="en-US" sz="1400" dirty="0"/>
              <a:t>作成したものを手島が編集</a:t>
            </a:r>
          </a:p>
        </p:txBody>
      </p:sp>
      <p:sp>
        <p:nvSpPr>
          <p:cNvPr id="3" name="テキスト ボックス 2">
            <a:extLst>
              <a:ext uri="{FF2B5EF4-FFF2-40B4-BE49-F238E27FC236}">
                <a16:creationId xmlns:a16="http://schemas.microsoft.com/office/drawing/2014/main" id="{515D517B-5BFD-56F9-439B-E44F4311A953}"/>
              </a:ext>
            </a:extLst>
          </p:cNvPr>
          <p:cNvSpPr txBox="1"/>
          <p:nvPr/>
        </p:nvSpPr>
        <p:spPr>
          <a:xfrm>
            <a:off x="2019229" y="5335173"/>
            <a:ext cx="902811" cy="523220"/>
          </a:xfrm>
          <a:prstGeom prst="rect">
            <a:avLst/>
          </a:prstGeom>
          <a:noFill/>
        </p:spPr>
        <p:txBody>
          <a:bodyPr wrap="none" rtlCol="0">
            <a:spAutoFit/>
          </a:bodyPr>
          <a:lstStyle/>
          <a:p>
            <a:r>
              <a:rPr kumimoji="1" lang="ja-JP" altLang="en-US" sz="2800" b="1" dirty="0">
                <a:highlight>
                  <a:srgbClr val="FFFF00"/>
                </a:highlight>
              </a:rPr>
              <a:t>授業</a:t>
            </a:r>
          </a:p>
        </p:txBody>
      </p:sp>
      <p:sp>
        <p:nvSpPr>
          <p:cNvPr id="5" name="テキスト ボックス 4">
            <a:extLst>
              <a:ext uri="{FF2B5EF4-FFF2-40B4-BE49-F238E27FC236}">
                <a16:creationId xmlns:a16="http://schemas.microsoft.com/office/drawing/2014/main" id="{BB6A1B4D-93A0-F76F-FD25-DFE9D50B40A4}"/>
              </a:ext>
            </a:extLst>
          </p:cNvPr>
          <p:cNvSpPr txBox="1"/>
          <p:nvPr/>
        </p:nvSpPr>
        <p:spPr>
          <a:xfrm>
            <a:off x="6651168" y="1518141"/>
            <a:ext cx="902811" cy="523220"/>
          </a:xfrm>
          <a:prstGeom prst="rect">
            <a:avLst/>
          </a:prstGeom>
          <a:noFill/>
        </p:spPr>
        <p:txBody>
          <a:bodyPr wrap="none" rtlCol="0">
            <a:spAutoFit/>
          </a:bodyPr>
          <a:lstStyle/>
          <a:p>
            <a:r>
              <a:rPr kumimoji="1" lang="ja-JP" altLang="en-US" sz="2800" b="1" dirty="0">
                <a:highlight>
                  <a:srgbClr val="FFFF00"/>
                </a:highlight>
              </a:rPr>
              <a:t>学び</a:t>
            </a:r>
          </a:p>
        </p:txBody>
      </p:sp>
      <p:sp>
        <p:nvSpPr>
          <p:cNvPr id="7" name="矢印: 右 6">
            <a:extLst>
              <a:ext uri="{FF2B5EF4-FFF2-40B4-BE49-F238E27FC236}">
                <a16:creationId xmlns:a16="http://schemas.microsoft.com/office/drawing/2014/main" id="{2C0C51B0-3182-7DB5-4000-F096D599C1AA}"/>
              </a:ext>
            </a:extLst>
          </p:cNvPr>
          <p:cNvSpPr/>
          <p:nvPr/>
        </p:nvSpPr>
        <p:spPr>
          <a:xfrm rot="19232716">
            <a:off x="4118002" y="3164977"/>
            <a:ext cx="987775" cy="642947"/>
          </a:xfrm>
          <a:prstGeom prst="rightArrow">
            <a:avLst/>
          </a:prstGeom>
          <a:solidFill>
            <a:schemeClr val="bg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229891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12"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2000" fill="hold"/>
                                        <p:tgtEl>
                                          <p:spTgt spid="17"/>
                                        </p:tgtEl>
                                        <p:attrNameLst>
                                          <p:attrName>ppt_x</p:attrName>
                                        </p:attrNameLst>
                                      </p:cBhvr>
                                      <p:tavLst>
                                        <p:tav tm="0">
                                          <p:val>
                                            <p:strVal val="0-#ppt_w/2"/>
                                          </p:val>
                                        </p:tav>
                                        <p:tav tm="100000">
                                          <p:val>
                                            <p:strVal val="#ppt_x"/>
                                          </p:val>
                                        </p:tav>
                                      </p:tavLst>
                                    </p:anim>
                                    <p:anim calcmode="lin" valueType="num">
                                      <p:cBhvr additive="base">
                                        <p:cTn id="47"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anim calcmode="lin" valueType="num">
                                      <p:cBhvr>
                                        <p:cTn id="53" dur="1000" fill="hold"/>
                                        <p:tgtEl>
                                          <p:spTgt spid="3"/>
                                        </p:tgtEl>
                                        <p:attrNameLst>
                                          <p:attrName>ppt_x</p:attrName>
                                        </p:attrNameLst>
                                      </p:cBhvr>
                                      <p:tavLst>
                                        <p:tav tm="0">
                                          <p:val>
                                            <p:strVal val="#ppt_x"/>
                                          </p:val>
                                        </p:tav>
                                        <p:tav tm="100000">
                                          <p:val>
                                            <p:strVal val="#ppt_x"/>
                                          </p:val>
                                        </p:tav>
                                      </p:tavLst>
                                    </p:anim>
                                    <p:anim calcmode="lin" valueType="num">
                                      <p:cBhvr>
                                        <p:cTn id="5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12"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2000" fill="hold"/>
                                        <p:tgtEl>
                                          <p:spTgt spid="7"/>
                                        </p:tgtEl>
                                        <p:attrNameLst>
                                          <p:attrName>ppt_x</p:attrName>
                                        </p:attrNameLst>
                                      </p:cBhvr>
                                      <p:tavLst>
                                        <p:tav tm="0">
                                          <p:val>
                                            <p:strVal val="0-#ppt_w/2"/>
                                          </p:val>
                                        </p:tav>
                                        <p:tav tm="100000">
                                          <p:val>
                                            <p:strVal val="#ppt_x"/>
                                          </p:val>
                                        </p:tav>
                                      </p:tavLst>
                                    </p:anim>
                                    <p:anim calcmode="lin" valueType="num">
                                      <p:cBhvr additive="base">
                                        <p:cTn id="67"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animBg="1"/>
      <p:bldP spid="17" grpId="0" animBg="1"/>
      <p:bldP spid="3" grpId="0"/>
      <p:bldP spid="5" grpId="0"/>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F59B3F8-22A4-F439-0841-C1470660E6C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485497"/>
            <a:ext cx="9144000" cy="5295337"/>
          </a:xfrm>
          <a:prstGeom prst="rect">
            <a:avLst/>
          </a:prstGeom>
        </p:spPr>
      </p:pic>
      <p:sp>
        <p:nvSpPr>
          <p:cNvPr id="9" name="楕円 8">
            <a:extLst>
              <a:ext uri="{FF2B5EF4-FFF2-40B4-BE49-F238E27FC236}">
                <a16:creationId xmlns:a16="http://schemas.microsoft.com/office/drawing/2014/main" id="{27B5D456-6AAB-8FF4-A687-59507C4C2874}"/>
              </a:ext>
            </a:extLst>
          </p:cNvPr>
          <p:cNvSpPr/>
          <p:nvPr/>
        </p:nvSpPr>
        <p:spPr>
          <a:xfrm>
            <a:off x="954741" y="147918"/>
            <a:ext cx="8189259" cy="122368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246304E0-8660-6FF6-F30C-734892C384AF}"/>
              </a:ext>
            </a:extLst>
          </p:cNvPr>
          <p:cNvSpPr/>
          <p:nvPr/>
        </p:nvSpPr>
        <p:spPr>
          <a:xfrm>
            <a:off x="1479176" y="1198191"/>
            <a:ext cx="6817660" cy="95334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A276F9BB-050A-AC85-E842-F71ACE6E1248}"/>
              </a:ext>
            </a:extLst>
          </p:cNvPr>
          <p:cNvSpPr/>
          <p:nvPr/>
        </p:nvSpPr>
        <p:spPr>
          <a:xfrm>
            <a:off x="1134037" y="4643719"/>
            <a:ext cx="7835151" cy="131781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1935F821-0ED2-CD44-C498-F5E8FA068699}"/>
              </a:ext>
            </a:extLst>
          </p:cNvPr>
          <p:cNvSpPr txBox="1"/>
          <p:nvPr/>
        </p:nvSpPr>
        <p:spPr>
          <a:xfrm>
            <a:off x="1" y="6118413"/>
            <a:ext cx="9143999" cy="707886"/>
          </a:xfrm>
          <a:prstGeom prst="rect">
            <a:avLst/>
          </a:prstGeom>
          <a:solidFill>
            <a:srgbClr val="FFFF79"/>
          </a:solidFill>
        </p:spPr>
        <p:txBody>
          <a:bodyPr wrap="square" rtlCol="0">
            <a:spAutoFit/>
          </a:bodyPr>
          <a:lstStyle/>
          <a:p>
            <a:r>
              <a:rPr kumimoji="1" lang="ja-JP" altLang="en-US" sz="2000" dirty="0">
                <a:latin typeface="AR P丸ゴシック体E" panose="020F0900000000000000" pitchFamily="50" charset="-128"/>
                <a:ea typeface="AR P丸ゴシック体E" panose="020F0900000000000000" pitchFamily="50" charset="-128"/>
              </a:rPr>
              <a:t>青戸中学校の先生方は、新たな時代の教育に向けて学び、研究を続けています</a:t>
            </a:r>
            <a:r>
              <a:rPr kumimoji="1" lang="ja-JP" altLang="en-US" sz="2000" i="1" dirty="0">
                <a:latin typeface="AR P丸ゴシック体E" panose="020F0900000000000000" pitchFamily="50" charset="-128"/>
                <a:ea typeface="AR P丸ゴシック体E" panose="020F0900000000000000" pitchFamily="50" charset="-128"/>
              </a:rPr>
              <a:t>！</a:t>
            </a:r>
            <a:endParaRPr kumimoji="1" lang="en-US" altLang="ja-JP" sz="2000" i="1" dirty="0">
              <a:latin typeface="AR P丸ゴシック体E" panose="020F0900000000000000" pitchFamily="50" charset="-128"/>
              <a:ea typeface="AR P丸ゴシック体E" panose="020F0900000000000000" pitchFamily="50" charset="-128"/>
            </a:endParaRPr>
          </a:p>
          <a:p>
            <a:r>
              <a:rPr kumimoji="1" lang="ja-JP" altLang="en-US" sz="2000" dirty="0">
                <a:latin typeface="AR P丸ゴシック体E" panose="020F0900000000000000" pitchFamily="50" charset="-128"/>
                <a:ea typeface="AR P丸ゴシック体E" panose="020F0900000000000000" pitchFamily="50" charset="-128"/>
              </a:rPr>
              <a:t>私は、青戸中学校の先生方を尊敬しますね。　　　皆さんもしっかり学ぼうね。</a:t>
            </a:r>
          </a:p>
        </p:txBody>
      </p:sp>
    </p:spTree>
    <p:extLst>
      <p:ext uri="{BB962C8B-B14F-4D97-AF65-F5344CB8AC3E}">
        <p14:creationId xmlns:p14="http://schemas.microsoft.com/office/powerpoint/2010/main" val="247880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EAC01EC-B46F-74A5-0EF2-7C3FAF5DB8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28047" y="0"/>
            <a:ext cx="4087906" cy="1371505"/>
          </a:xfrm>
          <a:prstGeom prst="rect">
            <a:avLst/>
          </a:prstGeom>
        </p:spPr>
      </p:pic>
      <p:pic>
        <p:nvPicPr>
          <p:cNvPr id="16" name="図 15">
            <a:extLst>
              <a:ext uri="{FF2B5EF4-FFF2-40B4-BE49-F238E27FC236}">
                <a16:creationId xmlns:a16="http://schemas.microsoft.com/office/drawing/2014/main" id="{2CF5E7FD-DEF6-C99B-4D55-523232781F82}"/>
              </a:ext>
            </a:extLst>
          </p:cNvPr>
          <p:cNvPicPr>
            <a:picLocks noChangeAspect="1"/>
          </p:cNvPicPr>
          <p:nvPr/>
        </p:nvPicPr>
        <p:blipFill>
          <a:blip r:embed="rId3"/>
          <a:stretch>
            <a:fillRect/>
          </a:stretch>
        </p:blipFill>
        <p:spPr>
          <a:xfrm>
            <a:off x="159065" y="1305149"/>
            <a:ext cx="9110547" cy="5344662"/>
          </a:xfrm>
          <a:prstGeom prst="rect">
            <a:avLst/>
          </a:prstGeom>
        </p:spPr>
      </p:pic>
      <p:cxnSp>
        <p:nvCxnSpPr>
          <p:cNvPr id="8" name="直線コネクタ 7">
            <a:extLst>
              <a:ext uri="{FF2B5EF4-FFF2-40B4-BE49-F238E27FC236}">
                <a16:creationId xmlns:a16="http://schemas.microsoft.com/office/drawing/2014/main" id="{BA8DE70A-C941-D911-645E-B7B2A1E59FF8}"/>
              </a:ext>
            </a:extLst>
          </p:cNvPr>
          <p:cNvCxnSpPr>
            <a:cxnSpLocks/>
          </p:cNvCxnSpPr>
          <p:nvPr/>
        </p:nvCxnSpPr>
        <p:spPr>
          <a:xfrm>
            <a:off x="2729753" y="4450976"/>
            <a:ext cx="51367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56F4FB4E-8349-2CC0-CFAA-34BC8E1CE027}"/>
              </a:ext>
            </a:extLst>
          </p:cNvPr>
          <p:cNvCxnSpPr>
            <a:cxnSpLocks/>
          </p:cNvCxnSpPr>
          <p:nvPr/>
        </p:nvCxnSpPr>
        <p:spPr>
          <a:xfrm>
            <a:off x="779929" y="4809564"/>
            <a:ext cx="52174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B5C63238-9A7C-2A1F-EE2F-B790CD2DA384}"/>
              </a:ext>
            </a:extLst>
          </p:cNvPr>
          <p:cNvCxnSpPr>
            <a:cxnSpLocks/>
          </p:cNvCxnSpPr>
          <p:nvPr/>
        </p:nvCxnSpPr>
        <p:spPr>
          <a:xfrm>
            <a:off x="8001124" y="5486919"/>
            <a:ext cx="98381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0AB5CAFE-1367-F23B-A005-0B73F0604278}"/>
              </a:ext>
            </a:extLst>
          </p:cNvPr>
          <p:cNvCxnSpPr>
            <a:cxnSpLocks/>
          </p:cNvCxnSpPr>
          <p:nvPr/>
        </p:nvCxnSpPr>
        <p:spPr>
          <a:xfrm>
            <a:off x="280158" y="5867919"/>
            <a:ext cx="65218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2" name="グループ化 31">
            <a:extLst>
              <a:ext uri="{FF2B5EF4-FFF2-40B4-BE49-F238E27FC236}">
                <a16:creationId xmlns:a16="http://schemas.microsoft.com/office/drawing/2014/main" id="{02B96D07-6123-7D9D-701E-755C26845CC9}"/>
              </a:ext>
            </a:extLst>
          </p:cNvPr>
          <p:cNvGrpSpPr/>
          <p:nvPr/>
        </p:nvGrpSpPr>
        <p:grpSpPr>
          <a:xfrm>
            <a:off x="3967137" y="1305149"/>
            <a:ext cx="5136776" cy="616888"/>
            <a:chOff x="3955734" y="1925611"/>
            <a:chExt cx="5136776" cy="616888"/>
          </a:xfrm>
        </p:grpSpPr>
        <p:sp>
          <p:nvSpPr>
            <p:cNvPr id="31" name="吹き出し: 四角形 30">
              <a:extLst>
                <a:ext uri="{FF2B5EF4-FFF2-40B4-BE49-F238E27FC236}">
                  <a16:creationId xmlns:a16="http://schemas.microsoft.com/office/drawing/2014/main" id="{7D04CF3E-CE36-0608-2EDE-63003CC21920}"/>
                </a:ext>
              </a:extLst>
            </p:cNvPr>
            <p:cNvSpPr/>
            <p:nvPr/>
          </p:nvSpPr>
          <p:spPr>
            <a:xfrm>
              <a:off x="3955734" y="1925611"/>
              <a:ext cx="5136776" cy="616888"/>
            </a:xfrm>
            <a:prstGeom prst="wedgeRectCallout">
              <a:avLst>
                <a:gd name="adj1" fmla="val 20573"/>
                <a:gd name="adj2" fmla="val 423244"/>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F735D195-3AB6-61DA-A7A2-8645FFD650C6}"/>
                </a:ext>
              </a:extLst>
            </p:cNvPr>
            <p:cNvSpPr txBox="1"/>
            <p:nvPr/>
          </p:nvSpPr>
          <p:spPr>
            <a:xfrm flipH="1">
              <a:off x="4011554" y="1969480"/>
              <a:ext cx="5029201" cy="523220"/>
            </a:xfrm>
            <a:prstGeom prst="rect">
              <a:avLst/>
            </a:prstGeom>
            <a:solidFill>
              <a:schemeClr val="bg1"/>
            </a:solidFill>
            <a:ln>
              <a:noFill/>
            </a:ln>
          </p:spPr>
          <p:txBody>
            <a:bodyPr wrap="square" rtlCol="0">
              <a:spAutoFit/>
            </a:bodyPr>
            <a:lstStyle/>
            <a:p>
              <a:r>
                <a:rPr kumimoji="1" lang="ja-JP" altLang="en-US" sz="2800" dirty="0">
                  <a:solidFill>
                    <a:srgbClr val="FF0000"/>
                  </a:solidFill>
                  <a:latin typeface="AR P丸ゴシック体E" panose="020F0900000000000000" pitchFamily="50" charset="-128"/>
                  <a:ea typeface="AR P丸ゴシック体E" panose="020F0900000000000000" pitchFamily="50" charset="-128"/>
                </a:rPr>
                <a:t>持続可能な社会の創り手の育成</a:t>
              </a:r>
            </a:p>
          </p:txBody>
        </p:sp>
      </p:grpSp>
      <p:sp>
        <p:nvSpPr>
          <p:cNvPr id="33" name="テキスト ボックス 32">
            <a:extLst>
              <a:ext uri="{FF2B5EF4-FFF2-40B4-BE49-F238E27FC236}">
                <a16:creationId xmlns:a16="http://schemas.microsoft.com/office/drawing/2014/main" id="{DC5E7EAE-B691-92A2-8CA7-C57327155CCE}"/>
              </a:ext>
            </a:extLst>
          </p:cNvPr>
          <p:cNvSpPr txBox="1"/>
          <p:nvPr/>
        </p:nvSpPr>
        <p:spPr>
          <a:xfrm rot="21221050">
            <a:off x="1070666" y="2470615"/>
            <a:ext cx="5505033" cy="523220"/>
          </a:xfrm>
          <a:prstGeom prst="rect">
            <a:avLst/>
          </a:prstGeom>
          <a:solidFill>
            <a:srgbClr val="FFFF00"/>
          </a:solidFill>
          <a:ln w="38100">
            <a:solidFill>
              <a:schemeClr val="accent1"/>
            </a:solidFill>
          </a:ln>
        </p:spPr>
        <p:txBody>
          <a:bodyPr wrap="none" rtlCol="0">
            <a:spAutoFit/>
          </a:bodyPr>
          <a:lstStyle/>
          <a:p>
            <a:r>
              <a:rPr kumimoji="1" lang="ja-JP" altLang="en-US" sz="2800" b="1" dirty="0">
                <a:highlight>
                  <a:srgbClr val="FFFF00"/>
                </a:highlight>
              </a:rPr>
              <a:t>知・徳・体</a:t>
            </a:r>
            <a:r>
              <a:rPr kumimoji="1" lang="ja-JP" altLang="en-US" sz="2800" b="1" dirty="0">
                <a:solidFill>
                  <a:srgbClr val="FF0000"/>
                </a:solidFill>
                <a:highlight>
                  <a:srgbClr val="FFFF00"/>
                </a:highlight>
              </a:rPr>
              <a:t>  </a:t>
            </a:r>
            <a:r>
              <a:rPr kumimoji="1" lang="ja-JP" altLang="en-US" sz="2800" b="1" dirty="0">
                <a:solidFill>
                  <a:srgbClr val="FF0000"/>
                </a:solidFill>
              </a:rPr>
              <a:t>→  </a:t>
            </a:r>
            <a:r>
              <a:rPr kumimoji="1" lang="ja-JP" altLang="en-US" sz="2800" b="1" dirty="0">
                <a:solidFill>
                  <a:srgbClr val="FF0000"/>
                </a:solidFill>
                <a:highlight>
                  <a:srgbClr val="FFFF00"/>
                </a:highlight>
              </a:rPr>
              <a:t>思考・判断・表現</a:t>
            </a:r>
          </a:p>
        </p:txBody>
      </p:sp>
      <p:sp>
        <p:nvSpPr>
          <p:cNvPr id="34" name="二等辺三角形 33">
            <a:extLst>
              <a:ext uri="{FF2B5EF4-FFF2-40B4-BE49-F238E27FC236}">
                <a16:creationId xmlns:a16="http://schemas.microsoft.com/office/drawing/2014/main" id="{C3AC9A33-7033-D5F3-DD7B-890C2247B87C}"/>
              </a:ext>
            </a:extLst>
          </p:cNvPr>
          <p:cNvSpPr/>
          <p:nvPr/>
        </p:nvSpPr>
        <p:spPr>
          <a:xfrm rot="21245072">
            <a:off x="824014" y="2380501"/>
            <a:ext cx="980661" cy="906195"/>
          </a:xfrm>
          <a:prstGeom prst="triangl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070CEF62-B258-A822-B873-A590B4DC030C}"/>
              </a:ext>
            </a:extLst>
          </p:cNvPr>
          <p:cNvSpPr txBox="1"/>
          <p:nvPr/>
        </p:nvSpPr>
        <p:spPr>
          <a:xfrm rot="21218131">
            <a:off x="2457239" y="2947339"/>
            <a:ext cx="4601711" cy="461665"/>
          </a:xfrm>
          <a:prstGeom prst="rect">
            <a:avLst/>
          </a:prstGeom>
          <a:solidFill>
            <a:srgbClr val="FFFF00"/>
          </a:solidFill>
        </p:spPr>
        <p:txBody>
          <a:bodyPr wrap="square" rtlCol="0">
            <a:spAutoFit/>
          </a:bodyPr>
          <a:lstStyle/>
          <a:p>
            <a:r>
              <a:rPr kumimoji="1" lang="ja-JP" altLang="en-US" sz="2400" b="1" dirty="0">
                <a:solidFill>
                  <a:schemeClr val="tx2"/>
                </a:solidFill>
                <a:highlight>
                  <a:srgbClr val="FFFF00"/>
                </a:highlight>
                <a:latin typeface="AR P丸ゴシック体E" panose="020F0900000000000000" pitchFamily="50" charset="-128"/>
                <a:ea typeface="AR P丸ゴシック体E" panose="020F0900000000000000" pitchFamily="50" charset="-128"/>
              </a:rPr>
              <a:t>言われたことを「よく考える子」？</a:t>
            </a:r>
          </a:p>
        </p:txBody>
      </p:sp>
      <p:sp>
        <p:nvSpPr>
          <p:cNvPr id="36" name="テキスト ボックス 35">
            <a:extLst>
              <a:ext uri="{FF2B5EF4-FFF2-40B4-BE49-F238E27FC236}">
                <a16:creationId xmlns:a16="http://schemas.microsoft.com/office/drawing/2014/main" id="{8BD8C516-3DC6-DC70-DDB4-4747CE12C337}"/>
              </a:ext>
            </a:extLst>
          </p:cNvPr>
          <p:cNvSpPr txBox="1"/>
          <p:nvPr/>
        </p:nvSpPr>
        <p:spPr>
          <a:xfrm rot="21179216">
            <a:off x="514442" y="3337419"/>
            <a:ext cx="2023110" cy="461665"/>
          </a:xfrm>
          <a:prstGeom prst="rect">
            <a:avLst/>
          </a:prstGeom>
          <a:solidFill>
            <a:srgbClr val="FFFF00"/>
          </a:solidFill>
        </p:spPr>
        <p:txBody>
          <a:bodyPr wrap="square" rtlCol="0">
            <a:spAutoFit/>
          </a:bodyPr>
          <a:lstStyle/>
          <a:p>
            <a:r>
              <a:rPr kumimoji="1" lang="ja-JP" altLang="en-US" sz="2400" b="1" dirty="0">
                <a:solidFill>
                  <a:schemeClr val="tx2"/>
                </a:solidFill>
                <a:highlight>
                  <a:srgbClr val="FFFF00"/>
                </a:highlight>
                <a:latin typeface="AR P丸ゴシック体E" panose="020F0900000000000000" pitchFamily="50" charset="-128"/>
                <a:ea typeface="AR P丸ゴシック体E" panose="020F0900000000000000" pitchFamily="50" charset="-128"/>
              </a:rPr>
              <a:t>知識・理解？</a:t>
            </a:r>
          </a:p>
        </p:txBody>
      </p:sp>
      <p:sp>
        <p:nvSpPr>
          <p:cNvPr id="37" name="テキスト ボックス 36">
            <a:extLst>
              <a:ext uri="{FF2B5EF4-FFF2-40B4-BE49-F238E27FC236}">
                <a16:creationId xmlns:a16="http://schemas.microsoft.com/office/drawing/2014/main" id="{A12F6D5A-0669-664D-A84C-ABA3490547BB}"/>
              </a:ext>
            </a:extLst>
          </p:cNvPr>
          <p:cNvSpPr txBox="1"/>
          <p:nvPr/>
        </p:nvSpPr>
        <p:spPr>
          <a:xfrm>
            <a:off x="978737" y="6305051"/>
            <a:ext cx="7323670" cy="461665"/>
          </a:xfrm>
          <a:prstGeom prst="rect">
            <a:avLst/>
          </a:prstGeom>
          <a:solidFill>
            <a:schemeClr val="bg1"/>
          </a:solidFill>
          <a:ln w="28575">
            <a:solidFill>
              <a:schemeClr val="accent1"/>
            </a:solidFill>
          </a:ln>
        </p:spPr>
        <p:txBody>
          <a:bodyPr wrap="square" rtlCol="0">
            <a:spAutoFit/>
          </a:bodyPr>
          <a:lstStyle/>
          <a:p>
            <a:r>
              <a:rPr kumimoji="1" lang="ja-JP" altLang="en-US" sz="2400" dirty="0">
                <a:latin typeface="AR P丸ゴシック体E" panose="020F0900000000000000" pitchFamily="50" charset="-128"/>
                <a:ea typeface="AR P丸ゴシック体E" panose="020F0900000000000000" pitchFamily="50" charset="-128"/>
              </a:rPr>
              <a:t>保護者が期待するから学力向上？　</a:t>
            </a:r>
            <a:r>
              <a:rPr kumimoji="1" lang="ja-JP" altLang="en-US" sz="2400" dirty="0">
                <a:solidFill>
                  <a:srgbClr val="FF0000"/>
                </a:solidFill>
                <a:latin typeface="AR P丸ゴシック体E" panose="020F0900000000000000" pitchFamily="50" charset="-128"/>
                <a:ea typeface="AR P丸ゴシック体E" panose="020F0900000000000000" pitchFamily="50" charset="-128"/>
              </a:rPr>
              <a:t>問題解決能力</a:t>
            </a:r>
            <a:r>
              <a:rPr kumimoji="1" lang="ja-JP" altLang="en-US" sz="2400" dirty="0">
                <a:latin typeface="AR P丸ゴシック体E" panose="020F0900000000000000" pitchFamily="50" charset="-128"/>
                <a:ea typeface="AR P丸ゴシック体E" panose="020F0900000000000000" pitchFamily="50" charset="-128"/>
              </a:rPr>
              <a:t>？</a:t>
            </a:r>
          </a:p>
        </p:txBody>
      </p:sp>
      <p:sp>
        <p:nvSpPr>
          <p:cNvPr id="39" name="吹き出し: 四角形 38">
            <a:extLst>
              <a:ext uri="{FF2B5EF4-FFF2-40B4-BE49-F238E27FC236}">
                <a16:creationId xmlns:a16="http://schemas.microsoft.com/office/drawing/2014/main" id="{FD13C84A-6FC8-8835-CCE4-44B3B067E01D}"/>
              </a:ext>
            </a:extLst>
          </p:cNvPr>
          <p:cNvSpPr/>
          <p:nvPr/>
        </p:nvSpPr>
        <p:spPr>
          <a:xfrm>
            <a:off x="2760864" y="5026844"/>
            <a:ext cx="3389693" cy="473261"/>
          </a:xfrm>
          <a:prstGeom prst="wedgeRectCallout">
            <a:avLst>
              <a:gd name="adj1" fmla="val 5038"/>
              <a:gd name="adj2" fmla="val 23909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D4832632-8723-6576-2D2D-9E80CB911915}"/>
              </a:ext>
            </a:extLst>
          </p:cNvPr>
          <p:cNvSpPr/>
          <p:nvPr/>
        </p:nvSpPr>
        <p:spPr>
          <a:xfrm>
            <a:off x="2854993" y="5097478"/>
            <a:ext cx="3282117" cy="4026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AR P丸ゴシック体E" panose="020F0900000000000000" pitchFamily="50" charset="-128"/>
                <a:ea typeface="AR P丸ゴシック体E" panose="020F0900000000000000" pitchFamily="50" charset="-128"/>
              </a:rPr>
              <a:t>質の高い学校教育とは</a:t>
            </a:r>
          </a:p>
        </p:txBody>
      </p:sp>
      <p:cxnSp>
        <p:nvCxnSpPr>
          <p:cNvPr id="40" name="直線コネクタ 39">
            <a:extLst>
              <a:ext uri="{FF2B5EF4-FFF2-40B4-BE49-F238E27FC236}">
                <a16:creationId xmlns:a16="http://schemas.microsoft.com/office/drawing/2014/main" id="{C05B8722-C0F6-0376-93A1-591F8BE7285E}"/>
              </a:ext>
            </a:extLst>
          </p:cNvPr>
          <p:cNvCxnSpPr>
            <a:cxnSpLocks/>
          </p:cNvCxnSpPr>
          <p:nvPr/>
        </p:nvCxnSpPr>
        <p:spPr>
          <a:xfrm>
            <a:off x="3588189" y="5518814"/>
            <a:ext cx="17099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D7EEE9C5-332A-7356-1FA5-7392BD8B46A0}"/>
              </a:ext>
            </a:extLst>
          </p:cNvPr>
          <p:cNvSpPr txBox="1"/>
          <p:nvPr/>
        </p:nvSpPr>
        <p:spPr>
          <a:xfrm>
            <a:off x="159065" y="146956"/>
            <a:ext cx="1800493" cy="369332"/>
          </a:xfrm>
          <a:prstGeom prst="rect">
            <a:avLst/>
          </a:prstGeom>
          <a:noFill/>
        </p:spPr>
        <p:txBody>
          <a:bodyPr wrap="none" rtlCol="0">
            <a:spAutoFit/>
          </a:bodyPr>
          <a:lstStyle/>
          <a:p>
            <a:r>
              <a:rPr kumimoji="1" lang="ja-JP" altLang="en-US" b="1" dirty="0">
                <a:highlight>
                  <a:srgbClr val="FFFF00"/>
                </a:highlight>
              </a:rPr>
              <a:t>本日用のページ</a:t>
            </a:r>
          </a:p>
        </p:txBody>
      </p:sp>
      <p:sp>
        <p:nvSpPr>
          <p:cNvPr id="43" name="吹き出し: 四角形 42">
            <a:extLst>
              <a:ext uri="{FF2B5EF4-FFF2-40B4-BE49-F238E27FC236}">
                <a16:creationId xmlns:a16="http://schemas.microsoft.com/office/drawing/2014/main" id="{FD2AD781-2640-6C89-339A-4BDCAA7E548F}"/>
              </a:ext>
            </a:extLst>
          </p:cNvPr>
          <p:cNvSpPr/>
          <p:nvPr/>
        </p:nvSpPr>
        <p:spPr>
          <a:xfrm>
            <a:off x="6473861" y="213313"/>
            <a:ext cx="2511074" cy="955639"/>
          </a:xfrm>
          <a:prstGeom prst="wedgeRectCallout">
            <a:avLst>
              <a:gd name="adj1" fmla="val -85413"/>
              <a:gd name="adj2" fmla="val -162"/>
            </a:avLst>
          </a:prstGeom>
          <a:solidFill>
            <a:srgbClr val="FFD5D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AR P丸ゴシック体E" panose="020F0900000000000000" pitchFamily="50" charset="-128"/>
                <a:ea typeface="AR P丸ゴシック体E" panose="020F0900000000000000" pitchFamily="50" charset="-128"/>
              </a:rPr>
              <a:t>来年度に向けて新たなプランが工夫されていることと思います。</a:t>
            </a:r>
          </a:p>
        </p:txBody>
      </p:sp>
    </p:spTree>
    <p:extLst>
      <p:ext uri="{BB962C8B-B14F-4D97-AF65-F5344CB8AC3E}">
        <p14:creationId xmlns:p14="http://schemas.microsoft.com/office/powerpoint/2010/main" val="76317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500" fill="hold"/>
                                        <p:tgtEl>
                                          <p:spTgt spid="33"/>
                                        </p:tgtEl>
                                        <p:attrNameLst>
                                          <p:attrName>ppt_x</p:attrName>
                                        </p:attrNameLst>
                                      </p:cBhvr>
                                      <p:tavLst>
                                        <p:tav tm="0">
                                          <p:val>
                                            <p:strVal val="#ppt_x"/>
                                          </p:val>
                                        </p:tav>
                                        <p:tav tm="100000">
                                          <p:val>
                                            <p:strVal val="#ppt_x"/>
                                          </p:val>
                                        </p:tav>
                                      </p:tavLst>
                                    </p:anim>
                                    <p:anim calcmode="lin" valueType="num">
                                      <p:cBhvr additive="base">
                                        <p:cTn id="15"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anim calcmode="lin" valueType="num">
                                      <p:cBhvr>
                                        <p:cTn id="41" dur="1000" fill="hold"/>
                                        <p:tgtEl>
                                          <p:spTgt spid="39"/>
                                        </p:tgtEl>
                                        <p:attrNameLst>
                                          <p:attrName>ppt_x</p:attrName>
                                        </p:attrNameLst>
                                      </p:cBhvr>
                                      <p:tavLst>
                                        <p:tav tm="0">
                                          <p:val>
                                            <p:strVal val="#ppt_x"/>
                                          </p:val>
                                        </p:tav>
                                        <p:tav tm="100000">
                                          <p:val>
                                            <p:strVal val="#ppt_x"/>
                                          </p:val>
                                        </p:tav>
                                      </p:tavLst>
                                    </p:anim>
                                    <p:anim calcmode="lin" valueType="num">
                                      <p:cBhvr>
                                        <p:cTn id="42" dur="1000" fill="hold"/>
                                        <p:tgtEl>
                                          <p:spTgt spid="39"/>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1000"/>
                                        <p:tgtEl>
                                          <p:spTgt spid="43"/>
                                        </p:tgtEl>
                                      </p:cBhvr>
                                    </p:animEffect>
                                    <p:anim calcmode="lin" valueType="num">
                                      <p:cBhvr>
                                        <p:cTn id="60" dur="1000" fill="hold"/>
                                        <p:tgtEl>
                                          <p:spTgt spid="43"/>
                                        </p:tgtEl>
                                        <p:attrNameLst>
                                          <p:attrName>ppt_x</p:attrName>
                                        </p:attrNameLst>
                                      </p:cBhvr>
                                      <p:tavLst>
                                        <p:tav tm="0">
                                          <p:val>
                                            <p:strVal val="#ppt_x"/>
                                          </p:val>
                                        </p:tav>
                                        <p:tav tm="100000">
                                          <p:val>
                                            <p:strVal val="#ppt_x"/>
                                          </p:val>
                                        </p:tav>
                                      </p:tavLst>
                                    </p:anim>
                                    <p:anim calcmode="lin" valueType="num">
                                      <p:cBhvr>
                                        <p:cTn id="6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9" grpId="0" animBg="1"/>
      <p:bldP spid="38" grpId="0" animBg="1"/>
      <p:bldP spid="4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3DB3C4C-2C9F-390B-C6A6-3798362D4E7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63070" y="138520"/>
            <a:ext cx="8417859" cy="6734287"/>
          </a:xfrm>
          <a:prstGeom prst="rect">
            <a:avLst/>
          </a:prstGeom>
        </p:spPr>
      </p:pic>
      <p:cxnSp>
        <p:nvCxnSpPr>
          <p:cNvPr id="9" name="直線コネクタ 8">
            <a:extLst>
              <a:ext uri="{FF2B5EF4-FFF2-40B4-BE49-F238E27FC236}">
                <a16:creationId xmlns:a16="http://schemas.microsoft.com/office/drawing/2014/main" id="{19CADC07-3A2B-C917-55FA-FE6D7B8D4155}"/>
              </a:ext>
            </a:extLst>
          </p:cNvPr>
          <p:cNvCxnSpPr/>
          <p:nvPr/>
        </p:nvCxnSpPr>
        <p:spPr>
          <a:xfrm>
            <a:off x="2904565" y="3818965"/>
            <a:ext cx="49216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0D15F6F6-A5A3-8299-F28D-0E8FD8DBE5FD}"/>
              </a:ext>
            </a:extLst>
          </p:cNvPr>
          <p:cNvCxnSpPr>
            <a:cxnSpLocks/>
          </p:cNvCxnSpPr>
          <p:nvPr/>
        </p:nvCxnSpPr>
        <p:spPr>
          <a:xfrm>
            <a:off x="3191435" y="6113931"/>
            <a:ext cx="43658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2C6A05EE-46A6-795A-EA79-88FB2A74339B}"/>
              </a:ext>
            </a:extLst>
          </p:cNvPr>
          <p:cNvSpPr txBox="1"/>
          <p:nvPr/>
        </p:nvSpPr>
        <p:spPr>
          <a:xfrm>
            <a:off x="610161" y="3576968"/>
            <a:ext cx="1931333" cy="830997"/>
          </a:xfrm>
          <a:prstGeom prst="rect">
            <a:avLst/>
          </a:prstGeom>
          <a:solidFill>
            <a:srgbClr val="FFD5D1"/>
          </a:solidFill>
        </p:spPr>
        <p:txBody>
          <a:bodyPr wrap="square" rtlCol="0">
            <a:spAutoFit/>
          </a:bodyPr>
          <a:lstStyle/>
          <a:p>
            <a:r>
              <a:rPr kumimoji="1" lang="ja-JP" altLang="en-US" sz="2400" dirty="0">
                <a:latin typeface="AR P丸ゴシック体E" panose="020F0900000000000000" pitchFamily="50" charset="-128"/>
                <a:ea typeface="AR P丸ゴシック体E" panose="020F0900000000000000" pitchFamily="50" charset="-128"/>
              </a:rPr>
              <a:t>主体的学び</a:t>
            </a:r>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推進</a:t>
            </a:r>
            <a:r>
              <a:rPr kumimoji="1" lang="ja-JP" altLang="en-US" sz="2200" dirty="0">
                <a:latin typeface="AR P丸ゴシック体E" panose="020F0900000000000000" pitchFamily="50" charset="-128"/>
                <a:ea typeface="AR P丸ゴシック体E" panose="020F0900000000000000" pitchFamily="50" charset="-128"/>
              </a:rPr>
              <a:t>プラン</a:t>
            </a:r>
          </a:p>
        </p:txBody>
      </p:sp>
      <p:cxnSp>
        <p:nvCxnSpPr>
          <p:cNvPr id="13" name="直線コネクタ 12">
            <a:extLst>
              <a:ext uri="{FF2B5EF4-FFF2-40B4-BE49-F238E27FC236}">
                <a16:creationId xmlns:a16="http://schemas.microsoft.com/office/drawing/2014/main" id="{83E265EC-7BD7-B310-A28A-5082A187D849}"/>
              </a:ext>
            </a:extLst>
          </p:cNvPr>
          <p:cNvCxnSpPr>
            <a:cxnSpLocks/>
          </p:cNvCxnSpPr>
          <p:nvPr/>
        </p:nvCxnSpPr>
        <p:spPr>
          <a:xfrm>
            <a:off x="7334283" y="5769307"/>
            <a:ext cx="98381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20355B9D-27A6-FCDE-D4B2-422FC9BF5739}"/>
              </a:ext>
            </a:extLst>
          </p:cNvPr>
          <p:cNvSpPr txBox="1"/>
          <p:nvPr/>
        </p:nvSpPr>
        <p:spPr>
          <a:xfrm>
            <a:off x="587157" y="5546616"/>
            <a:ext cx="1954337" cy="830997"/>
          </a:xfrm>
          <a:prstGeom prst="rect">
            <a:avLst/>
          </a:prstGeom>
          <a:solidFill>
            <a:srgbClr val="FFD5D1"/>
          </a:solidFill>
        </p:spPr>
        <p:txBody>
          <a:bodyPr wrap="square" rtlCol="0">
            <a:spAutoFit/>
          </a:bodyPr>
          <a:lstStyle/>
          <a:p>
            <a:r>
              <a:rPr kumimoji="1" lang="ja-JP" altLang="en-US" sz="2400" dirty="0">
                <a:latin typeface="AR P丸ゴシック体E" panose="020F0900000000000000" pitchFamily="50" charset="-128"/>
                <a:ea typeface="AR P丸ゴシック体E" panose="020F0900000000000000" pitchFamily="50" charset="-128"/>
              </a:rPr>
              <a:t>全校</a:t>
            </a:r>
            <a:r>
              <a:rPr kumimoji="1" lang="en-US" altLang="ja-JP" sz="2400" dirty="0">
                <a:latin typeface="AR P丸ゴシック体E" panose="020F0900000000000000" pitchFamily="50" charset="-128"/>
                <a:ea typeface="AR P丸ゴシック体E" panose="020F0900000000000000" pitchFamily="50" charset="-128"/>
              </a:rPr>
              <a:t>SDGS</a:t>
            </a:r>
          </a:p>
          <a:p>
            <a:r>
              <a:rPr kumimoji="1" lang="ja-JP" altLang="en-US" sz="2400" dirty="0">
                <a:latin typeface="AR P丸ゴシック体E" panose="020F0900000000000000" pitchFamily="50" charset="-128"/>
                <a:ea typeface="AR P丸ゴシック体E" panose="020F0900000000000000" pitchFamily="50" charset="-128"/>
              </a:rPr>
              <a:t>推進プラン</a:t>
            </a:r>
          </a:p>
        </p:txBody>
      </p:sp>
      <p:sp>
        <p:nvSpPr>
          <p:cNvPr id="7" name="楕円 6">
            <a:extLst>
              <a:ext uri="{FF2B5EF4-FFF2-40B4-BE49-F238E27FC236}">
                <a16:creationId xmlns:a16="http://schemas.microsoft.com/office/drawing/2014/main" id="{CAE6C9B9-D2B8-CE7A-0C63-0AB7C783A5E8}"/>
              </a:ext>
            </a:extLst>
          </p:cNvPr>
          <p:cNvSpPr/>
          <p:nvPr/>
        </p:nvSpPr>
        <p:spPr>
          <a:xfrm>
            <a:off x="2172817" y="5929392"/>
            <a:ext cx="484094" cy="452718"/>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750FBC8E-5F40-C769-2021-65844CCD4D93}"/>
              </a:ext>
            </a:extLst>
          </p:cNvPr>
          <p:cNvSpPr/>
          <p:nvPr/>
        </p:nvSpPr>
        <p:spPr>
          <a:xfrm>
            <a:off x="2172817" y="3807898"/>
            <a:ext cx="484094" cy="452718"/>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BE8BAAA1-D678-B250-AFE0-78500C659EF0}"/>
              </a:ext>
            </a:extLst>
          </p:cNvPr>
          <p:cNvSpPr txBox="1"/>
          <p:nvPr/>
        </p:nvSpPr>
        <p:spPr>
          <a:xfrm>
            <a:off x="7343507" y="86061"/>
            <a:ext cx="1800493" cy="369332"/>
          </a:xfrm>
          <a:prstGeom prst="rect">
            <a:avLst/>
          </a:prstGeom>
          <a:noFill/>
        </p:spPr>
        <p:txBody>
          <a:bodyPr wrap="none" rtlCol="0">
            <a:spAutoFit/>
          </a:bodyPr>
          <a:lstStyle/>
          <a:p>
            <a:r>
              <a:rPr kumimoji="1" lang="ja-JP" altLang="en-US" b="1" dirty="0">
                <a:highlight>
                  <a:srgbClr val="FFFF00"/>
                </a:highlight>
              </a:rPr>
              <a:t>本日用のページ</a:t>
            </a:r>
          </a:p>
        </p:txBody>
      </p:sp>
    </p:spTree>
    <p:extLst>
      <p:ext uri="{BB962C8B-B14F-4D97-AF65-F5344CB8AC3E}">
        <p14:creationId xmlns:p14="http://schemas.microsoft.com/office/powerpoint/2010/main" val="204115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4A3DDD2-3594-730F-B632-2DFBD44E86B8}"/>
              </a:ext>
            </a:extLst>
          </p:cNvPr>
          <p:cNvSpPr/>
          <p:nvPr/>
        </p:nvSpPr>
        <p:spPr>
          <a:xfrm>
            <a:off x="198130" y="300761"/>
            <a:ext cx="8440615" cy="633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754"/>
          </a:p>
        </p:txBody>
      </p:sp>
      <p:sp>
        <p:nvSpPr>
          <p:cNvPr id="3" name="タイトル 1">
            <a:extLst>
              <a:ext uri="{FF2B5EF4-FFF2-40B4-BE49-F238E27FC236}">
                <a16:creationId xmlns:a16="http://schemas.microsoft.com/office/drawing/2014/main" id="{2D21C448-82EB-F30E-97D5-D75D0CE5838C}"/>
              </a:ext>
            </a:extLst>
          </p:cNvPr>
          <p:cNvSpPr txBox="1">
            <a:spLocks/>
          </p:cNvSpPr>
          <p:nvPr/>
        </p:nvSpPr>
        <p:spPr>
          <a:xfrm>
            <a:off x="1265226" y="260648"/>
            <a:ext cx="6112120" cy="596411"/>
          </a:xfrm>
          <a:prstGeom prst="rect">
            <a:avLst/>
          </a:prstGeom>
          <a:solidFill>
            <a:srgbClr val="99FF33"/>
          </a:solidFill>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954" b="1">
                <a:latin typeface="AR P丸ゴシック体E" panose="020F0900000000000000" pitchFamily="50" charset="-128"/>
                <a:ea typeface="AR P丸ゴシック体E" panose="020F0900000000000000" pitchFamily="50" charset="-128"/>
              </a:rPr>
              <a:t>総合的な学習の時間と学力との相関</a:t>
            </a:r>
            <a:endParaRPr lang="ja-JP" altLang="en-US" sz="2954" b="1" dirty="0">
              <a:latin typeface="AR P丸ゴシック体E" panose="020F0900000000000000" pitchFamily="50" charset="-128"/>
              <a:ea typeface="AR P丸ゴシック体E" panose="020F0900000000000000" pitchFamily="50" charset="-128"/>
            </a:endParaRPr>
          </a:p>
        </p:txBody>
      </p:sp>
      <p:sp>
        <p:nvSpPr>
          <p:cNvPr id="4" name="AutoShape 50">
            <a:extLst>
              <a:ext uri="{FF2B5EF4-FFF2-40B4-BE49-F238E27FC236}">
                <a16:creationId xmlns:a16="http://schemas.microsoft.com/office/drawing/2014/main" id="{823278D4-75A5-D420-2E5B-BC172C379B2A}"/>
              </a:ext>
            </a:extLst>
          </p:cNvPr>
          <p:cNvSpPr>
            <a:spLocks noChangeArrowheads="1"/>
          </p:cNvSpPr>
          <p:nvPr/>
        </p:nvSpPr>
        <p:spPr bwMode="auto">
          <a:xfrm>
            <a:off x="464991" y="925933"/>
            <a:ext cx="8340969" cy="1329103"/>
          </a:xfrm>
          <a:prstGeom prst="roundRect">
            <a:avLst>
              <a:gd name="adj" fmla="val 16667"/>
            </a:avLst>
          </a:prstGeom>
          <a:solidFill>
            <a:srgbClr val="FFFF99">
              <a:alpha val="58823"/>
            </a:srgbClr>
          </a:solidFill>
          <a:ln w="9525">
            <a:solidFill>
              <a:schemeClr val="tx1"/>
            </a:solidFill>
            <a:round/>
            <a:headEnd/>
            <a:tailEnd/>
          </a:ln>
        </p:spPr>
        <p:txBody>
          <a:bodyPr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662" dirty="0">
                <a:solidFill>
                  <a:srgbClr val="000000"/>
                </a:solidFill>
              </a:rPr>
              <a:t>H25</a:t>
            </a:r>
            <a:r>
              <a:rPr lang="ja-JP" altLang="en-US" sz="1662" dirty="0">
                <a:solidFill>
                  <a:srgbClr val="000000"/>
                </a:solidFill>
              </a:rPr>
              <a:t>全国学力・学習状況調査（小学校６年生）</a:t>
            </a:r>
          </a:p>
          <a:p>
            <a:pPr eaLnBrk="1" hangingPunct="1">
              <a:spcBef>
                <a:spcPct val="0"/>
              </a:spcBef>
              <a:buClrTx/>
              <a:buSzTx/>
              <a:buFontTx/>
              <a:buNone/>
            </a:pPr>
            <a:r>
              <a:rPr lang="ja-JP" altLang="en-US" sz="1569" b="1" dirty="0">
                <a:solidFill>
                  <a:srgbClr val="000000"/>
                </a:solidFill>
              </a:rPr>
              <a:t>「総合的な学習の時間」では、自分で課題を立てて、情報を集めて整理して、調べたことを発表するなどの学習活動に取り組んでいますか」の回答と平均正答率のクロス集計</a:t>
            </a:r>
          </a:p>
          <a:p>
            <a:pPr eaLnBrk="1" hangingPunct="1">
              <a:spcBef>
                <a:spcPct val="0"/>
              </a:spcBef>
              <a:buClrTx/>
              <a:buSzTx/>
              <a:buFontTx/>
              <a:buNone/>
            </a:pPr>
            <a:r>
              <a:rPr lang="ja-JP" altLang="en-US" sz="1846" dirty="0">
                <a:solidFill>
                  <a:srgbClr val="000000"/>
                </a:solidFill>
              </a:rPr>
              <a:t>　　＊</a:t>
            </a:r>
            <a:r>
              <a:rPr lang="ja-JP" altLang="en-US" sz="1477" dirty="0">
                <a:solidFill>
                  <a:srgbClr val="000000"/>
                </a:solidFill>
              </a:rPr>
              <a:t>「１　当てはまる」　「２　どちらかといえば、当てはまる」　　　　　　　　　　</a:t>
            </a:r>
            <a:endParaRPr lang="en-US" altLang="ja-JP" sz="1477" dirty="0">
              <a:solidFill>
                <a:srgbClr val="000000"/>
              </a:solidFill>
            </a:endParaRPr>
          </a:p>
          <a:p>
            <a:pPr eaLnBrk="1" hangingPunct="1">
              <a:spcBef>
                <a:spcPct val="0"/>
              </a:spcBef>
              <a:buClrTx/>
              <a:buSzTx/>
              <a:buFontTx/>
              <a:buNone/>
            </a:pPr>
            <a:r>
              <a:rPr lang="ja-JP" altLang="en-US" sz="1477" dirty="0">
                <a:solidFill>
                  <a:srgbClr val="000000"/>
                </a:solidFill>
              </a:rPr>
              <a:t>　　　　 「３　どちらかといえば、当てはまらない」　「４　当てはまらない」　　　　　</a:t>
            </a:r>
          </a:p>
        </p:txBody>
      </p:sp>
      <p:pic>
        <p:nvPicPr>
          <p:cNvPr id="5" name="Picture 4">
            <a:extLst>
              <a:ext uri="{FF2B5EF4-FFF2-40B4-BE49-F238E27FC236}">
                <a16:creationId xmlns:a16="http://schemas.microsoft.com/office/drawing/2014/main" id="{E42426E0-4E67-B4C7-07D4-2342AFAC46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96" y="2454329"/>
            <a:ext cx="5613225" cy="407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30543E04-0295-1BD4-E107-EF8E99DDAD5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69395" y="2454328"/>
            <a:ext cx="4580753" cy="409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ドーナツ 66">
            <a:extLst>
              <a:ext uri="{FF2B5EF4-FFF2-40B4-BE49-F238E27FC236}">
                <a16:creationId xmlns:a16="http://schemas.microsoft.com/office/drawing/2014/main" id="{6A5518A3-7926-67D8-B068-859212B00C32}"/>
              </a:ext>
            </a:extLst>
          </p:cNvPr>
          <p:cNvSpPr/>
          <p:nvPr/>
        </p:nvSpPr>
        <p:spPr>
          <a:xfrm>
            <a:off x="2894515" y="1125225"/>
            <a:ext cx="1938529" cy="465992"/>
          </a:xfrm>
          <a:prstGeom prst="donut">
            <a:avLst>
              <a:gd name="adj" fmla="val 5881"/>
            </a:avLst>
          </a:prstGeom>
          <a:solidFill>
            <a:srgbClr val="BB160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754">
              <a:solidFill>
                <a:schemeClr val="tx1"/>
              </a:solidFill>
            </a:endParaRPr>
          </a:p>
        </p:txBody>
      </p:sp>
      <p:sp>
        <p:nvSpPr>
          <p:cNvPr id="8" name="ドーナツ 67">
            <a:extLst>
              <a:ext uri="{FF2B5EF4-FFF2-40B4-BE49-F238E27FC236}">
                <a16:creationId xmlns:a16="http://schemas.microsoft.com/office/drawing/2014/main" id="{6659EB10-DDD4-41D9-E574-03854D77C628}"/>
              </a:ext>
            </a:extLst>
          </p:cNvPr>
          <p:cNvSpPr/>
          <p:nvPr/>
        </p:nvSpPr>
        <p:spPr>
          <a:xfrm>
            <a:off x="4833044" y="1071849"/>
            <a:ext cx="2079639" cy="534866"/>
          </a:xfrm>
          <a:prstGeom prst="donut">
            <a:avLst>
              <a:gd name="adj" fmla="val 5881"/>
            </a:avLst>
          </a:prstGeom>
          <a:solidFill>
            <a:srgbClr val="BB160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754">
              <a:solidFill>
                <a:schemeClr val="tx1"/>
              </a:solidFill>
            </a:endParaRPr>
          </a:p>
        </p:txBody>
      </p:sp>
      <p:sp>
        <p:nvSpPr>
          <p:cNvPr id="9" name="ドーナツ 69">
            <a:extLst>
              <a:ext uri="{FF2B5EF4-FFF2-40B4-BE49-F238E27FC236}">
                <a16:creationId xmlns:a16="http://schemas.microsoft.com/office/drawing/2014/main" id="{6D56BAC1-99C6-5958-F5CD-A88D83FBFA37}"/>
              </a:ext>
            </a:extLst>
          </p:cNvPr>
          <p:cNvSpPr/>
          <p:nvPr/>
        </p:nvSpPr>
        <p:spPr>
          <a:xfrm>
            <a:off x="6760027" y="1071849"/>
            <a:ext cx="2079638" cy="534866"/>
          </a:xfrm>
          <a:prstGeom prst="donut">
            <a:avLst>
              <a:gd name="adj" fmla="val 5881"/>
            </a:avLst>
          </a:prstGeom>
          <a:solidFill>
            <a:srgbClr val="BB160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754">
              <a:solidFill>
                <a:schemeClr val="tx1"/>
              </a:solidFill>
            </a:endParaRPr>
          </a:p>
        </p:txBody>
      </p:sp>
      <p:grpSp>
        <p:nvGrpSpPr>
          <p:cNvPr id="10" name="グループ化 9">
            <a:extLst>
              <a:ext uri="{FF2B5EF4-FFF2-40B4-BE49-F238E27FC236}">
                <a16:creationId xmlns:a16="http://schemas.microsoft.com/office/drawing/2014/main" id="{82063809-FD6F-E123-25A0-5027C4915280}"/>
              </a:ext>
            </a:extLst>
          </p:cNvPr>
          <p:cNvGrpSpPr/>
          <p:nvPr/>
        </p:nvGrpSpPr>
        <p:grpSpPr>
          <a:xfrm>
            <a:off x="3722479" y="5983200"/>
            <a:ext cx="2087309" cy="523220"/>
            <a:chOff x="-2803972" y="3959345"/>
            <a:chExt cx="2081858" cy="523220"/>
          </a:xfrm>
        </p:grpSpPr>
        <p:sp>
          <p:nvSpPr>
            <p:cNvPr id="11" name="四角形: 角を丸くする 10">
              <a:extLst>
                <a:ext uri="{FF2B5EF4-FFF2-40B4-BE49-F238E27FC236}">
                  <a16:creationId xmlns:a16="http://schemas.microsoft.com/office/drawing/2014/main" id="{1CF0DF87-8D15-E56F-3840-AB1104CE85B7}"/>
                </a:ext>
              </a:extLst>
            </p:cNvPr>
            <p:cNvSpPr/>
            <p:nvPr/>
          </p:nvSpPr>
          <p:spPr>
            <a:xfrm>
              <a:off x="-2803972" y="3959345"/>
              <a:ext cx="2081858" cy="523220"/>
            </a:xfrm>
            <a:prstGeom prst="roundRect">
              <a:avLst>
                <a:gd name="adj" fmla="val 14752"/>
              </a:avLst>
            </a:prstGeom>
            <a:solidFill>
              <a:srgbClr val="FBD9FB"/>
            </a:solidFill>
            <a:ln w="28575">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F5EF6C08-4A15-B1B2-3FDD-04776BD575A5}"/>
                </a:ext>
              </a:extLst>
            </p:cNvPr>
            <p:cNvSpPr txBox="1"/>
            <p:nvPr/>
          </p:nvSpPr>
          <p:spPr>
            <a:xfrm>
              <a:off x="-2772817" y="3959345"/>
              <a:ext cx="2016225" cy="523220"/>
            </a:xfrm>
            <a:prstGeom prst="rect">
              <a:avLst/>
            </a:prstGeom>
            <a:noFill/>
          </p:spPr>
          <p:txBody>
            <a:bodyPr wrap="square" rtlCol="0">
              <a:spAutoFit/>
            </a:bodyPr>
            <a:lstStyle/>
            <a:p>
              <a:r>
                <a:rPr kumimoji="1" lang="ja-JP" altLang="en-US" sz="1400" dirty="0"/>
                <a:t>グラフの横幅は各々の</a:t>
              </a:r>
              <a:endParaRPr kumimoji="1" lang="en-US" altLang="ja-JP" sz="1400" dirty="0"/>
            </a:p>
            <a:p>
              <a:r>
                <a:rPr kumimoji="1" lang="ja-JP" altLang="en-US" sz="1400" dirty="0"/>
                <a:t>児童数の割合を反映</a:t>
              </a:r>
            </a:p>
          </p:txBody>
        </p:sp>
      </p:grpSp>
      <p:sp>
        <p:nvSpPr>
          <p:cNvPr id="13" name="正方形/長方形 12">
            <a:extLst>
              <a:ext uri="{FF2B5EF4-FFF2-40B4-BE49-F238E27FC236}">
                <a16:creationId xmlns:a16="http://schemas.microsoft.com/office/drawing/2014/main" id="{FA0138C2-F1DF-97EB-9BDB-10139D555687}"/>
              </a:ext>
            </a:extLst>
          </p:cNvPr>
          <p:cNvSpPr/>
          <p:nvPr/>
        </p:nvSpPr>
        <p:spPr>
          <a:xfrm>
            <a:off x="699451" y="4018152"/>
            <a:ext cx="309282" cy="1559859"/>
          </a:xfrm>
          <a:prstGeom prst="rect">
            <a:avLst/>
          </a:prstGeom>
          <a:solidFill>
            <a:srgbClr val="FBCD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9EE158DC-D6ED-254E-8297-A9FEA88E675B}"/>
              </a:ext>
            </a:extLst>
          </p:cNvPr>
          <p:cNvSpPr/>
          <p:nvPr/>
        </p:nvSpPr>
        <p:spPr>
          <a:xfrm>
            <a:off x="2151734" y="4582927"/>
            <a:ext cx="134471" cy="100853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69DFB915-4106-7244-BCC0-9CCAA200F8A2}"/>
              </a:ext>
            </a:extLst>
          </p:cNvPr>
          <p:cNvSpPr/>
          <p:nvPr/>
        </p:nvSpPr>
        <p:spPr>
          <a:xfrm>
            <a:off x="2635828" y="4502246"/>
            <a:ext cx="336176" cy="1116106"/>
          </a:xfrm>
          <a:prstGeom prst="rect">
            <a:avLst/>
          </a:prstGeom>
          <a:solidFill>
            <a:srgbClr val="FBCD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8272888E-9A4F-DABF-CB4C-085AEC0D0DE3}"/>
              </a:ext>
            </a:extLst>
          </p:cNvPr>
          <p:cNvSpPr/>
          <p:nvPr/>
        </p:nvSpPr>
        <p:spPr>
          <a:xfrm>
            <a:off x="4074664" y="5214939"/>
            <a:ext cx="165145" cy="376518"/>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6146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 presetClass="exit" presetSubtype="10" fill="hold" nodeType="clickEffect">
                                  <p:stCondLst>
                                    <p:cond delay="0"/>
                                  </p:stCondLst>
                                  <p:childTnLst>
                                    <p:animEffect transition="out" filter="blinds(horizontal)">
                                      <p:cBhvr>
                                        <p:cTn id="58" dur="500"/>
                                        <p:tgtEl>
                                          <p:spTgt spid="5"/>
                                        </p:tgtEl>
                                      </p:cBhvr>
                                    </p:animEffect>
                                    <p:set>
                                      <p:cBhvr>
                                        <p:cTn id="59" dur="1" fill="hold">
                                          <p:stCondLst>
                                            <p:cond delay="499"/>
                                          </p:stCondLst>
                                        </p:cTn>
                                        <p:tgtEl>
                                          <p:spTgt spid="5"/>
                                        </p:tgtEl>
                                        <p:attrNameLst>
                                          <p:attrName>style.visibility</p:attrName>
                                        </p:attrNameLst>
                                      </p:cBhvr>
                                      <p:to>
                                        <p:strVal val="hidden"/>
                                      </p:to>
                                    </p:set>
                                  </p:childTnLst>
                                </p:cTn>
                              </p:par>
                              <p:par>
                                <p:cTn id="60" presetID="2" presetClass="entr" presetSubtype="4" fill="hold" nodeType="with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additive="base">
                                        <p:cTn id="62" dur="500" fill="hold"/>
                                        <p:tgtEl>
                                          <p:spTgt spid="6"/>
                                        </p:tgtEl>
                                        <p:attrNameLst>
                                          <p:attrName>ppt_x</p:attrName>
                                        </p:attrNameLst>
                                      </p:cBhvr>
                                      <p:tavLst>
                                        <p:tav tm="0">
                                          <p:val>
                                            <p:strVal val="#ppt_x"/>
                                          </p:val>
                                        </p:tav>
                                        <p:tav tm="100000">
                                          <p:val>
                                            <p:strVal val="#ppt_x"/>
                                          </p:val>
                                        </p:tav>
                                      </p:tavLst>
                                    </p:anim>
                                    <p:anim calcmode="lin" valueType="num">
                                      <p:cBhvr additive="base">
                                        <p:cTn id="63" dur="500" fill="hold"/>
                                        <p:tgtEl>
                                          <p:spTgt spid="6"/>
                                        </p:tgtEl>
                                        <p:attrNameLst>
                                          <p:attrName>ppt_y</p:attrName>
                                        </p:attrNameLst>
                                      </p:cBhvr>
                                      <p:tavLst>
                                        <p:tav tm="0">
                                          <p:val>
                                            <p:strVal val="1+#ppt_h/2"/>
                                          </p:val>
                                        </p:tav>
                                        <p:tav tm="100000">
                                          <p:val>
                                            <p:strVal val="#ppt_y"/>
                                          </p:val>
                                        </p:tav>
                                      </p:tavLst>
                                    </p:anim>
                                  </p:childTnLst>
                                </p:cTn>
                              </p:par>
                              <p:par>
                                <p:cTn id="64" presetID="10" presetClass="exit" presetSubtype="0" fill="hold" grpId="1" nodeType="withEffect">
                                  <p:stCondLst>
                                    <p:cond delay="0"/>
                                  </p:stCondLst>
                                  <p:childTnLst>
                                    <p:animEffect transition="out" filter="fade">
                                      <p:cBhvr>
                                        <p:cTn id="65" dur="500"/>
                                        <p:tgtEl>
                                          <p:spTgt spid="13"/>
                                        </p:tgtEl>
                                      </p:cBhvr>
                                    </p:animEffect>
                                    <p:set>
                                      <p:cBhvr>
                                        <p:cTn id="66" dur="1" fill="hold">
                                          <p:stCondLst>
                                            <p:cond delay="499"/>
                                          </p:stCondLst>
                                        </p:cTn>
                                        <p:tgtEl>
                                          <p:spTgt spid="13"/>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4"/>
                                        </p:tgtEl>
                                      </p:cBhvr>
                                    </p:animEffect>
                                    <p:set>
                                      <p:cBhvr>
                                        <p:cTn id="69" dur="1" fill="hold">
                                          <p:stCondLst>
                                            <p:cond delay="499"/>
                                          </p:stCondLst>
                                        </p:cTn>
                                        <p:tgtEl>
                                          <p:spTgt spid="14"/>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5"/>
                                        </p:tgtEl>
                                      </p:cBhvr>
                                    </p:animEffect>
                                    <p:set>
                                      <p:cBhvr>
                                        <p:cTn id="72" dur="1" fill="hold">
                                          <p:stCondLst>
                                            <p:cond delay="499"/>
                                          </p:stCondLst>
                                        </p:cTn>
                                        <p:tgtEl>
                                          <p:spTgt spid="15"/>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6"/>
                                        </p:tgtEl>
                                      </p:cBhvr>
                                    </p:animEffect>
                                    <p:set>
                                      <p:cBhvr>
                                        <p:cTn id="7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F1237DB-2F34-68DF-0F6E-17FF05EAB536}"/>
              </a:ext>
            </a:extLst>
          </p:cNvPr>
          <p:cNvSpPr/>
          <p:nvPr/>
        </p:nvSpPr>
        <p:spPr>
          <a:xfrm>
            <a:off x="539552" y="263768"/>
            <a:ext cx="8440615" cy="633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754"/>
          </a:p>
        </p:txBody>
      </p:sp>
      <p:graphicFrame>
        <p:nvGraphicFramePr>
          <p:cNvPr id="3" name="オブジェクト 2">
            <a:extLst>
              <a:ext uri="{FF2B5EF4-FFF2-40B4-BE49-F238E27FC236}">
                <a16:creationId xmlns:a16="http://schemas.microsoft.com/office/drawing/2014/main" id="{54F169A8-7A8D-CA08-CD5F-D029FD5558E1}"/>
              </a:ext>
            </a:extLst>
          </p:cNvPr>
          <p:cNvGraphicFramePr>
            <a:graphicFrameLocks noChangeAspect="1"/>
          </p:cNvGraphicFramePr>
          <p:nvPr/>
        </p:nvGraphicFramePr>
        <p:xfrm>
          <a:off x="4959153" y="3007159"/>
          <a:ext cx="3855427" cy="3401157"/>
        </p:xfrm>
        <a:graphic>
          <a:graphicData uri="http://schemas.openxmlformats.org/presentationml/2006/ole">
            <mc:AlternateContent xmlns:mc="http://schemas.openxmlformats.org/markup-compatibility/2006">
              <mc:Choice xmlns:v="urn:schemas-microsoft-com:vml" Requires="v">
                <p:oleObj name="ブック" r:id="rId2" imgW="8791704" imgH="4181541" progId="JustCalc.Worksheet.2">
                  <p:embed/>
                </p:oleObj>
              </mc:Choice>
              <mc:Fallback>
                <p:oleObj name="ブック" r:id="rId2" imgW="8791704" imgH="4181541" progId="JustCalc.Worksheet.2">
                  <p:embed/>
                  <p:pic>
                    <p:nvPicPr>
                      <p:cNvPr id="3" name="オブジェクト 2">
                        <a:extLst>
                          <a:ext uri="{FF2B5EF4-FFF2-40B4-BE49-F238E27FC236}">
                            <a16:creationId xmlns:a16="http://schemas.microsoft.com/office/drawing/2014/main" id="{54F169A8-7A8D-CA08-CD5F-D029FD5558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153" y="3007159"/>
                        <a:ext cx="3855427" cy="3401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オブジェクト 1">
            <a:extLst>
              <a:ext uri="{FF2B5EF4-FFF2-40B4-BE49-F238E27FC236}">
                <a16:creationId xmlns:a16="http://schemas.microsoft.com/office/drawing/2014/main" id="{2023D0E4-5C54-8563-62D0-3FC57E70DE8A}"/>
              </a:ext>
            </a:extLst>
          </p:cNvPr>
          <p:cNvGraphicFramePr>
            <a:graphicFrameLocks noChangeAspect="1"/>
          </p:cNvGraphicFramePr>
          <p:nvPr/>
        </p:nvGraphicFramePr>
        <p:xfrm>
          <a:off x="705140" y="3007159"/>
          <a:ext cx="4006362" cy="3248757"/>
        </p:xfrm>
        <a:graphic>
          <a:graphicData uri="http://schemas.openxmlformats.org/presentationml/2006/ole">
            <mc:AlternateContent xmlns:mc="http://schemas.openxmlformats.org/markup-compatibility/2006">
              <mc:Choice xmlns:v="urn:schemas-microsoft-com:vml" Requires="v">
                <p:oleObj name="ブック" r:id="rId4" imgW="8915337" imgH="4010133" progId="JustCalc.Worksheet.2">
                  <p:embed/>
                </p:oleObj>
              </mc:Choice>
              <mc:Fallback>
                <p:oleObj name="ブック" r:id="rId4" imgW="8915337" imgH="4010133" progId="JustCalc.Worksheet.2">
                  <p:embed/>
                  <p:pic>
                    <p:nvPicPr>
                      <p:cNvPr id="4" name="オブジェクト 1">
                        <a:extLst>
                          <a:ext uri="{FF2B5EF4-FFF2-40B4-BE49-F238E27FC236}">
                            <a16:creationId xmlns:a16="http://schemas.microsoft.com/office/drawing/2014/main" id="{2023D0E4-5C54-8563-62D0-3FC57E70DE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140" y="3007159"/>
                        <a:ext cx="4006362" cy="324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タイトル 1">
            <a:extLst>
              <a:ext uri="{FF2B5EF4-FFF2-40B4-BE49-F238E27FC236}">
                <a16:creationId xmlns:a16="http://schemas.microsoft.com/office/drawing/2014/main" id="{4C5C3DD4-17BC-57FE-81CA-931FBDF54A21}"/>
              </a:ext>
            </a:extLst>
          </p:cNvPr>
          <p:cNvSpPr txBox="1">
            <a:spLocks/>
          </p:cNvSpPr>
          <p:nvPr/>
        </p:nvSpPr>
        <p:spPr>
          <a:xfrm>
            <a:off x="1172598" y="304800"/>
            <a:ext cx="7174523" cy="397120"/>
          </a:xfrm>
          <a:prstGeom prst="rect">
            <a:avLst/>
          </a:prstGeom>
          <a:solidFill>
            <a:srgbClr val="99FF33"/>
          </a:solidFill>
        </p:spPr>
        <p:txBody>
          <a:bodyPr>
            <a:normAutofit fontScale="8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954"/>
              <a:t>　　</a:t>
            </a:r>
            <a:r>
              <a:rPr lang="ja-JP" altLang="en-US" sz="2954" b="1">
                <a:latin typeface="AR P丸ゴシック体E" panose="020F0900000000000000" pitchFamily="50" charset="-128"/>
                <a:ea typeface="AR P丸ゴシック体E" panose="020F0900000000000000" pitchFamily="50" charset="-128"/>
              </a:rPr>
              <a:t>総合的な学習の時間と学力との相関</a:t>
            </a:r>
            <a:endParaRPr lang="ja-JP" altLang="en-US" sz="2954" b="1" dirty="0">
              <a:latin typeface="AR P丸ゴシック体E" panose="020F0900000000000000" pitchFamily="50" charset="-128"/>
              <a:ea typeface="AR P丸ゴシック体E" panose="020F0900000000000000" pitchFamily="50" charset="-128"/>
            </a:endParaRPr>
          </a:p>
        </p:txBody>
      </p:sp>
      <p:sp>
        <p:nvSpPr>
          <p:cNvPr id="6" name="Line 26">
            <a:extLst>
              <a:ext uri="{FF2B5EF4-FFF2-40B4-BE49-F238E27FC236}">
                <a16:creationId xmlns:a16="http://schemas.microsoft.com/office/drawing/2014/main" id="{6B1DAF57-16A1-3B02-6799-DA9F1DD07ADD}"/>
              </a:ext>
            </a:extLst>
          </p:cNvPr>
          <p:cNvSpPr>
            <a:spLocks noChangeShapeType="1"/>
          </p:cNvSpPr>
          <p:nvPr/>
        </p:nvSpPr>
        <p:spPr bwMode="auto">
          <a:xfrm>
            <a:off x="2176387" y="3389623"/>
            <a:ext cx="266700" cy="572966"/>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7" name="Line 26">
            <a:extLst>
              <a:ext uri="{FF2B5EF4-FFF2-40B4-BE49-F238E27FC236}">
                <a16:creationId xmlns:a16="http://schemas.microsoft.com/office/drawing/2014/main" id="{F82D1289-9D4D-4E5B-1C33-30CDFF12F3D3}"/>
              </a:ext>
            </a:extLst>
          </p:cNvPr>
          <p:cNvSpPr>
            <a:spLocks noChangeShapeType="1"/>
          </p:cNvSpPr>
          <p:nvPr/>
        </p:nvSpPr>
        <p:spPr bwMode="auto">
          <a:xfrm flipH="1">
            <a:off x="1303016" y="3372038"/>
            <a:ext cx="199292" cy="317989"/>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8" name="Line 26">
            <a:extLst>
              <a:ext uri="{FF2B5EF4-FFF2-40B4-BE49-F238E27FC236}">
                <a16:creationId xmlns:a16="http://schemas.microsoft.com/office/drawing/2014/main" id="{0EC64838-D546-37D3-B1A3-507C449DAD92}"/>
              </a:ext>
            </a:extLst>
          </p:cNvPr>
          <p:cNvSpPr>
            <a:spLocks noChangeShapeType="1"/>
          </p:cNvSpPr>
          <p:nvPr/>
        </p:nvSpPr>
        <p:spPr bwMode="auto">
          <a:xfrm>
            <a:off x="6355662" y="3646066"/>
            <a:ext cx="228600" cy="823546"/>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9" name="Line 26">
            <a:extLst>
              <a:ext uri="{FF2B5EF4-FFF2-40B4-BE49-F238E27FC236}">
                <a16:creationId xmlns:a16="http://schemas.microsoft.com/office/drawing/2014/main" id="{F43FB24B-9CA4-04C1-AF79-1D5BD567EAD2}"/>
              </a:ext>
            </a:extLst>
          </p:cNvPr>
          <p:cNvSpPr>
            <a:spLocks noChangeShapeType="1"/>
          </p:cNvSpPr>
          <p:nvPr/>
        </p:nvSpPr>
        <p:spPr bwMode="auto">
          <a:xfrm flipH="1">
            <a:off x="7220242" y="4131106"/>
            <a:ext cx="452803" cy="763466"/>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10" name="Line 26">
            <a:extLst>
              <a:ext uri="{FF2B5EF4-FFF2-40B4-BE49-F238E27FC236}">
                <a16:creationId xmlns:a16="http://schemas.microsoft.com/office/drawing/2014/main" id="{5F23075B-7E30-B358-D4AE-4CC1738C8C4B}"/>
              </a:ext>
            </a:extLst>
          </p:cNvPr>
          <p:cNvSpPr>
            <a:spLocks noChangeShapeType="1"/>
          </p:cNvSpPr>
          <p:nvPr/>
        </p:nvSpPr>
        <p:spPr bwMode="auto">
          <a:xfrm flipH="1">
            <a:off x="5491086" y="3578658"/>
            <a:ext cx="398585" cy="552450"/>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11" name="Line 26">
            <a:extLst>
              <a:ext uri="{FF2B5EF4-FFF2-40B4-BE49-F238E27FC236}">
                <a16:creationId xmlns:a16="http://schemas.microsoft.com/office/drawing/2014/main" id="{41526C64-F6BB-7611-8095-FDEA90D5B016}"/>
              </a:ext>
            </a:extLst>
          </p:cNvPr>
          <p:cNvSpPr>
            <a:spLocks noChangeShapeType="1"/>
          </p:cNvSpPr>
          <p:nvPr/>
        </p:nvSpPr>
        <p:spPr bwMode="auto">
          <a:xfrm>
            <a:off x="8054044" y="4131107"/>
            <a:ext cx="361950" cy="1113692"/>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12" name="正方形/長方形 20">
            <a:extLst>
              <a:ext uri="{FF2B5EF4-FFF2-40B4-BE49-F238E27FC236}">
                <a16:creationId xmlns:a16="http://schemas.microsoft.com/office/drawing/2014/main" id="{C7CB1C3B-71DA-2F7B-A26E-B2DB67244F2A}"/>
              </a:ext>
            </a:extLst>
          </p:cNvPr>
          <p:cNvSpPr>
            <a:spLocks noChangeArrowheads="1"/>
          </p:cNvSpPr>
          <p:nvPr/>
        </p:nvSpPr>
        <p:spPr bwMode="auto">
          <a:xfrm>
            <a:off x="5425144" y="3128786"/>
            <a:ext cx="1329104" cy="485043"/>
          </a:xfrm>
          <a:prstGeom prst="rect">
            <a:avLst/>
          </a:prstGeom>
          <a:solidFill>
            <a:srgbClr val="CCFFFF"/>
          </a:solidFill>
          <a:ln w="25400" algn="ctr">
            <a:solidFill>
              <a:srgbClr val="89A4A7"/>
            </a:solidFill>
            <a:miter lim="800000"/>
            <a:headEnd/>
            <a:tailEnd/>
          </a:ln>
        </p:spPr>
        <p:txBody>
          <a:bodyPr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477" b="1">
                <a:solidFill>
                  <a:srgbClr val="000000"/>
                </a:solidFill>
                <a:latin typeface="HGP創英角ﾎﾟｯﾌﾟ体" panose="040B0A00000000000000" pitchFamily="50" charset="-128"/>
                <a:ea typeface="HGP創英角ﾎﾟｯﾌﾟ体" panose="040B0A00000000000000" pitchFamily="50" charset="-128"/>
              </a:rPr>
              <a:t>９ポイントの差</a:t>
            </a:r>
          </a:p>
        </p:txBody>
      </p:sp>
      <p:sp>
        <p:nvSpPr>
          <p:cNvPr id="13" name="正方形/長方形 21">
            <a:extLst>
              <a:ext uri="{FF2B5EF4-FFF2-40B4-BE49-F238E27FC236}">
                <a16:creationId xmlns:a16="http://schemas.microsoft.com/office/drawing/2014/main" id="{A18047BC-523C-277A-43C4-7CF4DA359F47}"/>
              </a:ext>
            </a:extLst>
          </p:cNvPr>
          <p:cNvSpPr>
            <a:spLocks noChangeArrowheads="1"/>
          </p:cNvSpPr>
          <p:nvPr/>
        </p:nvSpPr>
        <p:spPr bwMode="auto">
          <a:xfrm>
            <a:off x="3029242" y="3035001"/>
            <a:ext cx="1597269" cy="485043"/>
          </a:xfrm>
          <a:prstGeom prst="rect">
            <a:avLst/>
          </a:prstGeom>
          <a:solidFill>
            <a:srgbClr val="CCFFFF"/>
          </a:solidFill>
          <a:ln w="25400" algn="ctr">
            <a:solidFill>
              <a:srgbClr val="89A4A7"/>
            </a:solidFill>
            <a:miter lim="800000"/>
            <a:headEnd/>
            <a:tailEnd/>
          </a:ln>
        </p:spPr>
        <p:txBody>
          <a:bodyPr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477" b="1">
                <a:solidFill>
                  <a:srgbClr val="FF0000"/>
                </a:solidFill>
                <a:latin typeface="HGP創英角ﾎﾟｯﾌﾟ体" panose="040B0A00000000000000" pitchFamily="50" charset="-128"/>
                <a:ea typeface="HGP創英角ﾎﾟｯﾌﾟ体" panose="040B0A00000000000000" pitchFamily="50" charset="-128"/>
              </a:rPr>
              <a:t>１０ポイントの差</a:t>
            </a:r>
          </a:p>
        </p:txBody>
      </p:sp>
      <p:sp>
        <p:nvSpPr>
          <p:cNvPr id="14" name="正方形/長方形 22">
            <a:extLst>
              <a:ext uri="{FF2B5EF4-FFF2-40B4-BE49-F238E27FC236}">
                <a16:creationId xmlns:a16="http://schemas.microsoft.com/office/drawing/2014/main" id="{9150905C-5A57-57D4-DD88-C4AD288E1245}"/>
              </a:ext>
            </a:extLst>
          </p:cNvPr>
          <p:cNvSpPr>
            <a:spLocks noChangeArrowheads="1"/>
          </p:cNvSpPr>
          <p:nvPr/>
        </p:nvSpPr>
        <p:spPr bwMode="auto">
          <a:xfrm>
            <a:off x="7152834" y="3646064"/>
            <a:ext cx="1601665" cy="485042"/>
          </a:xfrm>
          <a:prstGeom prst="rect">
            <a:avLst/>
          </a:prstGeom>
          <a:solidFill>
            <a:srgbClr val="CCFFFF"/>
          </a:solidFill>
          <a:ln w="25400" algn="ctr">
            <a:solidFill>
              <a:srgbClr val="89A4A7"/>
            </a:solidFill>
            <a:miter lim="800000"/>
            <a:headEnd/>
            <a:tailEnd/>
          </a:ln>
        </p:spPr>
        <p:txBody>
          <a:bodyPr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477" b="1">
                <a:solidFill>
                  <a:srgbClr val="FF0000"/>
                </a:solidFill>
                <a:latin typeface="HGP創英角ﾎﾟｯﾌﾟ体" panose="040B0A00000000000000" pitchFamily="50" charset="-128"/>
                <a:ea typeface="HGP創英角ﾎﾟｯﾌﾟ体" panose="040B0A00000000000000" pitchFamily="50" charset="-128"/>
              </a:rPr>
              <a:t>１０ポイントの差</a:t>
            </a:r>
          </a:p>
        </p:txBody>
      </p:sp>
      <p:sp>
        <p:nvSpPr>
          <p:cNvPr id="15" name="Line 26">
            <a:extLst>
              <a:ext uri="{FF2B5EF4-FFF2-40B4-BE49-F238E27FC236}">
                <a16:creationId xmlns:a16="http://schemas.microsoft.com/office/drawing/2014/main" id="{5222CED5-89E3-5757-8DE8-B6A025D0FDE5}"/>
              </a:ext>
            </a:extLst>
          </p:cNvPr>
          <p:cNvSpPr>
            <a:spLocks noChangeShapeType="1"/>
          </p:cNvSpPr>
          <p:nvPr/>
        </p:nvSpPr>
        <p:spPr bwMode="auto">
          <a:xfrm flipH="1">
            <a:off x="3164056" y="3520043"/>
            <a:ext cx="266700" cy="448408"/>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16" name="Line 26">
            <a:extLst>
              <a:ext uri="{FF2B5EF4-FFF2-40B4-BE49-F238E27FC236}">
                <a16:creationId xmlns:a16="http://schemas.microsoft.com/office/drawing/2014/main" id="{855B9655-6D2E-B555-D3DD-F7B149F800B5}"/>
              </a:ext>
            </a:extLst>
          </p:cNvPr>
          <p:cNvSpPr>
            <a:spLocks noChangeShapeType="1"/>
          </p:cNvSpPr>
          <p:nvPr/>
        </p:nvSpPr>
        <p:spPr bwMode="auto">
          <a:xfrm>
            <a:off x="4072594" y="3520043"/>
            <a:ext cx="165588" cy="870438"/>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17" name="Rectangle 19">
            <a:extLst>
              <a:ext uri="{FF2B5EF4-FFF2-40B4-BE49-F238E27FC236}">
                <a16:creationId xmlns:a16="http://schemas.microsoft.com/office/drawing/2014/main" id="{1F46D84F-6627-ADAE-132D-A088C0E17107}"/>
              </a:ext>
            </a:extLst>
          </p:cNvPr>
          <p:cNvSpPr>
            <a:spLocks noChangeArrowheads="1"/>
          </p:cNvSpPr>
          <p:nvPr/>
        </p:nvSpPr>
        <p:spPr bwMode="auto">
          <a:xfrm>
            <a:off x="1594627" y="6124031"/>
            <a:ext cx="633046" cy="315058"/>
          </a:xfrm>
          <a:prstGeom prst="rect">
            <a:avLst/>
          </a:prstGeom>
          <a:solidFill>
            <a:schemeClr val="bg1"/>
          </a:solidFill>
          <a:ln w="9525" algn="ctr">
            <a:solidFill>
              <a:schemeClr val="tx1"/>
            </a:solidFill>
            <a:miter lim="800000"/>
            <a:headEnd/>
            <a:tailEnd/>
          </a:ln>
        </p:spPr>
        <p:txBody>
          <a:bodyPr wrap="none" lIns="84396" tIns="42198" rIns="49841" bIns="42198"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1292"/>
              <a:t>国語Ａ</a:t>
            </a:r>
          </a:p>
        </p:txBody>
      </p:sp>
      <p:sp>
        <p:nvSpPr>
          <p:cNvPr id="18" name="Rectangle 21">
            <a:extLst>
              <a:ext uri="{FF2B5EF4-FFF2-40B4-BE49-F238E27FC236}">
                <a16:creationId xmlns:a16="http://schemas.microsoft.com/office/drawing/2014/main" id="{9F58379F-BE85-2575-0367-3B2F8B702BCD}"/>
              </a:ext>
            </a:extLst>
          </p:cNvPr>
          <p:cNvSpPr>
            <a:spLocks noChangeArrowheads="1"/>
          </p:cNvSpPr>
          <p:nvPr/>
        </p:nvSpPr>
        <p:spPr bwMode="auto">
          <a:xfrm>
            <a:off x="3199225" y="6143080"/>
            <a:ext cx="674077" cy="304800"/>
          </a:xfrm>
          <a:prstGeom prst="rect">
            <a:avLst/>
          </a:prstGeom>
          <a:solidFill>
            <a:schemeClr val="bg1"/>
          </a:solidFill>
          <a:ln w="9525" algn="ctr">
            <a:solidFill>
              <a:schemeClr val="tx1"/>
            </a:solidFill>
            <a:miter lim="800000"/>
            <a:headEnd/>
            <a:tailEnd/>
          </a:ln>
        </p:spPr>
        <p:txBody>
          <a:bodyPr wrap="none" lIns="84396" tIns="42198" rIns="49841" bIns="42198"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1292"/>
              <a:t>国語Ｂ</a:t>
            </a:r>
          </a:p>
        </p:txBody>
      </p:sp>
      <p:sp>
        <p:nvSpPr>
          <p:cNvPr id="19" name="Rectangle 17">
            <a:extLst>
              <a:ext uri="{FF2B5EF4-FFF2-40B4-BE49-F238E27FC236}">
                <a16:creationId xmlns:a16="http://schemas.microsoft.com/office/drawing/2014/main" id="{41D01330-0B5A-D01C-C7FD-719C610722AC}"/>
              </a:ext>
            </a:extLst>
          </p:cNvPr>
          <p:cNvSpPr>
            <a:spLocks noChangeArrowheads="1"/>
          </p:cNvSpPr>
          <p:nvPr/>
        </p:nvSpPr>
        <p:spPr bwMode="auto">
          <a:xfrm>
            <a:off x="904431" y="5866123"/>
            <a:ext cx="3333750" cy="16265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4396" tIns="42198" rIns="49841" bIns="42198"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662"/>
              <a:t> </a:t>
            </a:r>
            <a:r>
              <a:rPr lang="ja-JP" altLang="en-US" sz="1662"/>
              <a:t> １　  ２　    ３　 ４ 　　   １　  ２　    ３　４ 　</a:t>
            </a:r>
          </a:p>
        </p:txBody>
      </p:sp>
      <p:sp>
        <p:nvSpPr>
          <p:cNvPr id="20" name="テキスト ボックス 6">
            <a:extLst>
              <a:ext uri="{FF2B5EF4-FFF2-40B4-BE49-F238E27FC236}">
                <a16:creationId xmlns:a16="http://schemas.microsoft.com/office/drawing/2014/main" id="{6A95A79C-5044-F04C-EA87-F374C766FF25}"/>
              </a:ext>
            </a:extLst>
          </p:cNvPr>
          <p:cNvSpPr txBox="1">
            <a:spLocks noChangeArrowheads="1"/>
          </p:cNvSpPr>
          <p:nvPr/>
        </p:nvSpPr>
        <p:spPr bwMode="auto">
          <a:xfrm>
            <a:off x="639199" y="5744496"/>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30%</a:t>
            </a:r>
            <a:endParaRPr lang="ja-JP" altLang="en-US" sz="1015"/>
          </a:p>
        </p:txBody>
      </p:sp>
      <p:sp>
        <p:nvSpPr>
          <p:cNvPr id="21" name="テキスト ボックス 46">
            <a:extLst>
              <a:ext uri="{FF2B5EF4-FFF2-40B4-BE49-F238E27FC236}">
                <a16:creationId xmlns:a16="http://schemas.microsoft.com/office/drawing/2014/main" id="{7A480425-2B21-C2EB-5062-52A8873B4D39}"/>
              </a:ext>
            </a:extLst>
          </p:cNvPr>
          <p:cNvSpPr txBox="1">
            <a:spLocks noChangeArrowheads="1"/>
          </p:cNvSpPr>
          <p:nvPr/>
        </p:nvSpPr>
        <p:spPr bwMode="auto">
          <a:xfrm>
            <a:off x="639199" y="5357635"/>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40%</a:t>
            </a:r>
            <a:endParaRPr lang="ja-JP" altLang="en-US" sz="1015"/>
          </a:p>
        </p:txBody>
      </p:sp>
      <p:sp>
        <p:nvSpPr>
          <p:cNvPr id="22" name="テキスト ボックス 47">
            <a:extLst>
              <a:ext uri="{FF2B5EF4-FFF2-40B4-BE49-F238E27FC236}">
                <a16:creationId xmlns:a16="http://schemas.microsoft.com/office/drawing/2014/main" id="{EDCB5C1F-67DF-982A-F07D-709591135D75}"/>
              </a:ext>
            </a:extLst>
          </p:cNvPr>
          <p:cNvSpPr txBox="1">
            <a:spLocks noChangeArrowheads="1"/>
          </p:cNvSpPr>
          <p:nvPr/>
        </p:nvSpPr>
        <p:spPr bwMode="auto">
          <a:xfrm>
            <a:off x="639199" y="5001545"/>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50%</a:t>
            </a:r>
            <a:endParaRPr lang="ja-JP" altLang="en-US" sz="1015"/>
          </a:p>
        </p:txBody>
      </p:sp>
      <p:sp>
        <p:nvSpPr>
          <p:cNvPr id="23" name="テキスト ボックス 48">
            <a:extLst>
              <a:ext uri="{FF2B5EF4-FFF2-40B4-BE49-F238E27FC236}">
                <a16:creationId xmlns:a16="http://schemas.microsoft.com/office/drawing/2014/main" id="{DB368D1D-3F38-8718-3E10-74D118D41E6C}"/>
              </a:ext>
            </a:extLst>
          </p:cNvPr>
          <p:cNvSpPr txBox="1">
            <a:spLocks noChangeArrowheads="1"/>
          </p:cNvSpPr>
          <p:nvPr/>
        </p:nvSpPr>
        <p:spPr bwMode="auto">
          <a:xfrm>
            <a:off x="639199" y="4614683"/>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60%</a:t>
            </a:r>
            <a:endParaRPr lang="ja-JP" altLang="en-US" sz="1015"/>
          </a:p>
        </p:txBody>
      </p:sp>
      <p:sp>
        <p:nvSpPr>
          <p:cNvPr id="24" name="テキスト ボックス 49">
            <a:extLst>
              <a:ext uri="{FF2B5EF4-FFF2-40B4-BE49-F238E27FC236}">
                <a16:creationId xmlns:a16="http://schemas.microsoft.com/office/drawing/2014/main" id="{797F64B8-8341-648C-F8FC-D940067A0AC5}"/>
              </a:ext>
            </a:extLst>
          </p:cNvPr>
          <p:cNvSpPr txBox="1">
            <a:spLocks noChangeArrowheads="1"/>
          </p:cNvSpPr>
          <p:nvPr/>
        </p:nvSpPr>
        <p:spPr bwMode="auto">
          <a:xfrm>
            <a:off x="639199" y="4224891"/>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70%</a:t>
            </a:r>
            <a:endParaRPr lang="ja-JP" altLang="en-US" sz="1015"/>
          </a:p>
        </p:txBody>
      </p:sp>
      <p:sp>
        <p:nvSpPr>
          <p:cNvPr id="25" name="テキスト ボックス 50">
            <a:extLst>
              <a:ext uri="{FF2B5EF4-FFF2-40B4-BE49-F238E27FC236}">
                <a16:creationId xmlns:a16="http://schemas.microsoft.com/office/drawing/2014/main" id="{9EF6D6E8-FDAE-8D3E-DE59-0B016C9DBEB9}"/>
              </a:ext>
            </a:extLst>
          </p:cNvPr>
          <p:cNvSpPr txBox="1">
            <a:spLocks noChangeArrowheads="1"/>
          </p:cNvSpPr>
          <p:nvPr/>
        </p:nvSpPr>
        <p:spPr bwMode="auto">
          <a:xfrm>
            <a:off x="639199" y="3845358"/>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80%</a:t>
            </a:r>
            <a:endParaRPr lang="ja-JP" altLang="en-US" sz="1015"/>
          </a:p>
        </p:txBody>
      </p:sp>
      <p:sp>
        <p:nvSpPr>
          <p:cNvPr id="26" name="テキスト ボックス 51">
            <a:extLst>
              <a:ext uri="{FF2B5EF4-FFF2-40B4-BE49-F238E27FC236}">
                <a16:creationId xmlns:a16="http://schemas.microsoft.com/office/drawing/2014/main" id="{35B8F6B8-59E9-727C-EF8B-5E2D73790A94}"/>
              </a:ext>
            </a:extLst>
          </p:cNvPr>
          <p:cNvSpPr txBox="1">
            <a:spLocks noChangeArrowheads="1"/>
          </p:cNvSpPr>
          <p:nvPr/>
        </p:nvSpPr>
        <p:spPr bwMode="auto">
          <a:xfrm>
            <a:off x="639199" y="3473150"/>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90%</a:t>
            </a:r>
            <a:endParaRPr lang="ja-JP" altLang="en-US" sz="1015"/>
          </a:p>
        </p:txBody>
      </p:sp>
      <p:sp>
        <p:nvSpPr>
          <p:cNvPr id="27" name="正方形/長方形 26">
            <a:extLst>
              <a:ext uri="{FF2B5EF4-FFF2-40B4-BE49-F238E27FC236}">
                <a16:creationId xmlns:a16="http://schemas.microsoft.com/office/drawing/2014/main" id="{6387E81E-3B56-CF20-202C-4681F0908FC8}"/>
              </a:ext>
            </a:extLst>
          </p:cNvPr>
          <p:cNvSpPr/>
          <p:nvPr/>
        </p:nvSpPr>
        <p:spPr>
          <a:xfrm>
            <a:off x="639196" y="2941217"/>
            <a:ext cx="3987312" cy="36561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846" dirty="0">
              <a:solidFill>
                <a:srgbClr val="FF3300"/>
              </a:solidFill>
              <a:latin typeface="ＤＦ特太ゴシック体" pitchFamily="49" charset="-128"/>
              <a:ea typeface="ＤＦ特太ゴシック体" pitchFamily="49" charset="-128"/>
            </a:endParaRPr>
          </a:p>
        </p:txBody>
      </p:sp>
      <p:sp>
        <p:nvSpPr>
          <p:cNvPr id="28" name="テキスト ボックス 52">
            <a:extLst>
              <a:ext uri="{FF2B5EF4-FFF2-40B4-BE49-F238E27FC236}">
                <a16:creationId xmlns:a16="http://schemas.microsoft.com/office/drawing/2014/main" id="{49CC7F83-D59B-86EB-0ECB-4DF508BA2C47}"/>
              </a:ext>
            </a:extLst>
          </p:cNvPr>
          <p:cNvSpPr txBox="1">
            <a:spLocks noChangeArrowheads="1"/>
          </p:cNvSpPr>
          <p:nvPr/>
        </p:nvSpPr>
        <p:spPr bwMode="auto">
          <a:xfrm>
            <a:off x="571791" y="3071634"/>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100%</a:t>
            </a:r>
            <a:endParaRPr lang="ja-JP" altLang="en-US" sz="1015"/>
          </a:p>
        </p:txBody>
      </p:sp>
      <p:sp>
        <p:nvSpPr>
          <p:cNvPr id="29" name="テキスト ボックス 57">
            <a:extLst>
              <a:ext uri="{FF2B5EF4-FFF2-40B4-BE49-F238E27FC236}">
                <a16:creationId xmlns:a16="http://schemas.microsoft.com/office/drawing/2014/main" id="{F6F53082-3DDF-BE8C-DB07-7D5EFFE04201}"/>
              </a:ext>
            </a:extLst>
          </p:cNvPr>
          <p:cNvSpPr txBox="1">
            <a:spLocks noChangeArrowheads="1"/>
          </p:cNvSpPr>
          <p:nvPr/>
        </p:nvSpPr>
        <p:spPr bwMode="auto">
          <a:xfrm>
            <a:off x="4825801" y="5360566"/>
            <a:ext cx="531934"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40%</a:t>
            </a:r>
            <a:endParaRPr lang="ja-JP" altLang="en-US" sz="1015"/>
          </a:p>
        </p:txBody>
      </p:sp>
      <p:sp>
        <p:nvSpPr>
          <p:cNvPr id="30" name="テキスト ボックス 58">
            <a:extLst>
              <a:ext uri="{FF2B5EF4-FFF2-40B4-BE49-F238E27FC236}">
                <a16:creationId xmlns:a16="http://schemas.microsoft.com/office/drawing/2014/main" id="{50250A4D-C679-9A02-8793-2FAA4190FAA7}"/>
              </a:ext>
            </a:extLst>
          </p:cNvPr>
          <p:cNvSpPr txBox="1">
            <a:spLocks noChangeArrowheads="1"/>
          </p:cNvSpPr>
          <p:nvPr/>
        </p:nvSpPr>
        <p:spPr bwMode="auto">
          <a:xfrm>
            <a:off x="4827268" y="5004476"/>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50%</a:t>
            </a:r>
            <a:endParaRPr lang="ja-JP" altLang="en-US" sz="1015"/>
          </a:p>
        </p:txBody>
      </p:sp>
      <p:sp>
        <p:nvSpPr>
          <p:cNvPr id="31" name="テキスト ボックス 59">
            <a:extLst>
              <a:ext uri="{FF2B5EF4-FFF2-40B4-BE49-F238E27FC236}">
                <a16:creationId xmlns:a16="http://schemas.microsoft.com/office/drawing/2014/main" id="{062445F8-ECAB-B015-C746-1E2E1612D7BE}"/>
              </a:ext>
            </a:extLst>
          </p:cNvPr>
          <p:cNvSpPr txBox="1">
            <a:spLocks noChangeArrowheads="1"/>
          </p:cNvSpPr>
          <p:nvPr/>
        </p:nvSpPr>
        <p:spPr bwMode="auto">
          <a:xfrm>
            <a:off x="4827268" y="4616150"/>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60%</a:t>
            </a:r>
            <a:endParaRPr lang="ja-JP" altLang="en-US" sz="1015"/>
          </a:p>
        </p:txBody>
      </p:sp>
      <p:sp>
        <p:nvSpPr>
          <p:cNvPr id="32" name="テキスト ボックス 60">
            <a:extLst>
              <a:ext uri="{FF2B5EF4-FFF2-40B4-BE49-F238E27FC236}">
                <a16:creationId xmlns:a16="http://schemas.microsoft.com/office/drawing/2014/main" id="{737C992A-6C78-FF34-9921-2F195AE50212}"/>
              </a:ext>
            </a:extLst>
          </p:cNvPr>
          <p:cNvSpPr txBox="1">
            <a:spLocks noChangeArrowheads="1"/>
          </p:cNvSpPr>
          <p:nvPr/>
        </p:nvSpPr>
        <p:spPr bwMode="auto">
          <a:xfrm>
            <a:off x="4827268" y="4227822"/>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70%</a:t>
            </a:r>
            <a:endParaRPr lang="ja-JP" altLang="en-US" sz="1015"/>
          </a:p>
        </p:txBody>
      </p:sp>
      <p:sp>
        <p:nvSpPr>
          <p:cNvPr id="33" name="テキスト ボックス 61">
            <a:extLst>
              <a:ext uri="{FF2B5EF4-FFF2-40B4-BE49-F238E27FC236}">
                <a16:creationId xmlns:a16="http://schemas.microsoft.com/office/drawing/2014/main" id="{C39CAEB2-72B3-E00A-9E03-380802657FEB}"/>
              </a:ext>
            </a:extLst>
          </p:cNvPr>
          <p:cNvSpPr txBox="1">
            <a:spLocks noChangeArrowheads="1"/>
          </p:cNvSpPr>
          <p:nvPr/>
        </p:nvSpPr>
        <p:spPr bwMode="auto">
          <a:xfrm>
            <a:off x="4827268" y="3848289"/>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80%</a:t>
            </a:r>
            <a:endParaRPr lang="ja-JP" altLang="en-US" sz="1015"/>
          </a:p>
        </p:txBody>
      </p:sp>
      <p:sp>
        <p:nvSpPr>
          <p:cNvPr id="34" name="テキスト ボックス 62">
            <a:extLst>
              <a:ext uri="{FF2B5EF4-FFF2-40B4-BE49-F238E27FC236}">
                <a16:creationId xmlns:a16="http://schemas.microsoft.com/office/drawing/2014/main" id="{985D3D37-0C97-17FB-DA84-5A5B9AFE93EA}"/>
              </a:ext>
            </a:extLst>
          </p:cNvPr>
          <p:cNvSpPr txBox="1">
            <a:spLocks noChangeArrowheads="1"/>
          </p:cNvSpPr>
          <p:nvPr/>
        </p:nvSpPr>
        <p:spPr bwMode="auto">
          <a:xfrm>
            <a:off x="4825801" y="3476081"/>
            <a:ext cx="531934"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90%</a:t>
            </a:r>
            <a:endParaRPr lang="ja-JP" altLang="en-US" sz="1015"/>
          </a:p>
        </p:txBody>
      </p:sp>
      <p:sp>
        <p:nvSpPr>
          <p:cNvPr id="35" name="テキスト ボックス 63">
            <a:extLst>
              <a:ext uri="{FF2B5EF4-FFF2-40B4-BE49-F238E27FC236}">
                <a16:creationId xmlns:a16="http://schemas.microsoft.com/office/drawing/2014/main" id="{19F5ED74-B448-A481-EB9C-8A5EC75F0BF3}"/>
              </a:ext>
            </a:extLst>
          </p:cNvPr>
          <p:cNvSpPr txBox="1">
            <a:spLocks noChangeArrowheads="1"/>
          </p:cNvSpPr>
          <p:nvPr/>
        </p:nvSpPr>
        <p:spPr bwMode="auto">
          <a:xfrm>
            <a:off x="4759860" y="3073099"/>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100%</a:t>
            </a:r>
            <a:endParaRPr lang="ja-JP" altLang="en-US" sz="1015"/>
          </a:p>
        </p:txBody>
      </p:sp>
      <p:sp>
        <p:nvSpPr>
          <p:cNvPr id="36" name="Rectangle 19">
            <a:extLst>
              <a:ext uri="{FF2B5EF4-FFF2-40B4-BE49-F238E27FC236}">
                <a16:creationId xmlns:a16="http://schemas.microsoft.com/office/drawing/2014/main" id="{0610FAF1-8505-E5C1-D5E4-B5659C8EA52B}"/>
              </a:ext>
            </a:extLst>
          </p:cNvPr>
          <p:cNvSpPr>
            <a:spLocks noChangeArrowheads="1"/>
          </p:cNvSpPr>
          <p:nvPr/>
        </p:nvSpPr>
        <p:spPr bwMode="auto">
          <a:xfrm>
            <a:off x="5649347" y="6124031"/>
            <a:ext cx="633046" cy="315058"/>
          </a:xfrm>
          <a:prstGeom prst="rect">
            <a:avLst/>
          </a:prstGeom>
          <a:solidFill>
            <a:schemeClr val="bg1"/>
          </a:solidFill>
          <a:ln w="9525" algn="ctr">
            <a:solidFill>
              <a:schemeClr val="tx1"/>
            </a:solidFill>
            <a:miter lim="800000"/>
            <a:headEnd/>
            <a:tailEnd/>
          </a:ln>
        </p:spPr>
        <p:txBody>
          <a:bodyPr wrap="none" lIns="84396" tIns="42198" rIns="49841" bIns="42198"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1292"/>
              <a:t>数学Ａ</a:t>
            </a:r>
          </a:p>
        </p:txBody>
      </p:sp>
      <p:sp>
        <p:nvSpPr>
          <p:cNvPr id="37" name="Rectangle 21">
            <a:extLst>
              <a:ext uri="{FF2B5EF4-FFF2-40B4-BE49-F238E27FC236}">
                <a16:creationId xmlns:a16="http://schemas.microsoft.com/office/drawing/2014/main" id="{F9AD0AF3-3D14-F78D-644B-1C1860156FED}"/>
              </a:ext>
            </a:extLst>
          </p:cNvPr>
          <p:cNvSpPr>
            <a:spLocks noChangeArrowheads="1"/>
          </p:cNvSpPr>
          <p:nvPr/>
        </p:nvSpPr>
        <p:spPr bwMode="auto">
          <a:xfrm>
            <a:off x="7379967" y="6131357"/>
            <a:ext cx="674077" cy="304800"/>
          </a:xfrm>
          <a:prstGeom prst="rect">
            <a:avLst/>
          </a:prstGeom>
          <a:solidFill>
            <a:schemeClr val="bg1"/>
          </a:solidFill>
          <a:ln w="9525" algn="ctr">
            <a:solidFill>
              <a:schemeClr val="tx1"/>
            </a:solidFill>
            <a:miter lim="800000"/>
            <a:headEnd/>
            <a:tailEnd/>
          </a:ln>
        </p:spPr>
        <p:txBody>
          <a:bodyPr wrap="none" lIns="84396" tIns="42198" rIns="49841" bIns="42198"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1292"/>
              <a:t>数学Ｂ</a:t>
            </a:r>
          </a:p>
        </p:txBody>
      </p:sp>
      <p:sp>
        <p:nvSpPr>
          <p:cNvPr id="38" name="正方形/長方形 37">
            <a:extLst>
              <a:ext uri="{FF2B5EF4-FFF2-40B4-BE49-F238E27FC236}">
                <a16:creationId xmlns:a16="http://schemas.microsoft.com/office/drawing/2014/main" id="{2EAF2DDA-ACE9-7324-DD94-8E2535D2AFE2}"/>
              </a:ext>
            </a:extLst>
          </p:cNvPr>
          <p:cNvSpPr/>
          <p:nvPr/>
        </p:nvSpPr>
        <p:spPr>
          <a:xfrm>
            <a:off x="4825803" y="2914840"/>
            <a:ext cx="3988777" cy="36561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846" dirty="0">
              <a:solidFill>
                <a:srgbClr val="FF3300"/>
              </a:solidFill>
              <a:latin typeface="ＤＦ特太ゴシック体" pitchFamily="49" charset="-128"/>
              <a:ea typeface="ＤＦ特太ゴシック体" pitchFamily="49" charset="-128"/>
            </a:endParaRPr>
          </a:p>
        </p:txBody>
      </p:sp>
      <p:sp>
        <p:nvSpPr>
          <p:cNvPr id="39" name="テキスト ボックス 56">
            <a:extLst>
              <a:ext uri="{FF2B5EF4-FFF2-40B4-BE49-F238E27FC236}">
                <a16:creationId xmlns:a16="http://schemas.microsoft.com/office/drawing/2014/main" id="{F01A0163-E666-75F7-589B-6F3563E94816}"/>
              </a:ext>
            </a:extLst>
          </p:cNvPr>
          <p:cNvSpPr txBox="1">
            <a:spLocks noChangeArrowheads="1"/>
          </p:cNvSpPr>
          <p:nvPr/>
        </p:nvSpPr>
        <p:spPr bwMode="auto">
          <a:xfrm>
            <a:off x="4825801" y="5747427"/>
            <a:ext cx="531934"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30%</a:t>
            </a:r>
            <a:endParaRPr lang="ja-JP" altLang="en-US" sz="1015"/>
          </a:p>
        </p:txBody>
      </p:sp>
      <p:sp>
        <p:nvSpPr>
          <p:cNvPr id="40" name="テキスト ボックス 69">
            <a:extLst>
              <a:ext uri="{FF2B5EF4-FFF2-40B4-BE49-F238E27FC236}">
                <a16:creationId xmlns:a16="http://schemas.microsoft.com/office/drawing/2014/main" id="{8A5BC632-94C9-792E-FEE1-A28D628706B7}"/>
              </a:ext>
            </a:extLst>
          </p:cNvPr>
          <p:cNvSpPr txBox="1">
            <a:spLocks noChangeArrowheads="1"/>
          </p:cNvSpPr>
          <p:nvPr/>
        </p:nvSpPr>
        <p:spPr bwMode="auto">
          <a:xfrm>
            <a:off x="1370424" y="3697353"/>
            <a:ext cx="531934"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78.4</a:t>
            </a:r>
            <a:endParaRPr lang="ja-JP" altLang="en-US" sz="1015"/>
          </a:p>
        </p:txBody>
      </p:sp>
      <p:sp>
        <p:nvSpPr>
          <p:cNvPr id="41" name="テキスト ボックス 70">
            <a:extLst>
              <a:ext uri="{FF2B5EF4-FFF2-40B4-BE49-F238E27FC236}">
                <a16:creationId xmlns:a16="http://schemas.microsoft.com/office/drawing/2014/main" id="{7A57A3BF-41F0-138F-D3B3-F4105A69C56F}"/>
              </a:ext>
            </a:extLst>
          </p:cNvPr>
          <p:cNvSpPr txBox="1">
            <a:spLocks noChangeArrowheads="1"/>
          </p:cNvSpPr>
          <p:nvPr/>
        </p:nvSpPr>
        <p:spPr bwMode="auto">
          <a:xfrm>
            <a:off x="2300945" y="3962589"/>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73.1</a:t>
            </a:r>
            <a:endParaRPr lang="ja-JP" altLang="en-US" sz="1015"/>
          </a:p>
        </p:txBody>
      </p:sp>
      <p:sp>
        <p:nvSpPr>
          <p:cNvPr id="42" name="テキスト ボックス 71">
            <a:extLst>
              <a:ext uri="{FF2B5EF4-FFF2-40B4-BE49-F238E27FC236}">
                <a16:creationId xmlns:a16="http://schemas.microsoft.com/office/drawing/2014/main" id="{E0C200BA-8780-8756-E69B-69DC546776BC}"/>
              </a:ext>
            </a:extLst>
          </p:cNvPr>
          <p:cNvSpPr txBox="1">
            <a:spLocks noChangeArrowheads="1"/>
          </p:cNvSpPr>
          <p:nvPr/>
        </p:nvSpPr>
        <p:spPr bwMode="auto">
          <a:xfrm>
            <a:off x="3231462" y="4071027"/>
            <a:ext cx="531934"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70.3</a:t>
            </a:r>
            <a:endParaRPr lang="ja-JP" altLang="en-US" sz="1015"/>
          </a:p>
        </p:txBody>
      </p:sp>
      <p:sp>
        <p:nvSpPr>
          <p:cNvPr id="43" name="テキスト ボックス 72">
            <a:extLst>
              <a:ext uri="{FF2B5EF4-FFF2-40B4-BE49-F238E27FC236}">
                <a16:creationId xmlns:a16="http://schemas.microsoft.com/office/drawing/2014/main" id="{E616FAB7-53CF-AE64-2BA5-AE2540086168}"/>
              </a:ext>
            </a:extLst>
          </p:cNvPr>
          <p:cNvSpPr txBox="1">
            <a:spLocks noChangeArrowheads="1"/>
          </p:cNvSpPr>
          <p:nvPr/>
        </p:nvSpPr>
        <p:spPr bwMode="auto">
          <a:xfrm>
            <a:off x="3761932" y="4214635"/>
            <a:ext cx="531934"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66.1</a:t>
            </a:r>
            <a:endParaRPr lang="ja-JP" altLang="en-US" sz="1015"/>
          </a:p>
        </p:txBody>
      </p:sp>
      <p:sp>
        <p:nvSpPr>
          <p:cNvPr id="44" name="テキスト ボックス 73">
            <a:extLst>
              <a:ext uri="{FF2B5EF4-FFF2-40B4-BE49-F238E27FC236}">
                <a16:creationId xmlns:a16="http://schemas.microsoft.com/office/drawing/2014/main" id="{F339BDB5-4046-F14C-3C67-74E076329C72}"/>
              </a:ext>
            </a:extLst>
          </p:cNvPr>
          <p:cNvSpPr txBox="1">
            <a:spLocks noChangeArrowheads="1"/>
          </p:cNvSpPr>
          <p:nvPr/>
        </p:nvSpPr>
        <p:spPr bwMode="auto">
          <a:xfrm>
            <a:off x="4094576" y="4403668"/>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62.5</a:t>
            </a:r>
            <a:endParaRPr lang="ja-JP" altLang="en-US" sz="1015"/>
          </a:p>
        </p:txBody>
      </p:sp>
      <p:sp>
        <p:nvSpPr>
          <p:cNvPr id="45" name="テキスト ボックス 74">
            <a:extLst>
              <a:ext uri="{FF2B5EF4-FFF2-40B4-BE49-F238E27FC236}">
                <a16:creationId xmlns:a16="http://schemas.microsoft.com/office/drawing/2014/main" id="{19E3D111-7337-907C-8CB3-60B52DC089DF}"/>
              </a:ext>
            </a:extLst>
          </p:cNvPr>
          <p:cNvSpPr txBox="1">
            <a:spLocks noChangeArrowheads="1"/>
          </p:cNvSpPr>
          <p:nvPr/>
        </p:nvSpPr>
        <p:spPr bwMode="auto">
          <a:xfrm>
            <a:off x="2832878" y="3937676"/>
            <a:ext cx="531934"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72.5</a:t>
            </a:r>
            <a:endParaRPr lang="ja-JP" altLang="en-US" sz="1015"/>
          </a:p>
        </p:txBody>
      </p:sp>
      <p:sp>
        <p:nvSpPr>
          <p:cNvPr id="46" name="テキスト ボックス 75">
            <a:extLst>
              <a:ext uri="{FF2B5EF4-FFF2-40B4-BE49-F238E27FC236}">
                <a16:creationId xmlns:a16="http://schemas.microsoft.com/office/drawing/2014/main" id="{E34AFE0B-77D5-5DDB-B5CA-B774D45EAB28}"/>
              </a:ext>
            </a:extLst>
          </p:cNvPr>
          <p:cNvSpPr txBox="1">
            <a:spLocks noChangeArrowheads="1"/>
          </p:cNvSpPr>
          <p:nvPr/>
        </p:nvSpPr>
        <p:spPr bwMode="auto">
          <a:xfrm>
            <a:off x="1911153" y="3871734"/>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75.6</a:t>
            </a:r>
            <a:endParaRPr lang="ja-JP" altLang="en-US" sz="1015"/>
          </a:p>
        </p:txBody>
      </p:sp>
      <p:sp>
        <p:nvSpPr>
          <p:cNvPr id="47" name="テキスト ボックス 76">
            <a:extLst>
              <a:ext uri="{FF2B5EF4-FFF2-40B4-BE49-F238E27FC236}">
                <a16:creationId xmlns:a16="http://schemas.microsoft.com/office/drawing/2014/main" id="{1224C48F-2FFD-0A9F-5D58-E2A24E1FEF3C}"/>
              </a:ext>
            </a:extLst>
          </p:cNvPr>
          <p:cNvSpPr txBox="1">
            <a:spLocks noChangeArrowheads="1"/>
          </p:cNvSpPr>
          <p:nvPr/>
        </p:nvSpPr>
        <p:spPr bwMode="auto">
          <a:xfrm>
            <a:off x="1037784" y="3695889"/>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79.8</a:t>
            </a:r>
            <a:endParaRPr lang="ja-JP" altLang="en-US" sz="1015"/>
          </a:p>
        </p:txBody>
      </p:sp>
      <p:sp>
        <p:nvSpPr>
          <p:cNvPr id="48" name="テキスト ボックス 77">
            <a:extLst>
              <a:ext uri="{FF2B5EF4-FFF2-40B4-BE49-F238E27FC236}">
                <a16:creationId xmlns:a16="http://schemas.microsoft.com/office/drawing/2014/main" id="{E72037F3-0014-0333-E629-BD23177C78E6}"/>
              </a:ext>
            </a:extLst>
          </p:cNvPr>
          <p:cNvSpPr txBox="1">
            <a:spLocks noChangeArrowheads="1"/>
          </p:cNvSpPr>
          <p:nvPr/>
        </p:nvSpPr>
        <p:spPr bwMode="auto">
          <a:xfrm>
            <a:off x="5225853" y="4095937"/>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68.5</a:t>
            </a:r>
            <a:endParaRPr lang="ja-JP" altLang="en-US" sz="1015"/>
          </a:p>
        </p:txBody>
      </p:sp>
      <p:sp>
        <p:nvSpPr>
          <p:cNvPr id="49" name="テキスト ボックス 78">
            <a:extLst>
              <a:ext uri="{FF2B5EF4-FFF2-40B4-BE49-F238E27FC236}">
                <a16:creationId xmlns:a16="http://schemas.microsoft.com/office/drawing/2014/main" id="{9C9D16A3-6386-6070-E472-A436134FED63}"/>
              </a:ext>
            </a:extLst>
          </p:cNvPr>
          <p:cNvSpPr txBox="1">
            <a:spLocks noChangeArrowheads="1"/>
          </p:cNvSpPr>
          <p:nvPr/>
        </p:nvSpPr>
        <p:spPr bwMode="auto">
          <a:xfrm>
            <a:off x="5624437" y="4270319"/>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66.3</a:t>
            </a:r>
            <a:endParaRPr lang="ja-JP" altLang="en-US" sz="1015"/>
          </a:p>
        </p:txBody>
      </p:sp>
      <p:sp>
        <p:nvSpPr>
          <p:cNvPr id="50" name="テキスト ボックス 79">
            <a:extLst>
              <a:ext uri="{FF2B5EF4-FFF2-40B4-BE49-F238E27FC236}">
                <a16:creationId xmlns:a16="http://schemas.microsoft.com/office/drawing/2014/main" id="{63BB3FBA-5E6F-97B9-14C1-399C59201611}"/>
              </a:ext>
            </a:extLst>
          </p:cNvPr>
          <p:cNvSpPr txBox="1">
            <a:spLocks noChangeArrowheads="1"/>
          </p:cNvSpPr>
          <p:nvPr/>
        </p:nvSpPr>
        <p:spPr bwMode="auto">
          <a:xfrm>
            <a:off x="6088962" y="4361173"/>
            <a:ext cx="531934"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62.6</a:t>
            </a:r>
            <a:endParaRPr lang="ja-JP" altLang="en-US" sz="1015"/>
          </a:p>
        </p:txBody>
      </p:sp>
      <p:sp>
        <p:nvSpPr>
          <p:cNvPr id="51" name="テキスト ボックス 80">
            <a:extLst>
              <a:ext uri="{FF2B5EF4-FFF2-40B4-BE49-F238E27FC236}">
                <a16:creationId xmlns:a16="http://schemas.microsoft.com/office/drawing/2014/main" id="{AC606D8A-03DE-586B-BE5B-7E20B6B05B4C}"/>
              </a:ext>
            </a:extLst>
          </p:cNvPr>
          <p:cNvSpPr txBox="1">
            <a:spLocks noChangeArrowheads="1"/>
          </p:cNvSpPr>
          <p:nvPr/>
        </p:nvSpPr>
        <p:spPr bwMode="auto">
          <a:xfrm>
            <a:off x="6487547" y="4493058"/>
            <a:ext cx="531934"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59.5</a:t>
            </a:r>
            <a:endParaRPr lang="ja-JP" altLang="en-US" sz="1015"/>
          </a:p>
        </p:txBody>
      </p:sp>
      <p:sp>
        <p:nvSpPr>
          <p:cNvPr id="52" name="テキスト ボックス 81">
            <a:extLst>
              <a:ext uri="{FF2B5EF4-FFF2-40B4-BE49-F238E27FC236}">
                <a16:creationId xmlns:a16="http://schemas.microsoft.com/office/drawing/2014/main" id="{7B211B86-95A4-2691-3D95-D83CABF6C67A}"/>
              </a:ext>
            </a:extLst>
          </p:cNvPr>
          <p:cNvSpPr txBox="1">
            <a:spLocks noChangeArrowheads="1"/>
          </p:cNvSpPr>
          <p:nvPr/>
        </p:nvSpPr>
        <p:spPr bwMode="auto">
          <a:xfrm>
            <a:off x="6953539" y="4894572"/>
            <a:ext cx="531934"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47.4</a:t>
            </a:r>
            <a:endParaRPr lang="ja-JP" altLang="en-US" sz="1015"/>
          </a:p>
        </p:txBody>
      </p:sp>
      <p:sp>
        <p:nvSpPr>
          <p:cNvPr id="53" name="テキスト ボックス 82">
            <a:extLst>
              <a:ext uri="{FF2B5EF4-FFF2-40B4-BE49-F238E27FC236}">
                <a16:creationId xmlns:a16="http://schemas.microsoft.com/office/drawing/2014/main" id="{1C5E649F-B9E0-2B3D-5E09-F7E24935892F}"/>
              </a:ext>
            </a:extLst>
          </p:cNvPr>
          <p:cNvSpPr txBox="1">
            <a:spLocks noChangeArrowheads="1"/>
          </p:cNvSpPr>
          <p:nvPr/>
        </p:nvSpPr>
        <p:spPr bwMode="auto">
          <a:xfrm>
            <a:off x="7352124" y="5093865"/>
            <a:ext cx="531934"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44.6</a:t>
            </a:r>
            <a:endParaRPr lang="ja-JP" altLang="en-US" sz="1015"/>
          </a:p>
        </p:txBody>
      </p:sp>
      <p:sp>
        <p:nvSpPr>
          <p:cNvPr id="54" name="テキスト ボックス 83">
            <a:extLst>
              <a:ext uri="{FF2B5EF4-FFF2-40B4-BE49-F238E27FC236}">
                <a16:creationId xmlns:a16="http://schemas.microsoft.com/office/drawing/2014/main" id="{4B2B2605-7B3C-8DB3-B52A-02A345AE4DE8}"/>
              </a:ext>
            </a:extLst>
          </p:cNvPr>
          <p:cNvSpPr txBox="1">
            <a:spLocks noChangeArrowheads="1"/>
          </p:cNvSpPr>
          <p:nvPr/>
        </p:nvSpPr>
        <p:spPr bwMode="auto">
          <a:xfrm>
            <a:off x="7884060" y="5224283"/>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40.2</a:t>
            </a:r>
            <a:endParaRPr lang="ja-JP" altLang="en-US" sz="1015"/>
          </a:p>
        </p:txBody>
      </p:sp>
      <p:sp>
        <p:nvSpPr>
          <p:cNvPr id="55" name="テキスト ボックス 84">
            <a:extLst>
              <a:ext uri="{FF2B5EF4-FFF2-40B4-BE49-F238E27FC236}">
                <a16:creationId xmlns:a16="http://schemas.microsoft.com/office/drawing/2014/main" id="{F1607826-60BE-05CB-70D9-CB8858FD453A}"/>
              </a:ext>
            </a:extLst>
          </p:cNvPr>
          <p:cNvSpPr txBox="1">
            <a:spLocks noChangeArrowheads="1"/>
          </p:cNvSpPr>
          <p:nvPr/>
        </p:nvSpPr>
        <p:spPr bwMode="auto">
          <a:xfrm>
            <a:off x="8215237" y="5271176"/>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37.3</a:t>
            </a:r>
            <a:endParaRPr lang="ja-JP" altLang="en-US" sz="1015"/>
          </a:p>
        </p:txBody>
      </p:sp>
      <p:sp>
        <p:nvSpPr>
          <p:cNvPr id="56" name="Rectangle 17">
            <a:extLst>
              <a:ext uri="{FF2B5EF4-FFF2-40B4-BE49-F238E27FC236}">
                <a16:creationId xmlns:a16="http://schemas.microsoft.com/office/drawing/2014/main" id="{8A7B8971-C69A-2D89-7CD1-D210B5C51620}"/>
              </a:ext>
            </a:extLst>
          </p:cNvPr>
          <p:cNvSpPr>
            <a:spLocks noChangeArrowheads="1"/>
          </p:cNvSpPr>
          <p:nvPr/>
        </p:nvSpPr>
        <p:spPr bwMode="auto">
          <a:xfrm>
            <a:off x="5148185" y="5866123"/>
            <a:ext cx="3333750" cy="16265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4396" tIns="42198" rIns="49841" bIns="42198"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662"/>
              <a:t> </a:t>
            </a:r>
            <a:r>
              <a:rPr lang="ja-JP" altLang="en-US" sz="1662"/>
              <a:t> １　  ２　    ３　 ４ 　　   １　  ２　    ３　４ 　</a:t>
            </a:r>
          </a:p>
        </p:txBody>
      </p:sp>
      <p:sp>
        <p:nvSpPr>
          <p:cNvPr id="57" name="正方形/長方形 19">
            <a:extLst>
              <a:ext uri="{FF2B5EF4-FFF2-40B4-BE49-F238E27FC236}">
                <a16:creationId xmlns:a16="http://schemas.microsoft.com/office/drawing/2014/main" id="{E0AED795-832B-3BEC-B923-676308A1D409}"/>
              </a:ext>
            </a:extLst>
          </p:cNvPr>
          <p:cNvSpPr>
            <a:spLocks noChangeArrowheads="1"/>
          </p:cNvSpPr>
          <p:nvPr/>
        </p:nvSpPr>
        <p:spPr bwMode="auto">
          <a:xfrm>
            <a:off x="1237075" y="2886998"/>
            <a:ext cx="1329104" cy="483577"/>
          </a:xfrm>
          <a:prstGeom prst="rect">
            <a:avLst/>
          </a:prstGeom>
          <a:solidFill>
            <a:srgbClr val="CCFFFF"/>
          </a:solidFill>
          <a:ln w="25400" algn="ctr">
            <a:solidFill>
              <a:srgbClr val="89A4A7"/>
            </a:solidFill>
            <a:miter lim="800000"/>
            <a:headEnd/>
            <a:tailEnd/>
          </a:ln>
        </p:spPr>
        <p:txBody>
          <a:bodyPr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477" b="1">
                <a:solidFill>
                  <a:srgbClr val="000000"/>
                </a:solidFill>
                <a:latin typeface="HGP創英角ﾎﾟｯﾌﾟ体" panose="040B0A00000000000000" pitchFamily="50" charset="-128"/>
                <a:ea typeface="HGP創英角ﾎﾟｯﾌﾟ体" panose="040B0A00000000000000" pitchFamily="50" charset="-128"/>
              </a:rPr>
              <a:t>７ポイントの差</a:t>
            </a:r>
          </a:p>
        </p:txBody>
      </p:sp>
      <p:sp>
        <p:nvSpPr>
          <p:cNvPr id="58" name="角丸四角形吹き出し 57">
            <a:extLst>
              <a:ext uri="{FF2B5EF4-FFF2-40B4-BE49-F238E27FC236}">
                <a16:creationId xmlns:a16="http://schemas.microsoft.com/office/drawing/2014/main" id="{8ACFB0D0-4F8F-775D-4179-7B311938B244}"/>
              </a:ext>
            </a:extLst>
          </p:cNvPr>
          <p:cNvSpPr/>
          <p:nvPr/>
        </p:nvSpPr>
        <p:spPr>
          <a:xfrm>
            <a:off x="3939244" y="6156269"/>
            <a:ext cx="1683726" cy="441081"/>
          </a:xfrm>
          <a:prstGeom prst="wedgeRoundRectCallout">
            <a:avLst>
              <a:gd name="adj1" fmla="val 9983"/>
              <a:gd name="adj2" fmla="val 50852"/>
              <a:gd name="adj3" fmla="val 16667"/>
            </a:avLst>
          </a:prstGeom>
          <a:solidFill>
            <a:srgbClr val="FFCCFF"/>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108" dirty="0">
                <a:solidFill>
                  <a:srgbClr val="000000"/>
                </a:solidFill>
              </a:rPr>
              <a:t>グラフの横幅は各々の生徒数の割合を反映</a:t>
            </a:r>
          </a:p>
        </p:txBody>
      </p:sp>
      <p:sp>
        <p:nvSpPr>
          <p:cNvPr id="59" name="Line 26">
            <a:extLst>
              <a:ext uri="{FF2B5EF4-FFF2-40B4-BE49-F238E27FC236}">
                <a16:creationId xmlns:a16="http://schemas.microsoft.com/office/drawing/2014/main" id="{F7993692-0BF5-1419-76FB-4C919E2FECCF}"/>
              </a:ext>
            </a:extLst>
          </p:cNvPr>
          <p:cNvSpPr>
            <a:spLocks noChangeShapeType="1"/>
          </p:cNvSpPr>
          <p:nvPr/>
        </p:nvSpPr>
        <p:spPr bwMode="auto">
          <a:xfrm flipV="1">
            <a:off x="5335757" y="5864658"/>
            <a:ext cx="487973" cy="291611"/>
          </a:xfrm>
          <a:prstGeom prst="line">
            <a:avLst/>
          </a:prstGeom>
          <a:noFill/>
          <a:ln w="25400">
            <a:solidFill>
              <a:schemeClr val="tx1"/>
            </a:solidFill>
            <a:prstDash val="dash"/>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60" name="Line 26">
            <a:extLst>
              <a:ext uri="{FF2B5EF4-FFF2-40B4-BE49-F238E27FC236}">
                <a16:creationId xmlns:a16="http://schemas.microsoft.com/office/drawing/2014/main" id="{B2BE52AD-6D30-876E-50E7-883D22406069}"/>
              </a:ext>
            </a:extLst>
          </p:cNvPr>
          <p:cNvSpPr>
            <a:spLocks noChangeShapeType="1"/>
          </p:cNvSpPr>
          <p:nvPr/>
        </p:nvSpPr>
        <p:spPr bwMode="auto">
          <a:xfrm flipH="1" flipV="1">
            <a:off x="3587553" y="5867588"/>
            <a:ext cx="507023" cy="256442"/>
          </a:xfrm>
          <a:prstGeom prst="line">
            <a:avLst/>
          </a:prstGeom>
          <a:noFill/>
          <a:ln w="25400">
            <a:solidFill>
              <a:schemeClr val="tx1"/>
            </a:solidFill>
            <a:prstDash val="dash"/>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61" name="AutoShape 50">
            <a:extLst>
              <a:ext uri="{FF2B5EF4-FFF2-40B4-BE49-F238E27FC236}">
                <a16:creationId xmlns:a16="http://schemas.microsoft.com/office/drawing/2014/main" id="{A8C6D674-64DA-72C7-AF21-90CC02E066B7}"/>
              </a:ext>
            </a:extLst>
          </p:cNvPr>
          <p:cNvSpPr>
            <a:spLocks noChangeArrowheads="1"/>
          </p:cNvSpPr>
          <p:nvPr/>
        </p:nvSpPr>
        <p:spPr bwMode="auto">
          <a:xfrm>
            <a:off x="639198" y="770792"/>
            <a:ext cx="8340969" cy="1263162"/>
          </a:xfrm>
          <a:prstGeom prst="roundRect">
            <a:avLst>
              <a:gd name="adj" fmla="val 16667"/>
            </a:avLst>
          </a:prstGeom>
          <a:solidFill>
            <a:srgbClr val="FFFF99">
              <a:alpha val="58823"/>
            </a:srgbClr>
          </a:solidFill>
          <a:ln w="9525">
            <a:solidFill>
              <a:schemeClr val="tx1"/>
            </a:solidFill>
            <a:round/>
            <a:headEnd/>
            <a:tailEnd/>
          </a:ln>
        </p:spPr>
        <p:txBody>
          <a:bodyPr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662" dirty="0">
                <a:solidFill>
                  <a:srgbClr val="000000"/>
                </a:solidFill>
              </a:rPr>
              <a:t>H25</a:t>
            </a:r>
            <a:r>
              <a:rPr lang="ja-JP" altLang="en-US" sz="1662" dirty="0">
                <a:solidFill>
                  <a:srgbClr val="000000"/>
                </a:solidFill>
              </a:rPr>
              <a:t>全国学力・学習状況調査（中学校３年生）　　　</a:t>
            </a:r>
            <a:r>
              <a:rPr lang="ja-JP" altLang="en-US" sz="1662" dirty="0">
                <a:solidFill>
                  <a:srgbClr val="FF0000"/>
                </a:solidFill>
                <a:latin typeface="HG創英角ﾎﾟｯﾌﾟ体" panose="040B0A09000000000000" pitchFamily="49" charset="-128"/>
                <a:ea typeface="HG創英角ﾎﾟｯﾌﾟ体" panose="040B0A09000000000000" pitchFamily="49" charset="-128"/>
              </a:rPr>
              <a:t>中学校でも同じ！</a:t>
            </a:r>
          </a:p>
          <a:p>
            <a:pPr eaLnBrk="1" hangingPunct="1">
              <a:spcBef>
                <a:spcPct val="0"/>
              </a:spcBef>
              <a:buClrTx/>
              <a:buSzTx/>
              <a:buFontTx/>
              <a:buNone/>
            </a:pPr>
            <a:r>
              <a:rPr lang="ja-JP" altLang="en-US" sz="1569" b="1" dirty="0">
                <a:solidFill>
                  <a:srgbClr val="000000"/>
                </a:solidFill>
              </a:rPr>
              <a:t>「「総合的な学習の時間」では、自分で課題を立てて、情報を集めて整理して、調べたことを発表するなどの学習活動に取り組んでいますか」の回答と平均正答率のクロス集計</a:t>
            </a:r>
          </a:p>
          <a:p>
            <a:pPr eaLnBrk="1" hangingPunct="1">
              <a:spcBef>
                <a:spcPct val="0"/>
              </a:spcBef>
              <a:buClrTx/>
              <a:buSzTx/>
              <a:buFontTx/>
              <a:buNone/>
            </a:pPr>
            <a:r>
              <a:rPr lang="ja-JP" altLang="en-US" sz="1846" dirty="0">
                <a:solidFill>
                  <a:srgbClr val="000000"/>
                </a:solidFill>
              </a:rPr>
              <a:t>　　＊</a:t>
            </a:r>
            <a:r>
              <a:rPr lang="ja-JP" altLang="en-US" sz="1477" dirty="0">
                <a:solidFill>
                  <a:srgbClr val="000000"/>
                </a:solidFill>
              </a:rPr>
              <a:t>「１　当てはまる」　「２　どちらかといえば、当てはまる」</a:t>
            </a:r>
          </a:p>
          <a:p>
            <a:pPr eaLnBrk="1" hangingPunct="1">
              <a:spcBef>
                <a:spcPct val="0"/>
              </a:spcBef>
              <a:buClrTx/>
              <a:buSzTx/>
              <a:buFontTx/>
              <a:buNone/>
            </a:pPr>
            <a:r>
              <a:rPr lang="ja-JP" altLang="en-US" sz="1477" dirty="0">
                <a:solidFill>
                  <a:srgbClr val="000000"/>
                </a:solidFill>
              </a:rPr>
              <a:t>　　　　「３　どちらかといえば、当てはまらない」　「４　当てはまらない」</a:t>
            </a:r>
          </a:p>
        </p:txBody>
      </p:sp>
      <p:sp>
        <p:nvSpPr>
          <p:cNvPr id="62" name="角丸四角形吹き出し 61">
            <a:extLst>
              <a:ext uri="{FF2B5EF4-FFF2-40B4-BE49-F238E27FC236}">
                <a16:creationId xmlns:a16="http://schemas.microsoft.com/office/drawing/2014/main" id="{39A70799-3449-6805-B5DD-A98D9B5583E3}"/>
              </a:ext>
            </a:extLst>
          </p:cNvPr>
          <p:cNvSpPr/>
          <p:nvPr/>
        </p:nvSpPr>
        <p:spPr>
          <a:xfrm>
            <a:off x="1502310" y="2099897"/>
            <a:ext cx="6214696" cy="597877"/>
          </a:xfrm>
          <a:prstGeom prst="wedgeRoundRectCallout">
            <a:avLst>
              <a:gd name="adj1" fmla="val 9983"/>
              <a:gd name="adj2" fmla="val 5085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846" dirty="0">
                <a:solidFill>
                  <a:schemeClr val="tx1"/>
                </a:solidFill>
                <a:latin typeface="ＤＦ特太ゴシック体" pitchFamily="49" charset="-128"/>
                <a:ea typeface="ＤＦ特太ゴシック体" pitchFamily="49" charset="-128"/>
              </a:rPr>
              <a:t>「総合的な学習の時間」の趣旨に即した活動に取り組んでいる生徒ほど、平均正答率（特にＢ問題）が高い。</a:t>
            </a:r>
          </a:p>
        </p:txBody>
      </p:sp>
      <p:sp>
        <p:nvSpPr>
          <p:cNvPr id="63" name="正方形/長方形 62">
            <a:extLst>
              <a:ext uri="{FF2B5EF4-FFF2-40B4-BE49-F238E27FC236}">
                <a16:creationId xmlns:a16="http://schemas.microsoft.com/office/drawing/2014/main" id="{4D077413-5766-00FA-5E20-B1901F41A4A7}"/>
              </a:ext>
            </a:extLst>
          </p:cNvPr>
          <p:cNvSpPr/>
          <p:nvPr/>
        </p:nvSpPr>
        <p:spPr>
          <a:xfrm>
            <a:off x="1008128" y="4128247"/>
            <a:ext cx="332990" cy="1687467"/>
          </a:xfrm>
          <a:prstGeom prst="rect">
            <a:avLst/>
          </a:prstGeom>
          <a:solidFill>
            <a:srgbClr val="FBCD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C00000"/>
                </a:solidFill>
              </a:rPr>
              <a:t>小学校</a:t>
            </a:r>
          </a:p>
        </p:txBody>
      </p:sp>
      <p:sp>
        <p:nvSpPr>
          <p:cNvPr id="64" name="正方形/長方形 63">
            <a:extLst>
              <a:ext uri="{FF2B5EF4-FFF2-40B4-BE49-F238E27FC236}">
                <a16:creationId xmlns:a16="http://schemas.microsoft.com/office/drawing/2014/main" id="{F3CE3502-D9AD-C39A-4B98-BA806A5BB97A}"/>
              </a:ext>
            </a:extLst>
          </p:cNvPr>
          <p:cNvSpPr/>
          <p:nvPr/>
        </p:nvSpPr>
        <p:spPr>
          <a:xfrm>
            <a:off x="2346156" y="4806865"/>
            <a:ext cx="134471" cy="1008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小学校</a:t>
            </a:r>
          </a:p>
        </p:txBody>
      </p:sp>
    </p:spTree>
    <p:extLst>
      <p:ext uri="{BB962C8B-B14F-4D97-AF65-F5344CB8AC3E}">
        <p14:creationId xmlns:p14="http://schemas.microsoft.com/office/powerpoint/2010/main" val="416627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 calcmode="lin" valueType="num">
                                      <p:cBhvr additive="base">
                                        <p:cTn id="7" dur="500" fill="hold"/>
                                        <p:tgtEl>
                                          <p:spTgt spid="6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dissolve">
                                      <p:cBhvr>
                                        <p:cTn id="13" dur="500"/>
                                        <p:tgtEl>
                                          <p:spTgt spid="6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1000"/>
                                        <p:tgtEl>
                                          <p:spTgt spid="63"/>
                                        </p:tgtEl>
                                      </p:cBhvr>
                                    </p:animEffect>
                                    <p:anim calcmode="lin" valueType="num">
                                      <p:cBhvr>
                                        <p:cTn id="19" dur="1000" fill="hold"/>
                                        <p:tgtEl>
                                          <p:spTgt spid="63"/>
                                        </p:tgtEl>
                                        <p:attrNameLst>
                                          <p:attrName>ppt_x</p:attrName>
                                        </p:attrNameLst>
                                      </p:cBhvr>
                                      <p:tavLst>
                                        <p:tav tm="0">
                                          <p:val>
                                            <p:strVal val="#ppt_x"/>
                                          </p:val>
                                        </p:tav>
                                        <p:tav tm="100000">
                                          <p:val>
                                            <p:strVal val="#ppt_x"/>
                                          </p:val>
                                        </p:tav>
                                      </p:tavLst>
                                    </p:anim>
                                    <p:anim calcmode="lin" valueType="num">
                                      <p:cBhvr>
                                        <p:cTn id="20"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63"/>
                                        </p:tgtEl>
                                      </p:cBhvr>
                                    </p:animEffect>
                                    <p:set>
                                      <p:cBhvr>
                                        <p:cTn id="25" dur="1" fill="hold">
                                          <p:stCondLst>
                                            <p:cond delay="499"/>
                                          </p:stCondLst>
                                        </p:cTn>
                                        <p:tgtEl>
                                          <p:spTgt spid="6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1000"/>
                                        <p:tgtEl>
                                          <p:spTgt spid="64"/>
                                        </p:tgtEl>
                                      </p:cBhvr>
                                    </p:animEffect>
                                    <p:anim calcmode="lin" valueType="num">
                                      <p:cBhvr>
                                        <p:cTn id="31" dur="1000" fill="hold"/>
                                        <p:tgtEl>
                                          <p:spTgt spid="64"/>
                                        </p:tgtEl>
                                        <p:attrNameLst>
                                          <p:attrName>ppt_x</p:attrName>
                                        </p:attrNameLst>
                                      </p:cBhvr>
                                      <p:tavLst>
                                        <p:tav tm="0">
                                          <p:val>
                                            <p:strVal val="#ppt_x"/>
                                          </p:val>
                                        </p:tav>
                                        <p:tav tm="100000">
                                          <p:val>
                                            <p:strVal val="#ppt_x"/>
                                          </p:val>
                                        </p:tav>
                                      </p:tavLst>
                                    </p:anim>
                                    <p:anim calcmode="lin" valueType="num">
                                      <p:cBhvr>
                                        <p:cTn id="3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64"/>
                                        </p:tgtEl>
                                      </p:cBhvr>
                                    </p:animEffect>
                                    <p:set>
                                      <p:cBhvr>
                                        <p:cTn id="37" dur="1" fill="hold">
                                          <p:stCondLst>
                                            <p:cond delay="499"/>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3" grpId="1" animBg="1"/>
      <p:bldP spid="64" grpId="0" animBg="1"/>
      <p:bldP spid="6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359C552-8DCA-8315-25E2-A893DAFE899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8601" y="268941"/>
            <a:ext cx="8723714" cy="6037730"/>
          </a:xfrm>
          <a:prstGeom prst="rect">
            <a:avLst/>
          </a:prstGeom>
        </p:spPr>
      </p:pic>
      <p:sp>
        <p:nvSpPr>
          <p:cNvPr id="6" name="テキスト ボックス 5">
            <a:extLst>
              <a:ext uri="{FF2B5EF4-FFF2-40B4-BE49-F238E27FC236}">
                <a16:creationId xmlns:a16="http://schemas.microsoft.com/office/drawing/2014/main" id="{A0C1050E-0115-3DDE-8989-49D8E2F833E0}"/>
              </a:ext>
            </a:extLst>
          </p:cNvPr>
          <p:cNvSpPr txBox="1"/>
          <p:nvPr/>
        </p:nvSpPr>
        <p:spPr>
          <a:xfrm>
            <a:off x="2380130" y="6225989"/>
            <a:ext cx="6037729" cy="461665"/>
          </a:xfrm>
          <a:prstGeom prst="rect">
            <a:avLst/>
          </a:prstGeom>
          <a:noFill/>
        </p:spPr>
        <p:txBody>
          <a:bodyPr wrap="square" rtlCol="0">
            <a:spAutoFit/>
          </a:bodyPr>
          <a:lstStyle/>
          <a:p>
            <a:r>
              <a:rPr kumimoji="1" lang="ja-JP" altLang="en-US" sz="2400" b="1" dirty="0">
                <a:latin typeface="AR丸ゴシック体E" panose="020F0909000000000000" pitchFamily="49" charset="-128"/>
                <a:ea typeface="AR丸ゴシック体E" panose="020F0909000000000000" pitchFamily="49" charset="-128"/>
              </a:rPr>
              <a:t>ロシア軍によるウクライナ侵攻</a:t>
            </a:r>
          </a:p>
        </p:txBody>
      </p:sp>
    </p:spTree>
    <p:extLst>
      <p:ext uri="{BB962C8B-B14F-4D97-AF65-F5344CB8AC3E}">
        <p14:creationId xmlns:p14="http://schemas.microsoft.com/office/powerpoint/2010/main" val="646881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B11C02B-0EF5-B932-4DCA-BC077E16FFC9}"/>
              </a:ext>
            </a:extLst>
          </p:cNvPr>
          <p:cNvSpPr/>
          <p:nvPr/>
        </p:nvSpPr>
        <p:spPr>
          <a:xfrm>
            <a:off x="379857" y="263769"/>
            <a:ext cx="8440615" cy="633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754"/>
          </a:p>
        </p:txBody>
      </p:sp>
      <p:sp>
        <p:nvSpPr>
          <p:cNvPr id="3" name="タイトル 1">
            <a:extLst>
              <a:ext uri="{FF2B5EF4-FFF2-40B4-BE49-F238E27FC236}">
                <a16:creationId xmlns:a16="http://schemas.microsoft.com/office/drawing/2014/main" id="{9F3B7DFA-8C57-DC34-3BDA-12E8F2D72731}"/>
              </a:ext>
            </a:extLst>
          </p:cNvPr>
          <p:cNvSpPr txBox="1">
            <a:spLocks/>
          </p:cNvSpPr>
          <p:nvPr/>
        </p:nvSpPr>
        <p:spPr>
          <a:xfrm>
            <a:off x="1012903" y="304801"/>
            <a:ext cx="7174523" cy="397120"/>
          </a:xfrm>
          <a:prstGeom prst="rect">
            <a:avLst/>
          </a:prstGeom>
          <a:solidFill>
            <a:srgbClr val="99FF33"/>
          </a:solidFill>
        </p:spPr>
        <p:txBody>
          <a:bodyPr>
            <a:normAutofit fontScale="8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954"/>
              <a:t>　　</a:t>
            </a:r>
            <a:r>
              <a:rPr lang="ja-JP" altLang="en-US" sz="2954" b="1">
                <a:latin typeface="AR P丸ゴシック体E" panose="020F0900000000000000" pitchFamily="50" charset="-128"/>
                <a:ea typeface="AR P丸ゴシック体E" panose="020F0900000000000000" pitchFamily="50" charset="-128"/>
              </a:rPr>
              <a:t>総合的な学習の時間と学力との相関</a:t>
            </a:r>
            <a:endParaRPr lang="ja-JP" altLang="en-US" sz="2954" b="1" dirty="0">
              <a:latin typeface="AR P丸ゴシック体E" panose="020F0900000000000000" pitchFamily="50" charset="-128"/>
              <a:ea typeface="AR P丸ゴシック体E" panose="020F0900000000000000" pitchFamily="50" charset="-128"/>
            </a:endParaRPr>
          </a:p>
        </p:txBody>
      </p:sp>
      <p:sp>
        <p:nvSpPr>
          <p:cNvPr id="4" name="Line 26">
            <a:extLst>
              <a:ext uri="{FF2B5EF4-FFF2-40B4-BE49-F238E27FC236}">
                <a16:creationId xmlns:a16="http://schemas.microsoft.com/office/drawing/2014/main" id="{C1081342-F78C-7A16-C0E6-482E7E1E27B0}"/>
              </a:ext>
            </a:extLst>
          </p:cNvPr>
          <p:cNvSpPr>
            <a:spLocks noChangeShapeType="1"/>
          </p:cNvSpPr>
          <p:nvPr/>
        </p:nvSpPr>
        <p:spPr bwMode="auto">
          <a:xfrm>
            <a:off x="2030916" y="3468804"/>
            <a:ext cx="266700" cy="572966"/>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5" name="Line 26">
            <a:extLst>
              <a:ext uri="{FF2B5EF4-FFF2-40B4-BE49-F238E27FC236}">
                <a16:creationId xmlns:a16="http://schemas.microsoft.com/office/drawing/2014/main" id="{C7F2EC6A-C16B-A8EA-45B4-8AEA60919297}"/>
              </a:ext>
            </a:extLst>
          </p:cNvPr>
          <p:cNvSpPr>
            <a:spLocks noChangeShapeType="1"/>
          </p:cNvSpPr>
          <p:nvPr/>
        </p:nvSpPr>
        <p:spPr bwMode="auto">
          <a:xfrm flipH="1">
            <a:off x="1242968" y="3509415"/>
            <a:ext cx="199292" cy="317989"/>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6" name="Line 26">
            <a:extLst>
              <a:ext uri="{FF2B5EF4-FFF2-40B4-BE49-F238E27FC236}">
                <a16:creationId xmlns:a16="http://schemas.microsoft.com/office/drawing/2014/main" id="{4A8DD1B5-211A-2C40-85FB-15AE887F896B}"/>
              </a:ext>
            </a:extLst>
          </p:cNvPr>
          <p:cNvSpPr>
            <a:spLocks noChangeShapeType="1"/>
          </p:cNvSpPr>
          <p:nvPr/>
        </p:nvSpPr>
        <p:spPr bwMode="auto">
          <a:xfrm>
            <a:off x="6431896" y="3539917"/>
            <a:ext cx="189587" cy="1042716"/>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7" name="Line 26">
            <a:extLst>
              <a:ext uri="{FF2B5EF4-FFF2-40B4-BE49-F238E27FC236}">
                <a16:creationId xmlns:a16="http://schemas.microsoft.com/office/drawing/2014/main" id="{97EE73B0-5B22-C577-9229-E7599E3054D1}"/>
              </a:ext>
            </a:extLst>
          </p:cNvPr>
          <p:cNvSpPr>
            <a:spLocks noChangeShapeType="1"/>
          </p:cNvSpPr>
          <p:nvPr/>
        </p:nvSpPr>
        <p:spPr bwMode="auto">
          <a:xfrm flipH="1">
            <a:off x="7169409" y="3738283"/>
            <a:ext cx="178521" cy="844351"/>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8" name="Line 26">
            <a:extLst>
              <a:ext uri="{FF2B5EF4-FFF2-40B4-BE49-F238E27FC236}">
                <a16:creationId xmlns:a16="http://schemas.microsoft.com/office/drawing/2014/main" id="{25157819-7552-1A67-D74D-72B7D0CB5AFE}"/>
              </a:ext>
            </a:extLst>
          </p:cNvPr>
          <p:cNvSpPr>
            <a:spLocks noChangeShapeType="1"/>
          </p:cNvSpPr>
          <p:nvPr/>
        </p:nvSpPr>
        <p:spPr bwMode="auto">
          <a:xfrm flipH="1">
            <a:off x="5432706" y="3533574"/>
            <a:ext cx="398585" cy="552450"/>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9" name="Line 26">
            <a:extLst>
              <a:ext uri="{FF2B5EF4-FFF2-40B4-BE49-F238E27FC236}">
                <a16:creationId xmlns:a16="http://schemas.microsoft.com/office/drawing/2014/main" id="{F4B5D8DB-9B71-52BE-7CEF-927DB4DA6AF3}"/>
              </a:ext>
            </a:extLst>
          </p:cNvPr>
          <p:cNvSpPr>
            <a:spLocks noChangeShapeType="1"/>
          </p:cNvSpPr>
          <p:nvPr/>
        </p:nvSpPr>
        <p:spPr bwMode="auto">
          <a:xfrm>
            <a:off x="7981078" y="3668407"/>
            <a:ext cx="206346" cy="1382058"/>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10" name="Line 26">
            <a:extLst>
              <a:ext uri="{FF2B5EF4-FFF2-40B4-BE49-F238E27FC236}">
                <a16:creationId xmlns:a16="http://schemas.microsoft.com/office/drawing/2014/main" id="{6DC37732-C6DB-5D9B-00E6-100AF3889E83}"/>
              </a:ext>
            </a:extLst>
          </p:cNvPr>
          <p:cNvSpPr>
            <a:spLocks noChangeShapeType="1"/>
          </p:cNvSpPr>
          <p:nvPr/>
        </p:nvSpPr>
        <p:spPr bwMode="auto">
          <a:xfrm flipH="1">
            <a:off x="2794977" y="3497368"/>
            <a:ext cx="266700" cy="448408"/>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11" name="Line 26">
            <a:extLst>
              <a:ext uri="{FF2B5EF4-FFF2-40B4-BE49-F238E27FC236}">
                <a16:creationId xmlns:a16="http://schemas.microsoft.com/office/drawing/2014/main" id="{CCF0135E-F5B0-0074-4FF3-431E6AA949F8}"/>
              </a:ext>
            </a:extLst>
          </p:cNvPr>
          <p:cNvSpPr>
            <a:spLocks noChangeShapeType="1"/>
          </p:cNvSpPr>
          <p:nvPr/>
        </p:nvSpPr>
        <p:spPr bwMode="auto">
          <a:xfrm>
            <a:off x="4039304" y="3518004"/>
            <a:ext cx="30000" cy="856279"/>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12" name="正方形/長方形 11">
            <a:extLst>
              <a:ext uri="{FF2B5EF4-FFF2-40B4-BE49-F238E27FC236}">
                <a16:creationId xmlns:a16="http://schemas.microsoft.com/office/drawing/2014/main" id="{22DE7A6C-DDC1-5FBE-D313-3659C59A9078}"/>
              </a:ext>
            </a:extLst>
          </p:cNvPr>
          <p:cNvSpPr/>
          <p:nvPr/>
        </p:nvSpPr>
        <p:spPr>
          <a:xfrm>
            <a:off x="479500" y="2941219"/>
            <a:ext cx="3987312" cy="36561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846" dirty="0">
              <a:solidFill>
                <a:srgbClr val="FF3300"/>
              </a:solidFill>
              <a:latin typeface="ＤＦ特太ゴシック体" pitchFamily="49" charset="-128"/>
              <a:ea typeface="ＤＦ特太ゴシック体" pitchFamily="49" charset="-128"/>
            </a:endParaRPr>
          </a:p>
        </p:txBody>
      </p:sp>
      <p:sp>
        <p:nvSpPr>
          <p:cNvPr id="13" name="正方形/長方形 12">
            <a:extLst>
              <a:ext uri="{FF2B5EF4-FFF2-40B4-BE49-F238E27FC236}">
                <a16:creationId xmlns:a16="http://schemas.microsoft.com/office/drawing/2014/main" id="{44C39C0C-5C50-D312-494C-320E9D035AF4}"/>
              </a:ext>
            </a:extLst>
          </p:cNvPr>
          <p:cNvSpPr/>
          <p:nvPr/>
        </p:nvSpPr>
        <p:spPr>
          <a:xfrm>
            <a:off x="4666108" y="2914842"/>
            <a:ext cx="3988777" cy="36561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846" dirty="0">
              <a:solidFill>
                <a:srgbClr val="FF3300"/>
              </a:solidFill>
              <a:latin typeface="ＤＦ特太ゴシック体" pitchFamily="49" charset="-128"/>
              <a:ea typeface="ＤＦ特太ゴシック体" pitchFamily="49" charset="-128"/>
            </a:endParaRPr>
          </a:p>
        </p:txBody>
      </p:sp>
      <p:sp>
        <p:nvSpPr>
          <p:cNvPr id="14" name="角丸四角形吹き出し 57">
            <a:extLst>
              <a:ext uri="{FF2B5EF4-FFF2-40B4-BE49-F238E27FC236}">
                <a16:creationId xmlns:a16="http://schemas.microsoft.com/office/drawing/2014/main" id="{33D8A3DA-83B5-FD4C-F842-0305ABBA6BC9}"/>
              </a:ext>
            </a:extLst>
          </p:cNvPr>
          <p:cNvSpPr/>
          <p:nvPr/>
        </p:nvSpPr>
        <p:spPr>
          <a:xfrm>
            <a:off x="3843346" y="6124372"/>
            <a:ext cx="1683726" cy="441081"/>
          </a:xfrm>
          <a:prstGeom prst="wedgeRoundRectCallout">
            <a:avLst>
              <a:gd name="adj1" fmla="val 9983"/>
              <a:gd name="adj2" fmla="val 50852"/>
              <a:gd name="adj3" fmla="val 16667"/>
            </a:avLst>
          </a:prstGeom>
          <a:solidFill>
            <a:srgbClr val="FFCCFF"/>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108" dirty="0">
                <a:solidFill>
                  <a:srgbClr val="000000"/>
                </a:solidFill>
              </a:rPr>
              <a:t>グラフの横幅は各々の生徒数の割合を反映</a:t>
            </a:r>
          </a:p>
        </p:txBody>
      </p:sp>
      <p:sp>
        <p:nvSpPr>
          <p:cNvPr id="15" name="AutoShape 50">
            <a:extLst>
              <a:ext uri="{FF2B5EF4-FFF2-40B4-BE49-F238E27FC236}">
                <a16:creationId xmlns:a16="http://schemas.microsoft.com/office/drawing/2014/main" id="{595FC105-AA84-CA37-731D-6E1F7B6C2D95}"/>
              </a:ext>
            </a:extLst>
          </p:cNvPr>
          <p:cNvSpPr>
            <a:spLocks noChangeArrowheads="1"/>
          </p:cNvSpPr>
          <p:nvPr/>
        </p:nvSpPr>
        <p:spPr bwMode="auto">
          <a:xfrm>
            <a:off x="479503" y="770793"/>
            <a:ext cx="8340969" cy="1263162"/>
          </a:xfrm>
          <a:prstGeom prst="roundRect">
            <a:avLst>
              <a:gd name="adj" fmla="val 16667"/>
            </a:avLst>
          </a:prstGeom>
          <a:solidFill>
            <a:srgbClr val="FFFF99">
              <a:alpha val="58823"/>
            </a:srgbClr>
          </a:solidFill>
          <a:ln w="9525">
            <a:solidFill>
              <a:schemeClr val="tx1"/>
            </a:solidFill>
            <a:round/>
            <a:headEnd/>
            <a:tailEnd/>
          </a:ln>
        </p:spPr>
        <p:txBody>
          <a:bodyPr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1662" b="1" dirty="0">
                <a:solidFill>
                  <a:srgbClr val="FF0000"/>
                </a:solidFill>
                <a:latin typeface="HG創英角ﾎﾟｯﾌﾟ体" panose="040B0A09000000000000" pitchFamily="49" charset="-128"/>
                <a:ea typeface="HG創英角ﾎﾟｯﾌﾟ体" panose="040B0A09000000000000" pitchFamily="49" charset="-128"/>
              </a:rPr>
              <a:t>Ｈ２９</a:t>
            </a:r>
            <a:r>
              <a:rPr lang="ja-JP" altLang="en-US" sz="1662" b="1" dirty="0">
                <a:solidFill>
                  <a:srgbClr val="000000"/>
                </a:solidFill>
              </a:rPr>
              <a:t>全国学力・学習状況調査</a:t>
            </a:r>
            <a:r>
              <a:rPr lang="ja-JP" altLang="en-US" sz="1662" b="1" dirty="0">
                <a:solidFill>
                  <a:srgbClr val="FF0000"/>
                </a:solidFill>
              </a:rPr>
              <a:t>（中学校３年生）　　　</a:t>
            </a:r>
            <a:r>
              <a:rPr lang="ja-JP" altLang="en-US" sz="1662" b="1" dirty="0">
                <a:solidFill>
                  <a:srgbClr val="FF0000"/>
                </a:solidFill>
                <a:latin typeface="HG創英角ﾎﾟｯﾌﾟ体" panose="040B0A09000000000000" pitchFamily="49" charset="-128"/>
                <a:ea typeface="HG創英角ﾎﾟｯﾌﾟ体" panose="040B0A09000000000000" pitchFamily="49" charset="-128"/>
              </a:rPr>
              <a:t>中学校で大きな改善が進行中！</a:t>
            </a:r>
          </a:p>
          <a:p>
            <a:pPr eaLnBrk="1" hangingPunct="1">
              <a:spcBef>
                <a:spcPct val="0"/>
              </a:spcBef>
              <a:buClrTx/>
              <a:buSzTx/>
              <a:buFontTx/>
              <a:buNone/>
            </a:pPr>
            <a:r>
              <a:rPr lang="ja-JP" altLang="en-US" sz="1569" b="1" dirty="0">
                <a:solidFill>
                  <a:srgbClr val="000000"/>
                </a:solidFill>
              </a:rPr>
              <a:t>「総合的な学習の時間」では、自分で課題を立てて、情報を集めて整理して、調べたことを発表するなどの学習活動に取り組んでいますか」の回答と平均正答率のクロス集計</a:t>
            </a:r>
          </a:p>
          <a:p>
            <a:pPr eaLnBrk="1" hangingPunct="1">
              <a:spcBef>
                <a:spcPct val="0"/>
              </a:spcBef>
              <a:buClrTx/>
              <a:buSzTx/>
              <a:buFontTx/>
              <a:buNone/>
            </a:pPr>
            <a:r>
              <a:rPr lang="ja-JP" altLang="en-US" sz="1846" dirty="0">
                <a:solidFill>
                  <a:srgbClr val="000000"/>
                </a:solidFill>
              </a:rPr>
              <a:t>　　＊</a:t>
            </a:r>
            <a:r>
              <a:rPr lang="ja-JP" altLang="en-US" sz="1477" dirty="0">
                <a:solidFill>
                  <a:srgbClr val="000000"/>
                </a:solidFill>
              </a:rPr>
              <a:t>「１　当てはまる」　「２　どちらかといえば、当てはまる」</a:t>
            </a:r>
          </a:p>
          <a:p>
            <a:pPr eaLnBrk="1" hangingPunct="1">
              <a:spcBef>
                <a:spcPct val="0"/>
              </a:spcBef>
              <a:buClrTx/>
              <a:buSzTx/>
              <a:buFontTx/>
              <a:buNone/>
            </a:pPr>
            <a:r>
              <a:rPr lang="ja-JP" altLang="en-US" sz="1477" dirty="0">
                <a:solidFill>
                  <a:srgbClr val="000000"/>
                </a:solidFill>
              </a:rPr>
              <a:t>　　　　「３　どちらかといえば、当てはまらない」　「４　当てはまらない」</a:t>
            </a:r>
          </a:p>
        </p:txBody>
      </p:sp>
      <p:sp>
        <p:nvSpPr>
          <p:cNvPr id="16" name="角丸四角形吹き出し 61">
            <a:extLst>
              <a:ext uri="{FF2B5EF4-FFF2-40B4-BE49-F238E27FC236}">
                <a16:creationId xmlns:a16="http://schemas.microsoft.com/office/drawing/2014/main" id="{7283ACAE-A4D5-1953-9E6F-B31F40C3DAF4}"/>
              </a:ext>
            </a:extLst>
          </p:cNvPr>
          <p:cNvSpPr/>
          <p:nvPr/>
        </p:nvSpPr>
        <p:spPr>
          <a:xfrm>
            <a:off x="592147" y="2142100"/>
            <a:ext cx="7948624" cy="681355"/>
          </a:xfrm>
          <a:prstGeom prst="wedgeRoundRectCallout">
            <a:avLst>
              <a:gd name="adj1" fmla="val 9983"/>
              <a:gd name="adj2" fmla="val 50852"/>
              <a:gd name="adj3" fmla="val 16667"/>
            </a:avLst>
          </a:prstGeom>
          <a:solidFill>
            <a:srgbClr val="FED2F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46" dirty="0">
                <a:solidFill>
                  <a:schemeClr val="tx1"/>
                </a:solidFill>
                <a:latin typeface="ＤＦ特太ゴシック体" panose="020B0509000000000000" pitchFamily="49" charset="-128"/>
                <a:ea typeface="ＤＦ特太ゴシック体" panose="020B0509000000000000" pitchFamily="49" charset="-128"/>
              </a:rPr>
              <a:t>その後、中学校の「総合的な学習の時間」の</a:t>
            </a:r>
            <a:r>
              <a:rPr lang="ja-JP" altLang="en-US" sz="2000" dirty="0">
                <a:solidFill>
                  <a:schemeClr val="tx1"/>
                </a:solidFill>
                <a:latin typeface="ＤＦ特太ゴシック体" panose="020B0509000000000000" pitchFamily="49" charset="-128"/>
                <a:ea typeface="ＤＦ特太ゴシック体" panose="020B0509000000000000" pitchFamily="49" charset="-128"/>
              </a:rPr>
              <a:t>充実が進んだようで、</a:t>
            </a:r>
            <a:endParaRPr lang="en-US" altLang="ja-JP" sz="2000" dirty="0">
              <a:solidFill>
                <a:schemeClr val="tx1"/>
              </a:solidFill>
              <a:latin typeface="ＤＦ特太ゴシック体" panose="020B0509000000000000" pitchFamily="49" charset="-128"/>
              <a:ea typeface="ＤＦ特太ゴシック体" panose="020B0509000000000000" pitchFamily="49" charset="-128"/>
            </a:endParaRPr>
          </a:p>
          <a:p>
            <a:pPr algn="ctr">
              <a:defRPr/>
            </a:pPr>
            <a:r>
              <a:rPr lang="ja-JP" altLang="en-US" sz="2000" dirty="0">
                <a:solidFill>
                  <a:schemeClr val="tx1"/>
                </a:solidFill>
                <a:latin typeface="ＤＦ特太ゴシック体" panose="020B0509000000000000" pitchFamily="49" charset="-128"/>
                <a:ea typeface="ＤＦ特太ゴシック体" panose="020B0509000000000000" pitchFamily="49" charset="-128"/>
              </a:rPr>
              <a:t>「４ あてはまらない」生徒との</a:t>
            </a:r>
            <a:r>
              <a:rPr lang="ja-JP" altLang="en-US" sz="1846" dirty="0">
                <a:solidFill>
                  <a:schemeClr val="tx1"/>
                </a:solidFill>
                <a:latin typeface="ＤＦ特太ゴシック体" pitchFamily="49" charset="-128"/>
                <a:ea typeface="ＤＦ特太ゴシック体" pitchFamily="49" charset="-128"/>
              </a:rPr>
              <a:t>平均正答率の差が年々拡大しています。</a:t>
            </a:r>
          </a:p>
        </p:txBody>
      </p:sp>
      <p:pic>
        <p:nvPicPr>
          <p:cNvPr id="17" name="図 16">
            <a:extLst>
              <a:ext uri="{FF2B5EF4-FFF2-40B4-BE49-F238E27FC236}">
                <a16:creationId xmlns:a16="http://schemas.microsoft.com/office/drawing/2014/main" id="{065099C2-EB2B-9EE7-B621-9B1219E4F8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826" y="3275243"/>
            <a:ext cx="3858154" cy="3275306"/>
          </a:xfrm>
          <a:prstGeom prst="rect">
            <a:avLst/>
          </a:prstGeom>
        </p:spPr>
      </p:pic>
      <p:pic>
        <p:nvPicPr>
          <p:cNvPr id="18" name="図 17">
            <a:extLst>
              <a:ext uri="{FF2B5EF4-FFF2-40B4-BE49-F238E27FC236}">
                <a16:creationId xmlns:a16="http://schemas.microsoft.com/office/drawing/2014/main" id="{2459121F-965B-57CC-1BAD-D9D3B186D4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0349" y="3249065"/>
            <a:ext cx="3783721" cy="3275306"/>
          </a:xfrm>
          <a:prstGeom prst="rect">
            <a:avLst/>
          </a:prstGeom>
        </p:spPr>
      </p:pic>
      <p:sp>
        <p:nvSpPr>
          <p:cNvPr id="19" name="正方形/長方形 22">
            <a:extLst>
              <a:ext uri="{FF2B5EF4-FFF2-40B4-BE49-F238E27FC236}">
                <a16:creationId xmlns:a16="http://schemas.microsoft.com/office/drawing/2014/main" id="{12B8CB1D-8E5B-9EE9-930B-E563098FED71}"/>
              </a:ext>
            </a:extLst>
          </p:cNvPr>
          <p:cNvSpPr>
            <a:spLocks noChangeArrowheads="1"/>
          </p:cNvSpPr>
          <p:nvPr/>
        </p:nvSpPr>
        <p:spPr bwMode="auto">
          <a:xfrm>
            <a:off x="6850163" y="3265894"/>
            <a:ext cx="1643907" cy="455558"/>
          </a:xfrm>
          <a:prstGeom prst="rect">
            <a:avLst/>
          </a:prstGeom>
          <a:solidFill>
            <a:srgbClr val="CCFFFF"/>
          </a:solidFill>
          <a:ln w="25400" algn="ctr">
            <a:solidFill>
              <a:srgbClr val="89A4A7"/>
            </a:solidFill>
            <a:miter lim="800000"/>
            <a:headEnd/>
            <a:tailEnd/>
          </a:ln>
        </p:spPr>
        <p:txBody>
          <a:bodyPr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477" b="1">
                <a:solidFill>
                  <a:srgbClr val="FF0000"/>
                </a:solidFill>
                <a:latin typeface="HGP創英角ﾎﾟｯﾌﾟ体" panose="040B0A00000000000000" pitchFamily="50" charset="-128"/>
                <a:ea typeface="HGP創英角ﾎﾟｯﾌﾟ体" panose="040B0A00000000000000" pitchFamily="50" charset="-128"/>
              </a:rPr>
              <a:t>１３ポイントの差</a:t>
            </a:r>
          </a:p>
        </p:txBody>
      </p:sp>
      <p:sp>
        <p:nvSpPr>
          <p:cNvPr id="20" name="正方形/長方形 20">
            <a:extLst>
              <a:ext uri="{FF2B5EF4-FFF2-40B4-BE49-F238E27FC236}">
                <a16:creationId xmlns:a16="http://schemas.microsoft.com/office/drawing/2014/main" id="{FC8ACA78-1920-5533-F8E6-E443D0508222}"/>
              </a:ext>
            </a:extLst>
          </p:cNvPr>
          <p:cNvSpPr>
            <a:spLocks noChangeArrowheads="1"/>
          </p:cNvSpPr>
          <p:nvPr/>
        </p:nvSpPr>
        <p:spPr bwMode="auto">
          <a:xfrm>
            <a:off x="5230280" y="3055727"/>
            <a:ext cx="1562098" cy="485043"/>
          </a:xfrm>
          <a:prstGeom prst="rect">
            <a:avLst/>
          </a:prstGeom>
          <a:solidFill>
            <a:srgbClr val="CCFFFF"/>
          </a:solidFill>
          <a:ln w="25400" algn="ctr">
            <a:solidFill>
              <a:srgbClr val="89A4A7"/>
            </a:solidFill>
            <a:miter lim="800000"/>
            <a:headEnd/>
            <a:tailEnd/>
          </a:ln>
        </p:spPr>
        <p:txBody>
          <a:bodyPr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477" b="1" dirty="0">
                <a:solidFill>
                  <a:srgbClr val="000000"/>
                </a:solidFill>
                <a:latin typeface="HGP創英角ﾎﾟｯﾌﾟ体" panose="040B0A00000000000000" pitchFamily="50" charset="-128"/>
                <a:ea typeface="HGP創英角ﾎﾟｯﾌﾟ体" panose="040B0A00000000000000" pitchFamily="50" charset="-128"/>
              </a:rPr>
              <a:t>１６ポイントの差</a:t>
            </a:r>
          </a:p>
        </p:txBody>
      </p:sp>
      <p:sp>
        <p:nvSpPr>
          <p:cNvPr id="21" name="正方形/長方形 21">
            <a:extLst>
              <a:ext uri="{FF2B5EF4-FFF2-40B4-BE49-F238E27FC236}">
                <a16:creationId xmlns:a16="http://schemas.microsoft.com/office/drawing/2014/main" id="{A319C884-2376-18AD-9F62-A8920987D240}"/>
              </a:ext>
            </a:extLst>
          </p:cNvPr>
          <p:cNvSpPr>
            <a:spLocks noChangeArrowheads="1"/>
          </p:cNvSpPr>
          <p:nvPr/>
        </p:nvSpPr>
        <p:spPr bwMode="auto">
          <a:xfrm>
            <a:off x="2686653" y="3032961"/>
            <a:ext cx="1597269" cy="485043"/>
          </a:xfrm>
          <a:prstGeom prst="rect">
            <a:avLst/>
          </a:prstGeom>
          <a:solidFill>
            <a:srgbClr val="CCFFFF"/>
          </a:solidFill>
          <a:ln w="25400" algn="ctr">
            <a:solidFill>
              <a:srgbClr val="89A4A7"/>
            </a:solidFill>
            <a:miter lim="800000"/>
            <a:headEnd/>
            <a:tailEnd/>
          </a:ln>
        </p:spPr>
        <p:txBody>
          <a:bodyPr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477" b="1" dirty="0">
                <a:solidFill>
                  <a:srgbClr val="FF0000"/>
                </a:solidFill>
                <a:latin typeface="HGP創英角ﾎﾟｯﾌﾟ体" panose="040B0A00000000000000" pitchFamily="50" charset="-128"/>
                <a:ea typeface="HGP創英角ﾎﾟｯﾌﾟ体" panose="040B0A00000000000000" pitchFamily="50" charset="-128"/>
              </a:rPr>
              <a:t>１８ポイントの差</a:t>
            </a:r>
          </a:p>
        </p:txBody>
      </p:sp>
      <p:sp>
        <p:nvSpPr>
          <p:cNvPr id="22" name="正方形/長方形 19">
            <a:extLst>
              <a:ext uri="{FF2B5EF4-FFF2-40B4-BE49-F238E27FC236}">
                <a16:creationId xmlns:a16="http://schemas.microsoft.com/office/drawing/2014/main" id="{C89D9005-142D-DF99-C616-22686F46E6F6}"/>
              </a:ext>
            </a:extLst>
          </p:cNvPr>
          <p:cNvSpPr>
            <a:spLocks noChangeArrowheads="1"/>
          </p:cNvSpPr>
          <p:nvPr/>
        </p:nvSpPr>
        <p:spPr bwMode="auto">
          <a:xfrm>
            <a:off x="1012901" y="3008813"/>
            <a:ext cx="1489960" cy="483577"/>
          </a:xfrm>
          <a:prstGeom prst="rect">
            <a:avLst/>
          </a:prstGeom>
          <a:solidFill>
            <a:srgbClr val="CCFFFF"/>
          </a:solidFill>
          <a:ln w="25400" algn="ctr">
            <a:solidFill>
              <a:srgbClr val="89A4A7"/>
            </a:solidFill>
            <a:miter lim="800000"/>
            <a:headEnd/>
            <a:tailEnd/>
          </a:ln>
        </p:spPr>
        <p:txBody>
          <a:bodyPr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477" b="1" dirty="0">
                <a:solidFill>
                  <a:srgbClr val="000000"/>
                </a:solidFill>
                <a:latin typeface="HGP創英角ﾎﾟｯﾌﾟ体" panose="040B0A00000000000000" pitchFamily="50" charset="-128"/>
                <a:ea typeface="HGP創英角ﾎﾟｯﾌﾟ体" panose="040B0A00000000000000" pitchFamily="50" charset="-128"/>
              </a:rPr>
              <a:t>１２ポイントの差</a:t>
            </a:r>
          </a:p>
        </p:txBody>
      </p:sp>
    </p:spTree>
    <p:extLst>
      <p:ext uri="{BB962C8B-B14F-4D97-AF65-F5344CB8AC3E}">
        <p14:creationId xmlns:p14="http://schemas.microsoft.com/office/powerpoint/2010/main" val="127938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10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1000" fill="hold"/>
                                        <p:tgtEl>
                                          <p:spTgt spid="2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000"/>
                                        <p:tgtEl>
                                          <p:spTgt spid="6"/>
                                        </p:tgtEl>
                                      </p:cBhvr>
                                    </p:animEffect>
                                    <p:anim calcmode="lin" valueType="num">
                                      <p:cBhvr>
                                        <p:cTn id="63" dur="1000" fill="hold"/>
                                        <p:tgtEl>
                                          <p:spTgt spid="6"/>
                                        </p:tgtEl>
                                        <p:attrNameLst>
                                          <p:attrName>ppt_x</p:attrName>
                                        </p:attrNameLst>
                                      </p:cBhvr>
                                      <p:tavLst>
                                        <p:tav tm="0">
                                          <p:val>
                                            <p:strVal val="#ppt_x"/>
                                          </p:val>
                                        </p:tav>
                                        <p:tav tm="100000">
                                          <p:val>
                                            <p:strVal val="#ppt_x"/>
                                          </p:val>
                                        </p:tav>
                                      </p:tavLst>
                                    </p:anim>
                                    <p:anim calcmode="lin" valueType="num">
                                      <p:cBhvr>
                                        <p:cTn id="64" dur="1000" fill="hold"/>
                                        <p:tgtEl>
                                          <p:spTgt spid="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0"/>
                                        <p:tgtEl>
                                          <p:spTgt spid="7"/>
                                        </p:tgtEl>
                                      </p:cBhvr>
                                    </p:animEffect>
                                    <p:anim calcmode="lin" valueType="num">
                                      <p:cBhvr>
                                        <p:cTn id="68" dur="1000" fill="hold"/>
                                        <p:tgtEl>
                                          <p:spTgt spid="7"/>
                                        </p:tgtEl>
                                        <p:attrNameLst>
                                          <p:attrName>ppt_x</p:attrName>
                                        </p:attrNameLst>
                                      </p:cBhvr>
                                      <p:tavLst>
                                        <p:tav tm="0">
                                          <p:val>
                                            <p:strVal val="#ppt_x"/>
                                          </p:val>
                                        </p:tav>
                                        <p:tav tm="100000">
                                          <p:val>
                                            <p:strVal val="#ppt_x"/>
                                          </p:val>
                                        </p:tav>
                                      </p:tavLst>
                                    </p:anim>
                                    <p:anim calcmode="lin" valueType="num">
                                      <p:cBhvr>
                                        <p:cTn id="69" dur="1000" fill="hold"/>
                                        <p:tgtEl>
                                          <p:spTgt spid="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1000"/>
                                        <p:tgtEl>
                                          <p:spTgt spid="8"/>
                                        </p:tgtEl>
                                      </p:cBhvr>
                                    </p:animEffect>
                                    <p:anim calcmode="lin" valueType="num">
                                      <p:cBhvr>
                                        <p:cTn id="73" dur="1000" fill="hold"/>
                                        <p:tgtEl>
                                          <p:spTgt spid="8"/>
                                        </p:tgtEl>
                                        <p:attrNameLst>
                                          <p:attrName>ppt_x</p:attrName>
                                        </p:attrNameLst>
                                      </p:cBhvr>
                                      <p:tavLst>
                                        <p:tav tm="0">
                                          <p:val>
                                            <p:strVal val="#ppt_x"/>
                                          </p:val>
                                        </p:tav>
                                        <p:tav tm="100000">
                                          <p:val>
                                            <p:strVal val="#ppt_x"/>
                                          </p:val>
                                        </p:tav>
                                      </p:tavLst>
                                    </p:anim>
                                    <p:anim calcmode="lin" valueType="num">
                                      <p:cBhvr>
                                        <p:cTn id="74" dur="1000" fill="hold"/>
                                        <p:tgtEl>
                                          <p:spTgt spid="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1000"/>
                                        <p:tgtEl>
                                          <p:spTgt spid="9"/>
                                        </p:tgtEl>
                                      </p:cBhvr>
                                    </p:animEffect>
                                    <p:anim calcmode="lin" valueType="num">
                                      <p:cBhvr>
                                        <p:cTn id="78" dur="1000" fill="hold"/>
                                        <p:tgtEl>
                                          <p:spTgt spid="9"/>
                                        </p:tgtEl>
                                        <p:attrNameLst>
                                          <p:attrName>ppt_x</p:attrName>
                                        </p:attrNameLst>
                                      </p:cBhvr>
                                      <p:tavLst>
                                        <p:tav tm="0">
                                          <p:val>
                                            <p:strVal val="#ppt_x"/>
                                          </p:val>
                                        </p:tav>
                                        <p:tav tm="100000">
                                          <p:val>
                                            <p:strVal val="#ppt_x"/>
                                          </p:val>
                                        </p:tav>
                                      </p:tavLst>
                                    </p:anim>
                                    <p:anim calcmode="lin" valueType="num">
                                      <p:cBhvr>
                                        <p:cTn id="79" dur="1000" fill="hold"/>
                                        <p:tgtEl>
                                          <p:spTgt spid="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1000"/>
                                        <p:tgtEl>
                                          <p:spTgt spid="13"/>
                                        </p:tgtEl>
                                      </p:cBhvr>
                                    </p:animEffect>
                                    <p:anim calcmode="lin" valueType="num">
                                      <p:cBhvr>
                                        <p:cTn id="83" dur="1000" fill="hold"/>
                                        <p:tgtEl>
                                          <p:spTgt spid="13"/>
                                        </p:tgtEl>
                                        <p:attrNameLst>
                                          <p:attrName>ppt_x</p:attrName>
                                        </p:attrNameLst>
                                      </p:cBhvr>
                                      <p:tavLst>
                                        <p:tav tm="0">
                                          <p:val>
                                            <p:strVal val="#ppt_x"/>
                                          </p:val>
                                        </p:tav>
                                        <p:tav tm="100000">
                                          <p:val>
                                            <p:strVal val="#ppt_x"/>
                                          </p:val>
                                        </p:tav>
                                      </p:tavLst>
                                    </p:anim>
                                    <p:anim calcmode="lin" valueType="num">
                                      <p:cBhvr>
                                        <p:cTn id="84" dur="1000" fill="hold"/>
                                        <p:tgtEl>
                                          <p:spTgt spid="13"/>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1000"/>
                                        <p:tgtEl>
                                          <p:spTgt spid="19"/>
                                        </p:tgtEl>
                                      </p:cBhvr>
                                    </p:animEffect>
                                    <p:anim calcmode="lin" valueType="num">
                                      <p:cBhvr>
                                        <p:cTn id="93" dur="1000" fill="hold"/>
                                        <p:tgtEl>
                                          <p:spTgt spid="19"/>
                                        </p:tgtEl>
                                        <p:attrNameLst>
                                          <p:attrName>ppt_x</p:attrName>
                                        </p:attrNameLst>
                                      </p:cBhvr>
                                      <p:tavLst>
                                        <p:tav tm="0">
                                          <p:val>
                                            <p:strVal val="#ppt_x"/>
                                          </p:val>
                                        </p:tav>
                                        <p:tav tm="100000">
                                          <p:val>
                                            <p:strVal val="#ppt_x"/>
                                          </p:val>
                                        </p:tav>
                                      </p:tavLst>
                                    </p:anim>
                                    <p:anim calcmode="lin" valueType="num">
                                      <p:cBhvr>
                                        <p:cTn id="94" dur="1000" fill="hold"/>
                                        <p:tgtEl>
                                          <p:spTgt spid="19"/>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1000"/>
                                        <p:tgtEl>
                                          <p:spTgt spid="20"/>
                                        </p:tgtEl>
                                      </p:cBhvr>
                                    </p:animEffect>
                                    <p:anim calcmode="lin" valueType="num">
                                      <p:cBhvr>
                                        <p:cTn id="98" dur="1000" fill="hold"/>
                                        <p:tgtEl>
                                          <p:spTgt spid="20"/>
                                        </p:tgtEl>
                                        <p:attrNameLst>
                                          <p:attrName>ppt_x</p:attrName>
                                        </p:attrNameLst>
                                      </p:cBhvr>
                                      <p:tavLst>
                                        <p:tav tm="0">
                                          <p:val>
                                            <p:strVal val="#ppt_x"/>
                                          </p:val>
                                        </p:tav>
                                        <p:tav tm="100000">
                                          <p:val>
                                            <p:strVal val="#ppt_x"/>
                                          </p:val>
                                        </p:tav>
                                      </p:tavLst>
                                    </p:anim>
                                    <p:anim calcmode="lin" valueType="num">
                                      <p:cBhvr>
                                        <p:cTn id="99" dur="1000" fill="hold"/>
                                        <p:tgtEl>
                                          <p:spTgt spid="20"/>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fade">
                                      <p:cBhvr>
                                        <p:cTn id="102" dur="1000"/>
                                        <p:tgtEl>
                                          <p:spTgt spid="14"/>
                                        </p:tgtEl>
                                      </p:cBhvr>
                                    </p:animEffect>
                                    <p:anim calcmode="lin" valueType="num">
                                      <p:cBhvr>
                                        <p:cTn id="103" dur="1000" fill="hold"/>
                                        <p:tgtEl>
                                          <p:spTgt spid="14"/>
                                        </p:tgtEl>
                                        <p:attrNameLst>
                                          <p:attrName>ppt_x</p:attrName>
                                        </p:attrNameLst>
                                      </p:cBhvr>
                                      <p:tavLst>
                                        <p:tav tm="0">
                                          <p:val>
                                            <p:strVal val="#ppt_x"/>
                                          </p:val>
                                        </p:tav>
                                        <p:tav tm="100000">
                                          <p:val>
                                            <p:strVal val="#ppt_x"/>
                                          </p:val>
                                        </p:tav>
                                      </p:tavLst>
                                    </p:anim>
                                    <p:anim calcmode="lin" valueType="num">
                                      <p:cBhvr>
                                        <p:cTn id="10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P spid="19" grpId="0" animBg="1"/>
      <p:bldP spid="20" grpId="0" animBg="1"/>
      <p:bldP spid="21" grpId="0" animBg="1"/>
      <p:bldP spid="2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522129" y="975269"/>
          <a:ext cx="7205634" cy="5276742"/>
        </p:xfrm>
        <a:graphic>
          <a:graphicData uri="http://schemas.openxmlformats.org/drawingml/2006/table">
            <a:tbl>
              <a:tblPr firstRow="1" firstCol="1" bandRow="1"/>
              <a:tblGrid>
                <a:gridCol w="7205634">
                  <a:extLst>
                    <a:ext uri="{9D8B030D-6E8A-4147-A177-3AD203B41FA5}">
                      <a16:colId xmlns:a16="http://schemas.microsoft.com/office/drawing/2014/main" val="20000"/>
                    </a:ext>
                  </a:extLst>
                </a:gridCol>
              </a:tblGrid>
              <a:tr h="879457">
                <a:tc>
                  <a:txBody>
                    <a:bodyPr/>
                    <a:lstStyle/>
                    <a:p>
                      <a:pPr algn="l">
                        <a:spcAft>
                          <a:spcPts val="0"/>
                        </a:spcAft>
                      </a:pPr>
                      <a:r>
                        <a:rPr lang="ja-JP" altLang="en-US"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　　　　　</a:t>
                      </a:r>
                      <a:r>
                        <a:rPr lang="ja-JP"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１年　秋のおもちゃの店</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437" marR="5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79457">
                <a:tc>
                  <a:txBody>
                    <a:bodyPr/>
                    <a:lstStyle/>
                    <a:p>
                      <a:pPr algn="l">
                        <a:spcAft>
                          <a:spcPts val="0"/>
                        </a:spcAft>
                      </a:pPr>
                      <a:r>
                        <a:rPr lang="ja-JP" altLang="en-US"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　　　　　</a:t>
                      </a:r>
                      <a:r>
                        <a:rPr lang="ja-JP"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２年　うごくおもちゃ大しゅう合</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437" marR="5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79457">
                <a:tc>
                  <a:txBody>
                    <a:bodyPr/>
                    <a:lstStyle/>
                    <a:p>
                      <a:pPr algn="l">
                        <a:spcAft>
                          <a:spcPts val="0"/>
                        </a:spcAft>
                      </a:pPr>
                      <a:r>
                        <a:rPr lang="ja-JP" altLang="en-US"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　　　　　</a:t>
                      </a:r>
                      <a:r>
                        <a:rPr lang="ja-JP"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３年　八名川タイムトラベル</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437" marR="5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79457">
                <a:tc>
                  <a:txBody>
                    <a:bodyPr/>
                    <a:lstStyle/>
                    <a:p>
                      <a:pPr algn="l">
                        <a:spcAft>
                          <a:spcPts val="0"/>
                        </a:spcAft>
                      </a:pPr>
                      <a:r>
                        <a:rPr lang="ja-JP" altLang="en-US"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　　　　　</a:t>
                      </a:r>
                      <a:r>
                        <a:rPr lang="ja-JP"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４年　やさしさパワーアップ大作戦</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437" marR="5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79457">
                <a:tc>
                  <a:txBody>
                    <a:bodyPr/>
                    <a:lstStyle/>
                    <a:p>
                      <a:pPr algn="l">
                        <a:spcAft>
                          <a:spcPts val="0"/>
                        </a:spcAft>
                      </a:pPr>
                      <a:r>
                        <a:rPr lang="ja-JP" altLang="en-US"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　　　　　</a:t>
                      </a:r>
                      <a:r>
                        <a:rPr lang="ja-JP"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５年　今やろう</a:t>
                      </a:r>
                      <a:r>
                        <a:rPr lang="ja-JP" altLang="ja-JP"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a:t>
                      </a:r>
                      <a:endParaRPr lang="en-US" altLang="ja-JP" sz="1600" kern="100" dirty="0">
                        <a:effectLst/>
                        <a:latin typeface="Century" panose="02040604050505020304" pitchFamily="18" charset="0"/>
                        <a:ea typeface="AR P丸ゴシック体E" panose="020F0900000000000000" pitchFamily="50" charset="-128"/>
                        <a:cs typeface="Times New Roman" panose="02020603050405020304" pitchFamily="18" charset="0"/>
                      </a:endParaRPr>
                    </a:p>
                    <a:p>
                      <a:pPr algn="l">
                        <a:spcAft>
                          <a:spcPts val="0"/>
                        </a:spcAft>
                      </a:pPr>
                      <a:r>
                        <a:rPr lang="ja-JP" altLang="en-US"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　　　　　　</a:t>
                      </a:r>
                      <a:r>
                        <a:rPr lang="ja-JP"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地震から身を守る備えを！</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437" marR="5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79457">
                <a:tc>
                  <a:txBody>
                    <a:bodyPr/>
                    <a:lstStyle/>
                    <a:p>
                      <a:pPr algn="l">
                        <a:spcAft>
                          <a:spcPts val="0"/>
                        </a:spcAft>
                      </a:pPr>
                      <a:r>
                        <a:rPr lang="ja-JP" altLang="en-US"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　　　　　</a:t>
                      </a:r>
                      <a:r>
                        <a:rPr lang="ja-JP"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６年　未来にはばたけ！</a:t>
                      </a:r>
                      <a:endParaRPr lang="en-US" altLang="ja-JP" sz="1600" kern="100" dirty="0">
                        <a:effectLst/>
                        <a:latin typeface="Century" panose="02040604050505020304" pitchFamily="18" charset="0"/>
                        <a:ea typeface="AR P丸ゴシック体E" panose="020F0900000000000000" pitchFamily="50" charset="-128"/>
                        <a:cs typeface="Times New Roman" panose="02020603050405020304" pitchFamily="18" charset="0"/>
                      </a:endParaRPr>
                    </a:p>
                    <a:p>
                      <a:pPr algn="l">
                        <a:spcAft>
                          <a:spcPts val="0"/>
                        </a:spcAft>
                      </a:pPr>
                      <a:r>
                        <a:rPr lang="ja-JP" altLang="en-US"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　　　　　　　　　　　</a:t>
                      </a:r>
                      <a:r>
                        <a:rPr lang="ja-JP"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～小学校卒業研究～</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437" marR="5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090" name="Rectangle 1"/>
          <p:cNvSpPr>
            <a:spLocks noChangeArrowheads="1"/>
          </p:cNvSpPr>
          <p:nvPr/>
        </p:nvSpPr>
        <p:spPr bwMode="auto">
          <a:xfrm>
            <a:off x="351694" y="824236"/>
            <a:ext cx="4294705" cy="30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1320800">
              <a:defRPr kumimoji="1" sz="1900">
                <a:solidFill>
                  <a:schemeClr val="tx1"/>
                </a:solidFill>
                <a:latin typeface="Arial" panose="020B0604020202020204" pitchFamily="34" charset="0"/>
                <a:ea typeface="ＭＳ Ｐゴシック" panose="020B0600070205080204" pitchFamily="50" charset="-128"/>
              </a:defRPr>
            </a:lvl1pPr>
            <a:lvl2pPr>
              <a:defRPr kumimoji="1" sz="1900">
                <a:solidFill>
                  <a:schemeClr val="tx1"/>
                </a:solidFill>
                <a:latin typeface="Arial" panose="020B0604020202020204" pitchFamily="34" charset="0"/>
                <a:ea typeface="ＭＳ Ｐゴシック" panose="020B0600070205080204" pitchFamily="50" charset="-128"/>
              </a:defRPr>
            </a:lvl2pPr>
            <a:lvl3pPr>
              <a:defRPr kumimoji="1" sz="1900">
                <a:solidFill>
                  <a:schemeClr val="tx1"/>
                </a:solidFill>
                <a:latin typeface="Arial" panose="020B0604020202020204" pitchFamily="34" charset="0"/>
                <a:ea typeface="ＭＳ Ｐゴシック" panose="020B0600070205080204" pitchFamily="50" charset="-128"/>
              </a:defRPr>
            </a:lvl3pPr>
            <a:lvl4pPr>
              <a:defRPr kumimoji="1" sz="1900">
                <a:solidFill>
                  <a:schemeClr val="tx1"/>
                </a:solidFill>
                <a:latin typeface="Arial" panose="020B0604020202020204" pitchFamily="34" charset="0"/>
                <a:ea typeface="ＭＳ Ｐゴシック" panose="020B0600070205080204" pitchFamily="50" charset="-128"/>
              </a:defRPr>
            </a:lvl4pPr>
            <a:lvl5pPr>
              <a:defRPr kumimoji="1" sz="1900">
                <a:solidFill>
                  <a:schemeClr val="tx1"/>
                </a:solidFill>
                <a:latin typeface="Arial" panose="020B0604020202020204" pitchFamily="34" charset="0"/>
                <a:ea typeface="ＭＳ Ｐゴシック" panose="020B0600070205080204" pitchFamily="50" charset="-128"/>
              </a:defRPr>
            </a:lvl5pPr>
            <a:lvl6pPr marL="2371725" indent="-5461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828925" indent="-5461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286125" indent="-5461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743325" indent="-5461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r>
              <a:rPr lang="ja-JP" altLang="en-US" sz="1363">
                <a:latin typeface="AR P丸ゴシック体E" panose="020F0900000000000000" pitchFamily="50" charset="-128"/>
                <a:cs typeface="Times New Roman" panose="02020603050405020304" pitchFamily="18" charset="0"/>
              </a:rPr>
              <a:t>　　</a:t>
            </a:r>
            <a:r>
              <a:rPr lang="ja-JP" altLang="ja-JP" sz="1363">
                <a:latin typeface="AR P丸ゴシック体E" panose="020F0900000000000000" pitchFamily="50" charset="-128"/>
                <a:cs typeface="Times New Roman" panose="02020603050405020304" pitchFamily="18" charset="0"/>
              </a:rPr>
              <a:t>　　　　　</a:t>
            </a:r>
            <a:endParaRPr lang="ja-JP" altLang="en-US" sz="1619"/>
          </a:p>
        </p:txBody>
      </p:sp>
      <p:pic>
        <p:nvPicPr>
          <p:cNvPr id="3091" name="Picture 6" descr="http://www.unic.or.jp/files/sdg_icon_15_ja-290x290.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3869" y="1036142"/>
            <a:ext cx="799424" cy="79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9" descr="http://www.unic.or.jp/files/sdg_icon_09_ja-290x290.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932" y="1899139"/>
            <a:ext cx="799424" cy="79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11" descr="http://www.unic.or.jp/files/sdg_icon_11_ja-290x290.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699" y="2763490"/>
            <a:ext cx="831888" cy="8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13" descr="http://www.unic.or.jp/files/sdg_icon_03_ja-290x290.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1405" y="3612964"/>
            <a:ext cx="799424" cy="79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11" descr="http://www.unic.or.jp/files/sdg_icon_11_ja-290x290.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3289" y="4542242"/>
            <a:ext cx="815656" cy="81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15" descr="http://www.unic.or.jp/files/sdg_icon_08_ja-290x290.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3288" y="5391714"/>
            <a:ext cx="831888" cy="83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7" name="テキスト ボックス 7"/>
          <p:cNvSpPr txBox="1">
            <a:spLocks noChangeArrowheads="1"/>
          </p:cNvSpPr>
          <p:nvPr/>
        </p:nvSpPr>
        <p:spPr bwMode="auto">
          <a:xfrm>
            <a:off x="584351" y="568121"/>
            <a:ext cx="2597186" cy="32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534">
                <a:latin typeface="AR P丸ゴシック体E" panose="020F0900000000000000" pitchFamily="50" charset="-128"/>
                <a:ea typeface="AR P丸ゴシック体E" panose="020F0900000000000000" pitchFamily="50" charset="-128"/>
              </a:rPr>
              <a:t>第</a:t>
            </a:r>
            <a:r>
              <a:rPr lang="en-US" altLang="ja-JP" sz="1534">
                <a:latin typeface="AR P丸ゴシック体E" panose="020F0900000000000000" pitchFamily="50" charset="-128"/>
                <a:ea typeface="AR P丸ゴシック体E" panose="020F0900000000000000" pitchFamily="50" charset="-128"/>
              </a:rPr>
              <a:t>7</a:t>
            </a:r>
            <a:r>
              <a:rPr lang="ja-JP" altLang="en-US" sz="1534">
                <a:latin typeface="AR P丸ゴシック体E" panose="020F0900000000000000" pitchFamily="50" charset="-128"/>
                <a:ea typeface="AR P丸ゴシック体E" panose="020F0900000000000000" pitchFamily="50" charset="-128"/>
              </a:rPr>
              <a:t>回八名川まつり発表内容</a:t>
            </a:r>
          </a:p>
        </p:txBody>
      </p:sp>
      <p:pic>
        <p:nvPicPr>
          <p:cNvPr id="12" name="図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77497" y="2570017"/>
            <a:ext cx="1799774" cy="134983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図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91511" y="1036120"/>
            <a:ext cx="1563046" cy="117228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図 13"/>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7058879" y="1614181"/>
            <a:ext cx="1761593" cy="1267528"/>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図 1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242231" y="4323703"/>
            <a:ext cx="1540913" cy="1155684"/>
          </a:xfrm>
          <a:prstGeom prst="snip2DiagRect">
            <a:avLst>
              <a:gd name="adj1" fmla="val 0"/>
              <a:gd name="adj2" fmla="val 16667"/>
            </a:avLst>
          </a:prstGeom>
          <a:solidFill>
            <a:srgbClr val="FFFFFF">
              <a:shade val="85000"/>
            </a:srgbClr>
          </a:solidFill>
          <a:ln w="28575"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図 1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918167" y="3244934"/>
            <a:ext cx="1835100" cy="137632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図 1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6918166" y="4883065"/>
            <a:ext cx="1804802" cy="1338987"/>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104" name="テキスト ボックス 17"/>
          <p:cNvSpPr txBox="1">
            <a:spLocks noChangeArrowheads="1"/>
          </p:cNvSpPr>
          <p:nvPr/>
        </p:nvSpPr>
        <p:spPr bwMode="auto">
          <a:xfrm>
            <a:off x="2486195" y="6005823"/>
            <a:ext cx="3054041" cy="27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193" b="1"/>
              <a:t>キャリアの視点から将来設計と学び方を語る</a:t>
            </a:r>
          </a:p>
        </p:txBody>
      </p:sp>
      <p:sp>
        <p:nvSpPr>
          <p:cNvPr id="3105" name="テキスト ボックス 18"/>
          <p:cNvSpPr txBox="1">
            <a:spLocks noChangeArrowheads="1"/>
          </p:cNvSpPr>
          <p:nvPr/>
        </p:nvSpPr>
        <p:spPr bwMode="auto">
          <a:xfrm>
            <a:off x="1762520" y="5129298"/>
            <a:ext cx="2242922" cy="27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193" b="1"/>
              <a:t>保護者や地域の方と備えを語る</a:t>
            </a:r>
          </a:p>
        </p:txBody>
      </p:sp>
      <p:sp>
        <p:nvSpPr>
          <p:cNvPr id="3106" name="テキスト ボックス 19"/>
          <p:cNvSpPr txBox="1">
            <a:spLocks noChangeArrowheads="1"/>
          </p:cNvSpPr>
          <p:nvPr/>
        </p:nvSpPr>
        <p:spPr bwMode="auto">
          <a:xfrm>
            <a:off x="1746289" y="4191902"/>
            <a:ext cx="2303836" cy="27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193">
                <a:latin typeface="AR P丸ゴシック体E" panose="020F0900000000000000" pitchFamily="50" charset="-128"/>
                <a:ea typeface="AR P丸ゴシック体E" panose="020F0900000000000000" pitchFamily="50" charset="-128"/>
              </a:rPr>
              <a:t>妊婦さん・外国人・お年寄り・・・・</a:t>
            </a:r>
          </a:p>
        </p:txBody>
      </p:sp>
      <p:sp>
        <p:nvSpPr>
          <p:cNvPr id="3107" name="テキスト ボックス 20"/>
          <p:cNvSpPr txBox="1">
            <a:spLocks noChangeArrowheads="1"/>
          </p:cNvSpPr>
          <p:nvPr/>
        </p:nvSpPr>
        <p:spPr bwMode="auto">
          <a:xfrm>
            <a:off x="1627255" y="3350546"/>
            <a:ext cx="2494594" cy="27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193" b="1"/>
              <a:t>町の史跡や道具を調べて語ります。</a:t>
            </a:r>
          </a:p>
        </p:txBody>
      </p:sp>
      <p:sp>
        <p:nvSpPr>
          <p:cNvPr id="3108" name="テキスト ボックス 21"/>
          <p:cNvSpPr txBox="1">
            <a:spLocks noChangeArrowheads="1"/>
          </p:cNvSpPr>
          <p:nvPr/>
        </p:nvSpPr>
        <p:spPr bwMode="auto">
          <a:xfrm>
            <a:off x="1478462" y="2419914"/>
            <a:ext cx="3018775" cy="27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193" b="1"/>
              <a:t>ゴムで、風で、坂道で・・・いっしょにあそぼ！</a:t>
            </a:r>
          </a:p>
        </p:txBody>
      </p:sp>
      <p:sp>
        <p:nvSpPr>
          <p:cNvPr id="3109" name="テキスト ボックス 22"/>
          <p:cNvSpPr txBox="1">
            <a:spLocks noChangeArrowheads="1"/>
          </p:cNvSpPr>
          <p:nvPr/>
        </p:nvSpPr>
        <p:spPr bwMode="auto">
          <a:xfrm>
            <a:off x="1746288" y="1554210"/>
            <a:ext cx="2247731" cy="27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193" b="1"/>
              <a:t>ドングリやまつぼっくりで楽しもう</a:t>
            </a:r>
          </a:p>
        </p:txBody>
      </p:sp>
      <p:sp>
        <p:nvSpPr>
          <p:cNvPr id="24" name="正方形/長方形 6">
            <a:extLst>
              <a:ext uri="{FF2B5EF4-FFF2-40B4-BE49-F238E27FC236}">
                <a16:creationId xmlns:a16="http://schemas.microsoft.com/office/drawing/2014/main" id="{DCE56C77-B508-46ED-8630-530BD6E88432}"/>
              </a:ext>
            </a:extLst>
          </p:cNvPr>
          <p:cNvSpPr>
            <a:spLocks noChangeArrowheads="1"/>
          </p:cNvSpPr>
          <p:nvPr/>
        </p:nvSpPr>
        <p:spPr bwMode="auto">
          <a:xfrm>
            <a:off x="4021707" y="186518"/>
            <a:ext cx="4150694" cy="64633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200" b="1" dirty="0">
                <a:latin typeface="AR P丸ゴシック体E" panose="020F0900000000000000" pitchFamily="50" charset="-128"/>
                <a:cs typeface="Times New Roman" panose="02020603050405020304" pitchFamily="18" charset="0"/>
              </a:rPr>
              <a:t>　令和元年の八名川まつりＥＳＤパワーアップ交流会は、</a:t>
            </a:r>
            <a:endParaRPr lang="en-US" altLang="ja-JP" sz="1200" b="1" dirty="0">
              <a:latin typeface="AR P丸ゴシック体E" panose="020F0900000000000000" pitchFamily="50" charset="-128"/>
              <a:cs typeface="Times New Roman" panose="02020603050405020304" pitchFamily="18" charset="0"/>
            </a:endParaRPr>
          </a:p>
          <a:p>
            <a:r>
              <a:rPr lang="en-US" altLang="ja-JP" sz="1200" b="1" dirty="0">
                <a:latin typeface="AR P丸ゴシック体E" panose="020F0900000000000000" pitchFamily="50" charset="-128"/>
                <a:cs typeface="Times New Roman" panose="02020603050405020304" pitchFamily="18" charset="0"/>
              </a:rPr>
              <a:t>10</a:t>
            </a:r>
            <a:r>
              <a:rPr lang="ja-JP" altLang="en-US" sz="1200" b="1" dirty="0">
                <a:latin typeface="AR P丸ゴシック体E" panose="020F0900000000000000" pitchFamily="50" charset="-128"/>
                <a:cs typeface="Times New Roman" panose="02020603050405020304" pitchFamily="18" charset="0"/>
              </a:rPr>
              <a:t>月</a:t>
            </a:r>
            <a:r>
              <a:rPr lang="en-US" altLang="ja-JP" sz="1200" b="1" dirty="0">
                <a:latin typeface="AR P丸ゴシック体E" panose="020F0900000000000000" pitchFamily="50" charset="-128"/>
                <a:cs typeface="Times New Roman" panose="02020603050405020304" pitchFamily="18" charset="0"/>
              </a:rPr>
              <a:t>19</a:t>
            </a:r>
            <a:r>
              <a:rPr lang="ja-JP" altLang="en-US" sz="1200" b="1" dirty="0">
                <a:latin typeface="AR P丸ゴシック体E" panose="020F0900000000000000" pitchFamily="50" charset="-128"/>
                <a:cs typeface="Times New Roman" panose="02020603050405020304" pitchFamily="18" charset="0"/>
              </a:rPr>
              <a:t>日（土）。児童の発表内容・研究交流の時程等は、</a:t>
            </a:r>
            <a:endParaRPr lang="en-US" altLang="ja-JP" sz="1200" b="1" dirty="0">
              <a:latin typeface="AR P丸ゴシック体E" panose="020F0900000000000000" pitchFamily="50" charset="-128"/>
              <a:cs typeface="Times New Roman" panose="02020603050405020304" pitchFamily="18" charset="0"/>
            </a:endParaRPr>
          </a:p>
          <a:p>
            <a:r>
              <a:rPr lang="ja-JP" altLang="en-US" sz="1200" b="1" dirty="0">
                <a:latin typeface="AR P丸ゴシック体E" panose="020F0900000000000000" pitchFamily="50" charset="-128"/>
                <a:cs typeface="Times New Roman" panose="02020603050405020304" pitchFamily="18" charset="0"/>
              </a:rPr>
              <a:t>江東区立八名川小学校ホームページからご確認ください。</a:t>
            </a:r>
            <a:endParaRPr lang="en-US" altLang="ja-JP" sz="1200" b="1" dirty="0"/>
          </a:p>
        </p:txBody>
      </p:sp>
      <p:sp>
        <p:nvSpPr>
          <p:cNvPr id="3" name="テキスト ボックス 2">
            <a:extLst>
              <a:ext uri="{FF2B5EF4-FFF2-40B4-BE49-F238E27FC236}">
                <a16:creationId xmlns:a16="http://schemas.microsoft.com/office/drawing/2014/main" id="{AE59D622-72EB-4A32-A9CB-A5762EE17DE3}"/>
              </a:ext>
            </a:extLst>
          </p:cNvPr>
          <p:cNvSpPr txBox="1"/>
          <p:nvPr/>
        </p:nvSpPr>
        <p:spPr>
          <a:xfrm>
            <a:off x="290200" y="120064"/>
            <a:ext cx="2986715" cy="369332"/>
          </a:xfrm>
          <a:prstGeom prst="rect">
            <a:avLst/>
          </a:prstGeom>
          <a:noFill/>
        </p:spPr>
        <p:txBody>
          <a:bodyPr wrap="none" rtlCol="0">
            <a:spAutoFit/>
          </a:bodyPr>
          <a:lstStyle/>
          <a:p>
            <a:r>
              <a:rPr kumimoji="1" lang="ja-JP" altLang="en-US" dirty="0">
                <a:highlight>
                  <a:srgbClr val="FFFF79"/>
                </a:highlight>
                <a:latin typeface="AR P丸ゴシック体E" panose="020F0900000000000000" pitchFamily="50" charset="-128"/>
                <a:ea typeface="AR P丸ゴシック体E" panose="020F0900000000000000" pitchFamily="50" charset="-128"/>
              </a:rPr>
              <a:t>ホールスクール・アプローチ</a:t>
            </a:r>
          </a:p>
        </p:txBody>
      </p:sp>
    </p:spTree>
    <p:extLst>
      <p:ext uri="{BB962C8B-B14F-4D97-AF65-F5344CB8AC3E}">
        <p14:creationId xmlns:p14="http://schemas.microsoft.com/office/powerpoint/2010/main" val="324393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6"/>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descr="C:\Users\tejima\Documents\Digital Camera\20151109深川江戸資料館発表の様子 - コピー\Resized\RIMG0696.jpg">
            <a:extLst>
              <a:ext uri="{FF2B5EF4-FFF2-40B4-BE49-F238E27FC236}">
                <a16:creationId xmlns:a16="http://schemas.microsoft.com/office/drawing/2014/main" id="{39AC5423-8BB5-4B09-83FC-45D72E335F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437" name="Picture 13" descr="C:\Users\tejima\Documents\Digital Camera\20151109深川江戸資料館発表の様子 - コピー\Resized\RIMG0784.jpg">
            <a:extLst>
              <a:ext uri="{FF2B5EF4-FFF2-40B4-BE49-F238E27FC236}">
                <a16:creationId xmlns:a16="http://schemas.microsoft.com/office/drawing/2014/main" id="{006CB5DC-D5AF-5799-512D-C96048ECF1E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439" name="Picture 15" descr="C:\Users\tejima\Documents\Digital Camera\20151109深川江戸資料館発表の様子 - コピー\Resized\RIMG0809.jpg">
            <a:extLst>
              <a:ext uri="{FF2B5EF4-FFF2-40B4-BE49-F238E27FC236}">
                <a16:creationId xmlns:a16="http://schemas.microsoft.com/office/drawing/2014/main" id="{B9CC5AB9-4389-F8E5-43D5-3E1E6F23C18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434" name="Picture 10" descr="C:\Users\tejima\Documents\Digital Camera\20151109深川江戸資料館発表の様子 - コピー\Resized\RIMG0750.jpg">
            <a:extLst>
              <a:ext uri="{FF2B5EF4-FFF2-40B4-BE49-F238E27FC236}">
                <a16:creationId xmlns:a16="http://schemas.microsoft.com/office/drawing/2014/main" id="{E90718BC-7FC7-B476-8234-866A4A57E0F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223" y="13442"/>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a:extLst>
              <a:ext uri="{FF2B5EF4-FFF2-40B4-BE49-F238E27FC236}">
                <a16:creationId xmlns:a16="http://schemas.microsoft.com/office/drawing/2014/main" id="{C8DC0D1E-86FC-1367-80E0-2EA12516E30A}"/>
              </a:ext>
            </a:extLst>
          </p:cNvPr>
          <p:cNvSpPr txBox="1"/>
          <p:nvPr/>
        </p:nvSpPr>
        <p:spPr>
          <a:xfrm>
            <a:off x="7215189" y="1"/>
            <a:ext cx="1757725" cy="369332"/>
          </a:xfrm>
          <a:prstGeom prst="rect">
            <a:avLst/>
          </a:prstGeom>
          <a:solidFill>
            <a:schemeClr val="bg1">
              <a:lumMod val="65000"/>
            </a:schemeClr>
          </a:solidFill>
        </p:spPr>
        <p:txBody>
          <a:bodyPr wrap="none">
            <a:spAutoFit/>
          </a:bodyPr>
          <a:lstStyle/>
          <a:p>
            <a:pPr>
              <a:defRPr/>
            </a:pPr>
            <a:r>
              <a:rPr lang="en-US" altLang="ja-JP" dirty="0">
                <a:latin typeface="Arial" charset="0"/>
              </a:rPr>
              <a:t>2015</a:t>
            </a:r>
            <a:r>
              <a:rPr lang="ja-JP" altLang="en-US" dirty="0">
                <a:latin typeface="Arial" charset="0"/>
              </a:rPr>
              <a:t>年</a:t>
            </a:r>
            <a:r>
              <a:rPr lang="en-US" altLang="ja-JP" dirty="0">
                <a:latin typeface="Arial" charset="0"/>
              </a:rPr>
              <a:t>11</a:t>
            </a:r>
            <a:r>
              <a:rPr lang="ja-JP" altLang="en-US" dirty="0">
                <a:latin typeface="Arial" charset="0"/>
              </a:rPr>
              <a:t>月</a:t>
            </a:r>
            <a:r>
              <a:rPr lang="en-US" altLang="ja-JP" dirty="0">
                <a:latin typeface="Arial" charset="0"/>
              </a:rPr>
              <a:t>9</a:t>
            </a:r>
            <a:r>
              <a:rPr lang="ja-JP" altLang="en-US" dirty="0">
                <a:latin typeface="Arial" charset="0"/>
              </a:rPr>
              <a:t>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1437"/>
                                        </p:tgtEl>
                                        <p:attrNameLst>
                                          <p:attrName>style.visibility</p:attrName>
                                        </p:attrNameLst>
                                      </p:cBhvr>
                                      <p:to>
                                        <p:strVal val="visible"/>
                                      </p:to>
                                    </p:set>
                                    <p:anim calcmode="lin" valueType="num">
                                      <p:cBhvr additive="base">
                                        <p:cTn id="7" dur="500" fill="hold"/>
                                        <p:tgtEl>
                                          <p:spTgt spid="231437"/>
                                        </p:tgtEl>
                                        <p:attrNameLst>
                                          <p:attrName>ppt_x</p:attrName>
                                        </p:attrNameLst>
                                      </p:cBhvr>
                                      <p:tavLst>
                                        <p:tav tm="0">
                                          <p:val>
                                            <p:strVal val="#ppt_x"/>
                                          </p:val>
                                        </p:tav>
                                        <p:tav tm="100000">
                                          <p:val>
                                            <p:strVal val="#ppt_x"/>
                                          </p:val>
                                        </p:tav>
                                      </p:tavLst>
                                    </p:anim>
                                    <p:anim calcmode="lin" valueType="num">
                                      <p:cBhvr additive="base">
                                        <p:cTn id="8" dur="500" fill="hold"/>
                                        <p:tgtEl>
                                          <p:spTgt spid="23143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1439"/>
                                        </p:tgtEl>
                                        <p:attrNameLst>
                                          <p:attrName>style.visibility</p:attrName>
                                        </p:attrNameLst>
                                      </p:cBhvr>
                                      <p:to>
                                        <p:strVal val="visible"/>
                                      </p:to>
                                    </p:set>
                                    <p:anim calcmode="lin" valueType="num">
                                      <p:cBhvr additive="base">
                                        <p:cTn id="13" dur="500" fill="hold"/>
                                        <p:tgtEl>
                                          <p:spTgt spid="231439"/>
                                        </p:tgtEl>
                                        <p:attrNameLst>
                                          <p:attrName>ppt_x</p:attrName>
                                        </p:attrNameLst>
                                      </p:cBhvr>
                                      <p:tavLst>
                                        <p:tav tm="0">
                                          <p:val>
                                            <p:strVal val="#ppt_x"/>
                                          </p:val>
                                        </p:tav>
                                        <p:tav tm="100000">
                                          <p:val>
                                            <p:strVal val="#ppt_x"/>
                                          </p:val>
                                        </p:tav>
                                      </p:tavLst>
                                    </p:anim>
                                    <p:anim calcmode="lin" valueType="num">
                                      <p:cBhvr additive="base">
                                        <p:cTn id="14" dur="500" fill="hold"/>
                                        <p:tgtEl>
                                          <p:spTgt spid="23143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1434"/>
                                        </p:tgtEl>
                                        <p:attrNameLst>
                                          <p:attrName>style.visibility</p:attrName>
                                        </p:attrNameLst>
                                      </p:cBhvr>
                                      <p:to>
                                        <p:strVal val="visible"/>
                                      </p:to>
                                    </p:set>
                                    <p:anim calcmode="lin" valueType="num">
                                      <p:cBhvr additive="base">
                                        <p:cTn id="19" dur="500" fill="hold"/>
                                        <p:tgtEl>
                                          <p:spTgt spid="231434"/>
                                        </p:tgtEl>
                                        <p:attrNameLst>
                                          <p:attrName>ppt_x</p:attrName>
                                        </p:attrNameLst>
                                      </p:cBhvr>
                                      <p:tavLst>
                                        <p:tav tm="0">
                                          <p:val>
                                            <p:strVal val="#ppt_x"/>
                                          </p:val>
                                        </p:tav>
                                        <p:tav tm="100000">
                                          <p:val>
                                            <p:strVal val="#ppt_x"/>
                                          </p:val>
                                        </p:tav>
                                      </p:tavLst>
                                    </p:anim>
                                    <p:anim calcmode="lin" valueType="num">
                                      <p:cBhvr additive="base">
                                        <p:cTn id="20" dur="500" fill="hold"/>
                                        <p:tgtEl>
                                          <p:spTgt spid="231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C960E7-3EB6-CE23-B450-887A3CA69045}"/>
              </a:ext>
            </a:extLst>
          </p:cNvPr>
          <p:cNvSpPr>
            <a:spLocks noGrp="1"/>
          </p:cNvSpPr>
          <p:nvPr>
            <p:ph type="title"/>
          </p:nvPr>
        </p:nvSpPr>
        <p:spPr>
          <a:xfrm>
            <a:off x="274320" y="182564"/>
            <a:ext cx="8564880" cy="6492873"/>
          </a:xfrm>
          <a:blipFill>
            <a:blip r:embed="rId2"/>
            <a:tile tx="0" ty="0" sx="100000" sy="100000" flip="none" algn="tl"/>
          </a:blipFill>
        </p:spPr>
        <p:txBody>
          <a:bodyPr>
            <a:normAutofit/>
          </a:bodyPr>
          <a:lstStyle/>
          <a:p>
            <a:r>
              <a:rPr lang="ja-JP" altLang="en-US" sz="3000" dirty="0">
                <a:latin typeface="AR丸ゴシック体E" panose="020F0909000000000000" pitchFamily="49" charset="-128"/>
                <a:ea typeface="AR丸ゴシック体E" panose="020F0909000000000000" pitchFamily="49" charset="-128"/>
              </a:rPr>
              <a:t>　その翌年</a:t>
            </a:r>
            <a:r>
              <a:rPr lang="en-US" altLang="ja-JP" sz="3000" dirty="0">
                <a:latin typeface="AR丸ゴシック体E" panose="020F0909000000000000" pitchFamily="49" charset="-128"/>
                <a:ea typeface="AR丸ゴシック体E" panose="020F0909000000000000" pitchFamily="49" charset="-128"/>
              </a:rPr>
              <a:t>2016</a:t>
            </a:r>
            <a:r>
              <a:rPr lang="ja-JP" altLang="en-US" sz="3000" dirty="0">
                <a:latin typeface="AR丸ゴシック体E" panose="020F0909000000000000" pitchFamily="49" charset="-128"/>
                <a:ea typeface="AR丸ゴシック体E" panose="020F0909000000000000" pitchFamily="49" charset="-128"/>
              </a:rPr>
              <a:t>年には、更なる進化が・・・</a:t>
            </a:r>
            <a:br>
              <a:rPr lang="en-US" altLang="ja-JP" sz="3000" dirty="0">
                <a:latin typeface="AR丸ゴシック体E" panose="020F0909000000000000" pitchFamily="49" charset="-128"/>
                <a:ea typeface="AR丸ゴシック体E" panose="020F0909000000000000" pitchFamily="49" charset="-128"/>
              </a:rPr>
            </a:br>
            <a:br>
              <a:rPr lang="en-US" altLang="ja-JP" sz="3000" dirty="0">
                <a:latin typeface="AR丸ゴシック体E" panose="020F0909000000000000" pitchFamily="49" charset="-128"/>
                <a:ea typeface="AR丸ゴシック体E" panose="020F0909000000000000" pitchFamily="49" charset="-128"/>
              </a:rPr>
            </a:br>
            <a:r>
              <a:rPr lang="ja-JP" altLang="en-US" sz="3000" dirty="0">
                <a:latin typeface="AR丸ゴシック体E" panose="020F0909000000000000" pitchFamily="49" charset="-128"/>
                <a:ea typeface="AR丸ゴシック体E" panose="020F0909000000000000" pitchFamily="49" charset="-128"/>
              </a:rPr>
              <a:t>　〇　三味線の師匠さんの暮らしぶりを伝える</a:t>
            </a:r>
            <a:br>
              <a:rPr lang="en-US" altLang="ja-JP" sz="3000" dirty="0">
                <a:latin typeface="AR丸ゴシック体E" panose="020F0909000000000000" pitchFamily="49" charset="-128"/>
                <a:ea typeface="AR丸ゴシック体E" panose="020F0909000000000000" pitchFamily="49" charset="-128"/>
              </a:rPr>
            </a:br>
            <a:r>
              <a:rPr lang="ja-JP" altLang="en-US" sz="3000" dirty="0">
                <a:latin typeface="AR丸ゴシック体E" panose="020F0909000000000000" pitchFamily="49" charset="-128"/>
                <a:ea typeface="AR丸ゴシック体E" panose="020F0909000000000000" pitchFamily="49" charset="-128"/>
              </a:rPr>
              <a:t>　　　のだったら、三味線を弾いてみたらどう</a:t>
            </a:r>
            <a:br>
              <a:rPr lang="en-US" altLang="ja-JP" sz="3000" dirty="0">
                <a:latin typeface="AR丸ゴシック体E" panose="020F0909000000000000" pitchFamily="49" charset="-128"/>
                <a:ea typeface="AR丸ゴシック体E" panose="020F0909000000000000" pitchFamily="49" charset="-128"/>
              </a:rPr>
            </a:br>
            <a:r>
              <a:rPr lang="ja-JP" altLang="en-US" sz="3000" dirty="0">
                <a:latin typeface="AR丸ゴシック体E" panose="020F0909000000000000" pitchFamily="49" charset="-128"/>
                <a:ea typeface="AR丸ゴシック体E" panose="020F0909000000000000" pitchFamily="49" charset="-128"/>
              </a:rPr>
              <a:t>　　　かしら</a:t>
            </a:r>
            <a:br>
              <a:rPr lang="en-US" altLang="ja-JP" sz="3000" dirty="0">
                <a:latin typeface="AR丸ゴシック体E" panose="020F0909000000000000" pitchFamily="49" charset="-128"/>
                <a:ea typeface="AR丸ゴシック体E" panose="020F0909000000000000" pitchFamily="49" charset="-128"/>
              </a:rPr>
            </a:br>
            <a:r>
              <a:rPr lang="ja-JP" altLang="en-US" sz="3000" dirty="0">
                <a:latin typeface="AR丸ゴシック体E" panose="020F0909000000000000" pitchFamily="49" charset="-128"/>
                <a:ea typeface="AR丸ゴシック体E" panose="020F0909000000000000" pitchFamily="49" charset="-128"/>
              </a:rPr>
              <a:t>　</a:t>
            </a:r>
            <a:br>
              <a:rPr lang="en-US" altLang="ja-JP" sz="3000" dirty="0">
                <a:latin typeface="AR丸ゴシック体E" panose="020F0909000000000000" pitchFamily="49" charset="-128"/>
                <a:ea typeface="AR丸ゴシック体E" panose="020F0909000000000000" pitchFamily="49" charset="-128"/>
              </a:rPr>
            </a:br>
            <a:r>
              <a:rPr lang="ja-JP" altLang="en-US" sz="3000" dirty="0">
                <a:latin typeface="AR丸ゴシック体E" panose="020F0909000000000000" pitchFamily="49" charset="-128"/>
                <a:ea typeface="AR丸ゴシック体E" panose="020F0909000000000000" pitchFamily="49" charset="-128"/>
              </a:rPr>
              <a:t>　〇　それいいね。うちのおじいちゃん、三味　</a:t>
            </a:r>
            <a:br>
              <a:rPr lang="en-US" altLang="ja-JP" sz="3000" dirty="0">
                <a:latin typeface="AR丸ゴシック体E" panose="020F0909000000000000" pitchFamily="49" charset="-128"/>
                <a:ea typeface="AR丸ゴシック体E" panose="020F0909000000000000" pitchFamily="49" charset="-128"/>
              </a:rPr>
            </a:br>
            <a:r>
              <a:rPr lang="ja-JP" altLang="en-US" sz="3000" dirty="0">
                <a:latin typeface="AR丸ゴシック体E" panose="020F0909000000000000" pitchFamily="49" charset="-128"/>
                <a:ea typeface="AR丸ゴシック体E" panose="020F0909000000000000" pitchFamily="49" charset="-128"/>
              </a:rPr>
              <a:t>　　　線弾けるよ。</a:t>
            </a:r>
            <a:br>
              <a:rPr lang="en-US" altLang="ja-JP" sz="3000" dirty="0">
                <a:latin typeface="AR丸ゴシック体E" panose="020F0909000000000000" pitchFamily="49" charset="-128"/>
                <a:ea typeface="AR丸ゴシック体E" panose="020F0909000000000000" pitchFamily="49" charset="-128"/>
              </a:rPr>
            </a:br>
            <a:br>
              <a:rPr lang="en-US" altLang="ja-JP" sz="3000" dirty="0">
                <a:latin typeface="AR丸ゴシック体E" panose="020F0909000000000000" pitchFamily="49" charset="-128"/>
                <a:ea typeface="AR丸ゴシック体E" panose="020F0909000000000000" pitchFamily="49" charset="-128"/>
              </a:rPr>
            </a:br>
            <a:r>
              <a:rPr lang="ja-JP" altLang="en-US" sz="3000" dirty="0">
                <a:latin typeface="AR丸ゴシック体E" panose="020F0909000000000000" pitchFamily="49" charset="-128"/>
                <a:ea typeface="AR丸ゴシック体E" panose="020F0909000000000000" pitchFamily="49" charset="-128"/>
              </a:rPr>
              <a:t>　〇　教えてもらいに行こうかしら・・・</a:t>
            </a:r>
            <a:br>
              <a:rPr lang="en-US" altLang="ja-JP" sz="3000" dirty="0">
                <a:latin typeface="AR丸ゴシック体E" panose="020F0909000000000000" pitchFamily="49" charset="-128"/>
                <a:ea typeface="AR丸ゴシック体E" panose="020F0909000000000000" pitchFamily="49" charset="-128"/>
              </a:rPr>
            </a:br>
            <a:br>
              <a:rPr lang="en-US" altLang="ja-JP" sz="3000" dirty="0">
                <a:latin typeface="AR丸ゴシック体E" panose="020F0909000000000000" pitchFamily="49" charset="-128"/>
                <a:ea typeface="AR丸ゴシック体E" panose="020F0909000000000000" pitchFamily="49" charset="-128"/>
              </a:rPr>
            </a:br>
            <a:r>
              <a:rPr lang="ja-JP" altLang="en-US" sz="3000" dirty="0">
                <a:latin typeface="AR丸ゴシック体E" panose="020F0909000000000000" pitchFamily="49" charset="-128"/>
                <a:ea typeface="AR丸ゴシック体E" panose="020F0909000000000000" pitchFamily="49" charset="-128"/>
              </a:rPr>
              <a:t>　〇　お母さん、今度の江戸資料館での発表、</a:t>
            </a:r>
            <a:br>
              <a:rPr lang="en-US" altLang="ja-JP" sz="3000" dirty="0">
                <a:latin typeface="AR丸ゴシック体E" panose="020F0909000000000000" pitchFamily="49" charset="-128"/>
                <a:ea typeface="AR丸ゴシック体E" panose="020F0909000000000000" pitchFamily="49" charset="-128"/>
              </a:rPr>
            </a:br>
            <a:r>
              <a:rPr lang="ja-JP" altLang="en-US" sz="3000" dirty="0">
                <a:latin typeface="AR丸ゴシック体E" panose="020F0909000000000000" pitchFamily="49" charset="-128"/>
                <a:ea typeface="AR丸ゴシック体E" panose="020F0909000000000000" pitchFamily="49" charset="-128"/>
              </a:rPr>
              <a:t>　　　浴衣を着て話したいんだけど・・・</a:t>
            </a:r>
            <a:br>
              <a:rPr lang="en-US" altLang="ja-JP" sz="3000" dirty="0">
                <a:latin typeface="AR丸ゴシック体E" panose="020F0909000000000000" pitchFamily="49" charset="-128"/>
                <a:ea typeface="AR丸ゴシック体E" panose="020F0909000000000000" pitchFamily="49" charset="-128"/>
              </a:rPr>
            </a:br>
            <a:r>
              <a:rPr lang="ja-JP" altLang="en-US" sz="3000" dirty="0">
                <a:latin typeface="AR丸ゴシック体E" panose="020F0909000000000000" pitchFamily="49" charset="-128"/>
                <a:ea typeface="AR丸ゴシック体E" panose="020F0909000000000000" pitchFamily="49" charset="-128"/>
              </a:rPr>
              <a:t>　　　当日、母親が会場に行ってみると・・・</a:t>
            </a:r>
          </a:p>
        </p:txBody>
      </p:sp>
    </p:spTree>
    <p:extLst>
      <p:ext uri="{BB962C8B-B14F-4D97-AF65-F5344CB8AC3E}">
        <p14:creationId xmlns:p14="http://schemas.microsoft.com/office/powerpoint/2010/main" val="27222451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2862B07-DC20-442F-BF22-0B4120865E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テキスト ボックス 1">
            <a:extLst>
              <a:ext uri="{FF2B5EF4-FFF2-40B4-BE49-F238E27FC236}">
                <a16:creationId xmlns:a16="http://schemas.microsoft.com/office/drawing/2014/main" id="{BD8EFC3C-61EF-24AD-FF58-1C4B0533B3FD}"/>
              </a:ext>
            </a:extLst>
          </p:cNvPr>
          <p:cNvSpPr txBox="1"/>
          <p:nvPr/>
        </p:nvSpPr>
        <p:spPr>
          <a:xfrm>
            <a:off x="137160" y="152401"/>
            <a:ext cx="2255520" cy="415498"/>
          </a:xfrm>
          <a:prstGeom prst="rect">
            <a:avLst/>
          </a:prstGeom>
          <a:solidFill>
            <a:schemeClr val="bg2"/>
          </a:solidFill>
        </p:spPr>
        <p:txBody>
          <a:bodyPr wrap="square" rtlCol="0">
            <a:spAutoFit/>
          </a:bodyPr>
          <a:lstStyle/>
          <a:p>
            <a:r>
              <a:rPr kumimoji="1" lang="en-US" altLang="ja-JP" sz="2100" dirty="0"/>
              <a:t>2016</a:t>
            </a:r>
            <a:r>
              <a:rPr kumimoji="1" lang="ja-JP" altLang="en-US" sz="2100" dirty="0"/>
              <a:t>年度の</a:t>
            </a:r>
            <a:r>
              <a:rPr kumimoji="1" lang="en-US" altLang="ja-JP" sz="2100" dirty="0"/>
              <a:t>6</a:t>
            </a:r>
            <a:r>
              <a:rPr kumimoji="1" lang="ja-JP" altLang="en-US" sz="2100" dirty="0"/>
              <a:t>年生</a:t>
            </a:r>
          </a:p>
        </p:txBody>
      </p:sp>
      <p:pic>
        <p:nvPicPr>
          <p:cNvPr id="11" name="図 10">
            <a:extLst>
              <a:ext uri="{FF2B5EF4-FFF2-40B4-BE49-F238E27FC236}">
                <a16:creationId xmlns:a16="http://schemas.microsoft.com/office/drawing/2014/main" id="{289E29F7-66BF-44C8-83BA-4246B306EC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3447"/>
            <a:ext cx="9144000" cy="6858000"/>
          </a:xfrm>
          <a:prstGeom prst="rect">
            <a:avLst/>
          </a:prstGeom>
        </p:spPr>
      </p:pic>
    </p:spTree>
    <p:extLst>
      <p:ext uri="{BB962C8B-B14F-4D97-AF65-F5344CB8AC3E}">
        <p14:creationId xmlns:p14="http://schemas.microsoft.com/office/powerpoint/2010/main" val="271621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レーム 5">
            <a:extLst>
              <a:ext uri="{FF2B5EF4-FFF2-40B4-BE49-F238E27FC236}">
                <a16:creationId xmlns:a16="http://schemas.microsoft.com/office/drawing/2014/main" id="{5CA2028E-A00D-43B2-9D0A-8341D4898A0F}"/>
              </a:ext>
            </a:extLst>
          </p:cNvPr>
          <p:cNvSpPr/>
          <p:nvPr/>
        </p:nvSpPr>
        <p:spPr>
          <a:xfrm>
            <a:off x="0" y="0"/>
            <a:ext cx="9144000" cy="6858000"/>
          </a:xfrm>
          <a:prstGeom prst="frame">
            <a:avLst>
              <a:gd name="adj1" fmla="val 305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正方形/長方形 6">
            <a:extLst>
              <a:ext uri="{FF2B5EF4-FFF2-40B4-BE49-F238E27FC236}">
                <a16:creationId xmlns:a16="http://schemas.microsoft.com/office/drawing/2014/main" id="{C0C64095-46D9-4759-B760-2E4BB6D95E2F}"/>
              </a:ext>
            </a:extLst>
          </p:cNvPr>
          <p:cNvSpPr/>
          <p:nvPr/>
        </p:nvSpPr>
        <p:spPr>
          <a:xfrm>
            <a:off x="203752" y="222167"/>
            <a:ext cx="8734425" cy="64198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2A9A9086-6862-4A15-8F3E-5EF461CA78D0}"/>
              </a:ext>
            </a:extLst>
          </p:cNvPr>
          <p:cNvSpPr txBox="1"/>
          <p:nvPr/>
        </p:nvSpPr>
        <p:spPr>
          <a:xfrm>
            <a:off x="341245" y="320461"/>
            <a:ext cx="8762999" cy="4955203"/>
          </a:xfrm>
          <a:prstGeom prst="rect">
            <a:avLst/>
          </a:prstGeom>
          <a:noFill/>
        </p:spPr>
        <p:txBody>
          <a:bodyPr wrap="square" rtlCol="0">
            <a:spAutoFit/>
          </a:bodyPr>
          <a:lstStyle/>
          <a:p>
            <a:endParaRPr kumimoji="1" lang="en-US" altLang="ja-JP" sz="1200" dirty="0">
              <a:solidFill>
                <a:schemeClr val="bg1"/>
              </a:solidFill>
              <a:latin typeface="AR P丸ゴシック体E" panose="020F0900000000000000" pitchFamily="50" charset="-128"/>
              <a:ea typeface="AR P丸ゴシック体E" panose="020F0900000000000000" pitchFamily="50" charset="-128"/>
            </a:endParaRPr>
          </a:p>
          <a:p>
            <a:r>
              <a:rPr lang="ja-JP" altLang="en-US" sz="3200" b="1" kern="100" dirty="0">
                <a:solidFill>
                  <a:schemeClr val="bg1"/>
                </a:solidFill>
                <a:latin typeface="AR丸ゴシック体E" panose="020F0909000000000000" pitchFamily="49" charset="-128"/>
                <a:ea typeface="AR丸ゴシック体E" panose="020F0909000000000000" pitchFamily="49" charset="-128"/>
                <a:cs typeface="Times New Roman" panose="02020603050405020304" pitchFamily="18" charset="0"/>
              </a:rPr>
              <a:t>葛飾</a:t>
            </a:r>
            <a:r>
              <a:rPr lang="ja-JP" altLang="en-US" sz="3200" b="1" kern="100" dirty="0">
                <a:solidFill>
                  <a:schemeClr val="bg1"/>
                </a:solidFill>
                <a:effectLst/>
                <a:latin typeface="AR丸ゴシック体E" panose="020F0909000000000000" pitchFamily="49" charset="-128"/>
                <a:ea typeface="AR丸ゴシック体E" panose="020F0909000000000000" pitchFamily="49" charset="-128"/>
                <a:cs typeface="Times New Roman" panose="02020603050405020304" pitchFamily="18" charset="0"/>
              </a:rPr>
              <a:t>区立青戸中学校</a:t>
            </a:r>
            <a:r>
              <a:rPr lang="ja-JP" altLang="en-US" sz="3200" b="1" kern="100" dirty="0">
                <a:solidFill>
                  <a:schemeClr val="bg1"/>
                </a:solidFill>
                <a:latin typeface="AR丸ゴシック体E" panose="020F0909000000000000" pitchFamily="49" charset="-128"/>
                <a:ea typeface="AR丸ゴシック体E" panose="020F0909000000000000" pitchFamily="49" charset="-128"/>
                <a:cs typeface="Times New Roman" panose="02020603050405020304" pitchFamily="18" charset="0"/>
              </a:rPr>
              <a:t>　</a:t>
            </a:r>
            <a:r>
              <a:rPr lang="ja-JP" altLang="en-US" sz="3200" b="1" kern="100" dirty="0">
                <a:solidFill>
                  <a:schemeClr val="bg1"/>
                </a:solidFill>
                <a:effectLst/>
                <a:latin typeface="AR丸ゴシック体E" panose="020F0909000000000000" pitchFamily="49" charset="-128"/>
                <a:ea typeface="AR丸ゴシック体E" panose="020F0909000000000000" pitchFamily="49" charset="-128"/>
                <a:cs typeface="Times New Roman" panose="02020603050405020304" pitchFamily="18" charset="0"/>
              </a:rPr>
              <a:t>全校生徒向け講演会</a:t>
            </a:r>
            <a:endParaRPr lang="en-US" altLang="ja-JP" sz="3200" b="1" kern="100" dirty="0">
              <a:solidFill>
                <a:schemeClr val="bg1"/>
              </a:solidFill>
              <a:effectLst/>
              <a:latin typeface="AR丸ゴシック体E" panose="020F0909000000000000" pitchFamily="49" charset="-128"/>
              <a:ea typeface="AR丸ゴシック体E" panose="020F0909000000000000" pitchFamily="49" charset="-128"/>
              <a:cs typeface="Times New Roman" panose="02020603050405020304" pitchFamily="18" charset="0"/>
            </a:endParaRPr>
          </a:p>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　　　　　　　　　　　　　　　　　　　　　　　　　　　</a:t>
            </a:r>
            <a:endParaRPr kumimoji="1" lang="en-US" altLang="ja-JP" sz="3200" dirty="0">
              <a:solidFill>
                <a:schemeClr val="bg1"/>
              </a:solidFill>
              <a:latin typeface="HGP創英角ｺﾞｼｯｸUB" panose="020B0900000000000000" pitchFamily="50" charset="-128"/>
              <a:ea typeface="HGP創英角ｺﾞｼｯｸUB" panose="020B0900000000000000" pitchFamily="50" charset="-128"/>
            </a:endParaRPr>
          </a:p>
          <a:p>
            <a:endParaRPr kumimoji="1" lang="en-US" altLang="ja-JP" sz="20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a:t>
            </a:r>
            <a:r>
              <a:rPr kumimoji="1" lang="en-US" altLang="ja-JP" sz="3600" dirty="0">
                <a:solidFill>
                  <a:schemeClr val="bg1"/>
                </a:solidFill>
                <a:latin typeface="AR P丸ゴシック体E" panose="020F0900000000000000" pitchFamily="50" charset="-128"/>
                <a:ea typeface="AR P丸ゴシック体E" panose="020F0900000000000000" pitchFamily="50" charset="-128"/>
              </a:rPr>
              <a:t>『</a:t>
            </a:r>
            <a:r>
              <a:rPr kumimoji="1" lang="ja-JP" altLang="en-US" sz="3600" dirty="0">
                <a:solidFill>
                  <a:schemeClr val="bg1"/>
                </a:solidFill>
                <a:latin typeface="AR P丸ゴシック体E" panose="020F0900000000000000" pitchFamily="50" charset="-128"/>
                <a:ea typeface="AR P丸ゴシック体E" panose="020F0900000000000000" pitchFamily="50" charset="-128"/>
              </a:rPr>
              <a:t>未来を生きる君たちが</a:t>
            </a:r>
            <a:endParaRPr kumimoji="1" lang="en-US" altLang="ja-JP" sz="3600" dirty="0">
              <a:solidFill>
                <a:schemeClr val="bg1"/>
              </a:solidFill>
              <a:latin typeface="AR P丸ゴシック体E" panose="020F0900000000000000" pitchFamily="50" charset="-128"/>
              <a:ea typeface="AR P丸ゴシック体E" panose="020F0900000000000000" pitchFamily="50" charset="-128"/>
            </a:endParaRPr>
          </a:p>
          <a:p>
            <a:r>
              <a:rPr kumimoji="1" lang="ja-JP" altLang="en-US" sz="3200" b="1" dirty="0">
                <a:solidFill>
                  <a:schemeClr val="bg1"/>
                </a:solidFill>
                <a:latin typeface="AR P丸ゴシック体E" panose="020F0900000000000000" pitchFamily="50" charset="-128"/>
                <a:ea typeface="AR P丸ゴシック体E" panose="020F0900000000000000" pitchFamily="50" charset="-128"/>
              </a:rPr>
              <a:t>　　　　</a:t>
            </a:r>
            <a:r>
              <a:rPr kumimoji="1" lang="ja-JP" altLang="en-US" sz="3600" b="1" dirty="0">
                <a:solidFill>
                  <a:schemeClr val="bg1"/>
                </a:solidFill>
                <a:latin typeface="AR P丸ゴシック体E" panose="020F0900000000000000" pitchFamily="50" charset="-128"/>
                <a:ea typeface="AR P丸ゴシック体E" panose="020F0900000000000000" pitchFamily="50" charset="-128"/>
              </a:rPr>
              <a:t>必要な力を身につけるために</a:t>
            </a:r>
            <a:r>
              <a:rPr kumimoji="1" lang="en-US" altLang="ja-JP" sz="3600" b="1" dirty="0">
                <a:solidFill>
                  <a:schemeClr val="bg1"/>
                </a:solidFill>
                <a:latin typeface="AR P丸ゴシック体E" panose="020F0900000000000000" pitchFamily="50" charset="-128"/>
                <a:ea typeface="AR P丸ゴシック体E" panose="020F0900000000000000" pitchFamily="50" charset="-128"/>
              </a:rPr>
              <a:t>』</a:t>
            </a:r>
          </a:p>
          <a:p>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　</a:t>
            </a:r>
            <a:endParaRPr kumimoji="1" lang="en-US" altLang="ja-JP" sz="14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　　</a:t>
            </a:r>
            <a:r>
              <a:rPr kumimoji="1" lang="ja-JP" altLang="en-US" sz="3200" dirty="0">
                <a:highlight>
                  <a:srgbClr val="FEFDD3"/>
                </a:highlight>
                <a:latin typeface="HGP創英角ｺﾞｼｯｸUB" panose="020B0900000000000000" pitchFamily="50" charset="-128"/>
                <a:ea typeface="HGP創英角ｺﾞｼｯｸUB" panose="020B0900000000000000" pitchFamily="50" charset="-128"/>
              </a:rPr>
              <a:t>生徒さん方の下校後に、先生方にお願い</a:t>
            </a:r>
            <a:endParaRPr kumimoji="1" lang="en-US" altLang="ja-JP" sz="3200" dirty="0">
              <a:highlight>
                <a:srgbClr val="FEFDD3"/>
              </a:highlight>
              <a:latin typeface="HGP創英角ｺﾞｼｯｸUB" panose="020B0900000000000000" pitchFamily="50" charset="-128"/>
              <a:ea typeface="HGP創英角ｺﾞｼｯｸUB" panose="020B0900000000000000" pitchFamily="50" charset="-128"/>
            </a:endParaRPr>
          </a:p>
          <a:p>
            <a:r>
              <a:rPr kumimoji="1" lang="ja-JP" altLang="en-US" sz="3200" dirty="0">
                <a:latin typeface="HGP創英角ｺﾞｼｯｸUB" panose="020B0900000000000000" pitchFamily="50" charset="-128"/>
                <a:ea typeface="HGP創英角ｺﾞｼｯｸUB" panose="020B0900000000000000" pitchFamily="50" charset="-128"/>
              </a:rPr>
              <a:t>　　</a:t>
            </a:r>
            <a:r>
              <a:rPr kumimoji="1" lang="ja-JP" altLang="en-US" sz="3200" dirty="0">
                <a:highlight>
                  <a:srgbClr val="FEFDD3"/>
                </a:highlight>
                <a:latin typeface="HGP創英角ｺﾞｼｯｸUB" panose="020B0900000000000000" pitchFamily="50" charset="-128"/>
                <a:ea typeface="HGP創英角ｺﾞｼｯｸUB" panose="020B0900000000000000" pitchFamily="50" charset="-128"/>
              </a:rPr>
              <a:t>したいこともあり、お話のお時間をいただき</a:t>
            </a:r>
            <a:endParaRPr kumimoji="1" lang="en-US" altLang="ja-JP" sz="3200" dirty="0">
              <a:highlight>
                <a:srgbClr val="FEFDD3"/>
              </a:highlight>
              <a:latin typeface="HGP創英角ｺﾞｼｯｸUB" panose="020B0900000000000000" pitchFamily="50" charset="-128"/>
              <a:ea typeface="HGP創英角ｺﾞｼｯｸUB" panose="020B0900000000000000" pitchFamily="50" charset="-128"/>
            </a:endParaRPr>
          </a:p>
          <a:p>
            <a:r>
              <a:rPr kumimoji="1" lang="ja-JP" altLang="en-US" sz="3200" dirty="0">
                <a:latin typeface="HGP創英角ｺﾞｼｯｸUB" panose="020B0900000000000000" pitchFamily="50" charset="-128"/>
                <a:ea typeface="HGP創英角ｺﾞｼｯｸUB" panose="020B0900000000000000" pitchFamily="50" charset="-128"/>
              </a:rPr>
              <a:t>　　</a:t>
            </a:r>
            <a:r>
              <a:rPr kumimoji="1" lang="ja-JP" altLang="en-US" sz="3200" dirty="0">
                <a:highlight>
                  <a:srgbClr val="FEFDD3"/>
                </a:highlight>
                <a:latin typeface="HGP創英角ｺﾞｼｯｸUB" panose="020B0900000000000000" pitchFamily="50" charset="-128"/>
                <a:ea typeface="HGP創英角ｺﾞｼｯｸUB" panose="020B0900000000000000" pitchFamily="50" charset="-128"/>
              </a:rPr>
              <a:t>ます。よろしくお願いいたします。</a:t>
            </a:r>
            <a:endParaRPr kumimoji="1" lang="en-US" altLang="ja-JP" sz="3200" dirty="0">
              <a:highlight>
                <a:srgbClr val="FEFDD3"/>
              </a:highlight>
              <a:latin typeface="HGP創英角ｺﾞｼｯｸUB" panose="020B0900000000000000" pitchFamily="50" charset="-128"/>
              <a:ea typeface="HGP創英角ｺﾞｼｯｸUB" panose="020B0900000000000000" pitchFamily="50" charset="-128"/>
            </a:endParaRPr>
          </a:p>
          <a:p>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　　　　</a:t>
            </a:r>
            <a:endParaRPr kumimoji="1" lang="en-US" altLang="ja-JP" sz="4400" dirty="0">
              <a:solidFill>
                <a:schemeClr val="bg1"/>
              </a:solidFill>
              <a:latin typeface="AR P丸ゴシック体E" panose="020F0900000000000000" pitchFamily="50" charset="-128"/>
              <a:ea typeface="AR P丸ゴシック体E" panose="020F0900000000000000" pitchFamily="50" charset="-128"/>
            </a:endParaRPr>
          </a:p>
          <a:p>
            <a:r>
              <a:rPr kumimoji="1" lang="ja-JP" altLang="en-US" sz="1700" dirty="0">
                <a:solidFill>
                  <a:schemeClr val="bg1"/>
                </a:solidFill>
                <a:latin typeface="AR P丸ゴシック体E" panose="020F0900000000000000" pitchFamily="50" charset="-128"/>
                <a:ea typeface="AR P丸ゴシック体E" panose="020F0900000000000000" pitchFamily="50" charset="-128"/>
              </a:rPr>
              <a:t>　　　</a:t>
            </a:r>
            <a:r>
              <a:rPr kumimoji="1" lang="ja-JP" altLang="en-US" dirty="0">
                <a:solidFill>
                  <a:schemeClr val="bg1"/>
                </a:solidFill>
                <a:latin typeface="AR P丸ゴシック体E" panose="020F0900000000000000" pitchFamily="50" charset="-128"/>
                <a:ea typeface="AR P丸ゴシック体E" panose="020F0900000000000000" pitchFamily="50" charset="-128"/>
              </a:rPr>
              <a:t>  </a:t>
            </a:r>
          </a:p>
        </p:txBody>
      </p:sp>
      <p:sp>
        <p:nvSpPr>
          <p:cNvPr id="9" name="テキスト ボックス 8">
            <a:extLst>
              <a:ext uri="{FF2B5EF4-FFF2-40B4-BE49-F238E27FC236}">
                <a16:creationId xmlns:a16="http://schemas.microsoft.com/office/drawing/2014/main" id="{100DCF05-0961-468D-B4CE-3F0F589EC505}"/>
              </a:ext>
            </a:extLst>
          </p:cNvPr>
          <p:cNvSpPr txBox="1"/>
          <p:nvPr/>
        </p:nvSpPr>
        <p:spPr>
          <a:xfrm flipH="1">
            <a:off x="4708044" y="4911583"/>
            <a:ext cx="4461836" cy="1400383"/>
          </a:xfrm>
          <a:prstGeom prst="rect">
            <a:avLst/>
          </a:prstGeom>
          <a:noFill/>
        </p:spPr>
        <p:txBody>
          <a:bodyPr wrap="square" rtlCol="0">
            <a:spAutoFit/>
          </a:bodyPr>
          <a:lstStyle/>
          <a:p>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日時：</a:t>
            </a:r>
            <a:r>
              <a:rPr kumimoji="1" lang="en-US" altLang="ja-JP" dirty="0">
                <a:solidFill>
                  <a:schemeClr val="bg1"/>
                </a:solidFill>
                <a:latin typeface="HGP創英角ｺﾞｼｯｸUB" panose="020B0900000000000000" pitchFamily="50" charset="-128"/>
                <a:ea typeface="HGP創英角ｺﾞｼｯｸUB" panose="020B0900000000000000" pitchFamily="50" charset="-128"/>
              </a:rPr>
              <a:t>202</a:t>
            </a:r>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３年５月１５日（月）</a:t>
            </a:r>
            <a:endParaRPr kumimoji="1" lang="en-US" altLang="ja-JP"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　</a:t>
            </a:r>
            <a:r>
              <a:rPr kumimoji="1" lang="ja-JP" altLang="en-US" dirty="0">
                <a:solidFill>
                  <a:schemeClr val="bg1"/>
                </a:solidFill>
                <a:latin typeface="AR P丸ゴシック体E" panose="020F0900000000000000" pitchFamily="50" charset="-128"/>
                <a:ea typeface="AR P丸ゴシック体E" panose="020F0900000000000000" pitchFamily="50" charset="-128"/>
              </a:rPr>
              <a:t>江東区立八名川小学校　前校長</a:t>
            </a:r>
            <a:endParaRPr kumimoji="1" lang="en-US" altLang="ja-JP" dirty="0">
              <a:solidFill>
                <a:schemeClr val="bg1"/>
              </a:solidFill>
              <a:latin typeface="AR P丸ゴシック体E" panose="020F0900000000000000" pitchFamily="50" charset="-128"/>
              <a:ea typeface="AR P丸ゴシック体E" panose="020F0900000000000000" pitchFamily="50" charset="-128"/>
            </a:endParaRPr>
          </a:p>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　ＥＳＤ，ＳＤＧｓ推進研究室長</a:t>
            </a:r>
            <a:endParaRPr kumimoji="1" lang="en-US" altLang="ja-JP" sz="20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1700" dirty="0">
                <a:solidFill>
                  <a:schemeClr val="bg1"/>
                </a:solidFill>
                <a:latin typeface="HGP創英角ｺﾞｼｯｸUB" panose="020B0900000000000000" pitchFamily="50" charset="-128"/>
                <a:ea typeface="HGP創英角ｺﾞｼｯｸUB" panose="020B0900000000000000" pitchFamily="50" charset="-128"/>
              </a:rPr>
              <a:t>　　　　　　　　　　　　　　　　　 手島利夫</a:t>
            </a:r>
            <a:endParaRPr kumimoji="1" lang="en-US" altLang="ja-JP" sz="1700" dirty="0">
              <a:solidFill>
                <a:schemeClr val="bg1"/>
              </a:solidFill>
              <a:latin typeface="HGP創英角ｺﾞｼｯｸUB" panose="020B0900000000000000" pitchFamily="50" charset="-128"/>
              <a:ea typeface="HGP創英角ｺﾞｼｯｸUB" panose="020B0900000000000000" pitchFamily="50" charset="-128"/>
            </a:endParaRPr>
          </a:p>
          <a:p>
            <a:endParaRPr kumimoji="1"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0" name="正方形/長方形 9">
            <a:extLst>
              <a:ext uri="{FF2B5EF4-FFF2-40B4-BE49-F238E27FC236}">
                <a16:creationId xmlns:a16="http://schemas.microsoft.com/office/drawing/2014/main" id="{1FDB8FCA-7353-40BE-9B06-A4011341D815}"/>
              </a:ext>
            </a:extLst>
          </p:cNvPr>
          <p:cNvSpPr/>
          <p:nvPr/>
        </p:nvSpPr>
        <p:spPr>
          <a:xfrm>
            <a:off x="5705475" y="6600825"/>
            <a:ext cx="47625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91801C1F-EBD0-413A-845A-EAE11A28990D}"/>
              </a:ext>
            </a:extLst>
          </p:cNvPr>
          <p:cNvSpPr/>
          <p:nvPr/>
        </p:nvSpPr>
        <p:spPr>
          <a:xfrm>
            <a:off x="6462712" y="6584368"/>
            <a:ext cx="476250" cy="76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8A2CAE45-791C-48F6-8355-4F8BA67C6625}"/>
              </a:ext>
            </a:extLst>
          </p:cNvPr>
          <p:cNvSpPr/>
          <p:nvPr/>
        </p:nvSpPr>
        <p:spPr>
          <a:xfrm>
            <a:off x="7034212" y="6584368"/>
            <a:ext cx="476250" cy="76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EC032357-68DE-4671-B68D-73C7CE6705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2197" y="4753111"/>
            <a:ext cx="2839227" cy="1723667"/>
          </a:xfrm>
          <a:prstGeom prst="rect">
            <a:avLst/>
          </a:prstGeom>
        </p:spPr>
      </p:pic>
    </p:spTree>
    <p:extLst>
      <p:ext uri="{BB962C8B-B14F-4D97-AF65-F5344CB8AC3E}">
        <p14:creationId xmlns:p14="http://schemas.microsoft.com/office/powerpoint/2010/main" val="34885182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BECFAD9-17B4-444B-BE41-67E4A6D3970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3194" y="380574"/>
            <a:ext cx="165189" cy="6096851"/>
          </a:xfrm>
          <a:prstGeom prst="rect">
            <a:avLst/>
          </a:prstGeom>
        </p:spPr>
      </p:pic>
      <p:pic>
        <p:nvPicPr>
          <p:cNvPr id="7" name="図 6">
            <a:extLst>
              <a:ext uri="{FF2B5EF4-FFF2-40B4-BE49-F238E27FC236}">
                <a16:creationId xmlns:a16="http://schemas.microsoft.com/office/drawing/2014/main" id="{8F22759A-D962-47FA-AC6D-D54E110AD6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3772" y="445984"/>
            <a:ext cx="1157473" cy="1594000"/>
          </a:xfrm>
          <a:prstGeom prst="rect">
            <a:avLst/>
          </a:prstGeom>
        </p:spPr>
      </p:pic>
      <p:cxnSp>
        <p:nvCxnSpPr>
          <p:cNvPr id="9" name="直線コネクタ 8">
            <a:extLst>
              <a:ext uri="{FF2B5EF4-FFF2-40B4-BE49-F238E27FC236}">
                <a16:creationId xmlns:a16="http://schemas.microsoft.com/office/drawing/2014/main" id="{43B2B8BA-CED9-4E82-8050-281244DBF920}"/>
              </a:ext>
            </a:extLst>
          </p:cNvPr>
          <p:cNvCxnSpPr>
            <a:cxnSpLocks/>
            <a:stCxn id="3" idx="0"/>
          </p:cNvCxnSpPr>
          <p:nvPr/>
        </p:nvCxnSpPr>
        <p:spPr>
          <a:xfrm>
            <a:off x="725789" y="380574"/>
            <a:ext cx="7795359" cy="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0" name="直線コネクタ 9">
            <a:extLst>
              <a:ext uri="{FF2B5EF4-FFF2-40B4-BE49-F238E27FC236}">
                <a16:creationId xmlns:a16="http://schemas.microsoft.com/office/drawing/2014/main" id="{89C13F61-66EA-43C4-A1DB-02DB9D995BE6}"/>
              </a:ext>
            </a:extLst>
          </p:cNvPr>
          <p:cNvCxnSpPr>
            <a:cxnSpLocks/>
          </p:cNvCxnSpPr>
          <p:nvPr/>
        </p:nvCxnSpPr>
        <p:spPr>
          <a:xfrm>
            <a:off x="1245704" y="2039984"/>
            <a:ext cx="6148068" cy="0"/>
          </a:xfrm>
          <a:prstGeom prst="line">
            <a:avLst/>
          </a:prstGeom>
          <a:ln w="19050">
            <a:solidFill>
              <a:schemeClr val="accent6"/>
            </a:solidFill>
          </a:ln>
        </p:spPr>
        <p:style>
          <a:lnRef idx="1">
            <a:schemeClr val="accent2"/>
          </a:lnRef>
          <a:fillRef idx="0">
            <a:schemeClr val="accent2"/>
          </a:fillRef>
          <a:effectRef idx="0">
            <a:schemeClr val="accent2"/>
          </a:effectRef>
          <a:fontRef idx="minor">
            <a:schemeClr val="tx1"/>
          </a:fontRef>
        </p:style>
      </p:cxnSp>
      <p:sp>
        <p:nvSpPr>
          <p:cNvPr id="6" name="テキスト ボックス 5">
            <a:extLst>
              <a:ext uri="{FF2B5EF4-FFF2-40B4-BE49-F238E27FC236}">
                <a16:creationId xmlns:a16="http://schemas.microsoft.com/office/drawing/2014/main" id="{295D4EBA-4F8E-4B72-9D23-985B19A6336D}"/>
              </a:ext>
            </a:extLst>
          </p:cNvPr>
          <p:cNvSpPr txBox="1"/>
          <p:nvPr/>
        </p:nvSpPr>
        <p:spPr>
          <a:xfrm>
            <a:off x="1609037" y="689266"/>
            <a:ext cx="5638799" cy="1384995"/>
          </a:xfrm>
          <a:prstGeom prst="rect">
            <a:avLst/>
          </a:prstGeom>
          <a:noFill/>
        </p:spPr>
        <p:txBody>
          <a:bodyPr wrap="square">
            <a:spAutoFit/>
          </a:bodyPr>
          <a:lstStyle/>
          <a:p>
            <a:r>
              <a:rPr kumimoji="1" lang="ja-JP" altLang="en-US" sz="4400" dirty="0">
                <a:solidFill>
                  <a:schemeClr val="accent6"/>
                </a:solidFill>
                <a:latin typeface="ＭＳ ゴシック" panose="020B0609070205080204" pitchFamily="49" charset="-128"/>
                <a:ea typeface="ＭＳ ゴシック" panose="020B0609070205080204" pitchFamily="49" charset="-128"/>
              </a:rPr>
              <a:t>提示する事実の性格</a:t>
            </a:r>
            <a:endParaRPr kumimoji="1" lang="en-US" altLang="ja-JP" sz="4400" dirty="0">
              <a:solidFill>
                <a:schemeClr val="accent6"/>
              </a:solidFill>
              <a:latin typeface="ＭＳ ゴシック" panose="020B0609070205080204" pitchFamily="49" charset="-128"/>
              <a:ea typeface="ＭＳ ゴシック" panose="020B0609070205080204" pitchFamily="49" charset="-128"/>
            </a:endParaRPr>
          </a:p>
          <a:p>
            <a:r>
              <a:rPr kumimoji="1" lang="ja-JP" altLang="en-US" sz="4000" dirty="0">
                <a:solidFill>
                  <a:schemeClr val="accent6"/>
                </a:solidFill>
                <a:latin typeface="ＭＳ ゴシック" panose="020B0609070205080204" pitchFamily="49" charset="-128"/>
                <a:ea typeface="ＭＳ ゴシック" panose="020B0609070205080204" pitchFamily="49" charset="-128"/>
              </a:rPr>
              <a:t>　　</a:t>
            </a:r>
          </a:p>
        </p:txBody>
      </p:sp>
      <p:sp>
        <p:nvSpPr>
          <p:cNvPr id="2" name="正方形/長方形 1">
            <a:extLst>
              <a:ext uri="{FF2B5EF4-FFF2-40B4-BE49-F238E27FC236}">
                <a16:creationId xmlns:a16="http://schemas.microsoft.com/office/drawing/2014/main" id="{3CE99463-5858-41B5-9B06-D7E974E0178F}"/>
              </a:ext>
            </a:extLst>
          </p:cNvPr>
          <p:cNvSpPr/>
          <p:nvPr/>
        </p:nvSpPr>
        <p:spPr>
          <a:xfrm>
            <a:off x="1195265" y="2382952"/>
            <a:ext cx="7305541" cy="421130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9BDB45"/>
              </a:solidFill>
            </a:endParaRPr>
          </a:p>
        </p:txBody>
      </p:sp>
      <p:sp>
        <p:nvSpPr>
          <p:cNvPr id="4" name="テキスト ボックス 3">
            <a:extLst>
              <a:ext uri="{FF2B5EF4-FFF2-40B4-BE49-F238E27FC236}">
                <a16:creationId xmlns:a16="http://schemas.microsoft.com/office/drawing/2014/main" id="{DFF18FBE-A038-46D0-AA7F-259D5F82E2FA}"/>
              </a:ext>
            </a:extLst>
          </p:cNvPr>
          <p:cNvSpPr txBox="1"/>
          <p:nvPr/>
        </p:nvSpPr>
        <p:spPr>
          <a:xfrm>
            <a:off x="1436761" y="2692384"/>
            <a:ext cx="7007046" cy="3539430"/>
          </a:xfrm>
          <a:prstGeom prst="rect">
            <a:avLst/>
          </a:prstGeom>
          <a:noFill/>
        </p:spPr>
        <p:txBody>
          <a:bodyPr wrap="none" rtlCol="0">
            <a:spAutoFit/>
          </a:bodyPr>
          <a:lstStyle/>
          <a:p>
            <a:r>
              <a:rPr kumimoji="1" lang="ja-JP" altLang="en-US" sz="2800" dirty="0">
                <a:latin typeface="ＭＳ ゴシック" panose="020B0609070205080204" pitchFamily="49" charset="-128"/>
                <a:ea typeface="ＭＳ ゴシック" panose="020B0609070205080204" pitchFamily="49" charset="-128"/>
              </a:rPr>
              <a:t>・それは、子どもたち自身による読み取り</a:t>
            </a:r>
            <a:endParaRPr kumimoji="1" lang="en-US" altLang="ja-JP" sz="2800" dirty="0">
              <a:latin typeface="ＭＳ ゴシック" panose="020B0609070205080204" pitchFamily="49" charset="-128"/>
              <a:ea typeface="ＭＳ ゴシック" panose="020B0609070205080204" pitchFamily="49" charset="-128"/>
            </a:endParaRPr>
          </a:p>
          <a:p>
            <a:r>
              <a:rPr kumimoji="1" lang="ja-JP" altLang="en-US" sz="2800" dirty="0">
                <a:latin typeface="ＭＳ ゴシック" panose="020B0609070205080204" pitchFamily="49" charset="-128"/>
                <a:ea typeface="ＭＳ ゴシック" panose="020B0609070205080204" pitchFamily="49" charset="-128"/>
              </a:rPr>
              <a:t>　が可能であるか</a:t>
            </a:r>
            <a:endParaRPr kumimoji="1" lang="en-US" altLang="ja-JP" sz="2800" dirty="0">
              <a:latin typeface="ＭＳ ゴシック" panose="020B0609070205080204" pitchFamily="49" charset="-128"/>
              <a:ea typeface="ＭＳ ゴシック" panose="020B0609070205080204" pitchFamily="49" charset="-128"/>
            </a:endParaRPr>
          </a:p>
          <a:p>
            <a:endParaRPr kumimoji="1" lang="en-US" altLang="ja-JP" sz="2800" dirty="0">
              <a:latin typeface="ＭＳ ゴシック" panose="020B0609070205080204" pitchFamily="49" charset="-128"/>
              <a:ea typeface="ＭＳ ゴシック" panose="020B0609070205080204" pitchFamily="49" charset="-128"/>
            </a:endParaRPr>
          </a:p>
          <a:p>
            <a:r>
              <a:rPr kumimoji="1" lang="ja-JP" altLang="en-US" sz="2800" dirty="0">
                <a:latin typeface="ＭＳ ゴシック" panose="020B0609070205080204" pitchFamily="49" charset="-128"/>
                <a:ea typeface="ＭＳ ゴシック" panose="020B0609070205080204" pitchFamily="49" charset="-128"/>
              </a:rPr>
              <a:t>・それは、子どもたちの興味・関心、</a:t>
            </a:r>
            <a:endParaRPr kumimoji="1" lang="en-US" altLang="ja-JP" sz="2800" dirty="0">
              <a:latin typeface="ＭＳ ゴシック" panose="020B0609070205080204" pitchFamily="49" charset="-128"/>
              <a:ea typeface="ＭＳ ゴシック" panose="020B0609070205080204" pitchFamily="49" charset="-128"/>
            </a:endParaRPr>
          </a:p>
          <a:p>
            <a:r>
              <a:rPr kumimoji="1" lang="ja-JP" altLang="en-US" sz="2800" dirty="0">
                <a:latin typeface="ＭＳ ゴシック" panose="020B0609070205080204" pitchFamily="49" charset="-128"/>
                <a:ea typeface="ＭＳ ゴシック" panose="020B0609070205080204" pitchFamily="49" charset="-128"/>
              </a:rPr>
              <a:t>　感動的な受け止めなどを促すものか</a:t>
            </a:r>
            <a:endParaRPr kumimoji="1" lang="en-US" altLang="ja-JP" sz="2800" dirty="0">
              <a:latin typeface="ＭＳ ゴシック" panose="020B0609070205080204" pitchFamily="49" charset="-128"/>
              <a:ea typeface="ＭＳ ゴシック" panose="020B0609070205080204" pitchFamily="49" charset="-128"/>
            </a:endParaRPr>
          </a:p>
          <a:p>
            <a:endParaRPr kumimoji="1" lang="en-US" altLang="ja-JP" sz="2800" dirty="0">
              <a:latin typeface="ＭＳ ゴシック" panose="020B0609070205080204" pitchFamily="49" charset="-128"/>
              <a:ea typeface="ＭＳ ゴシック" panose="020B0609070205080204" pitchFamily="49" charset="-128"/>
            </a:endParaRPr>
          </a:p>
          <a:p>
            <a:r>
              <a:rPr kumimoji="1" lang="ja-JP" altLang="en-US" sz="2800" dirty="0">
                <a:latin typeface="ＭＳ ゴシック" panose="020B0609070205080204" pitchFamily="49" charset="-128"/>
                <a:ea typeface="ＭＳ ゴシック" panose="020B0609070205080204" pitchFamily="49" charset="-128"/>
              </a:rPr>
              <a:t>・教師が想定した目標・内容に対して</a:t>
            </a:r>
            <a:endParaRPr kumimoji="1" lang="en-US" altLang="ja-JP" sz="2800" dirty="0">
              <a:latin typeface="ＭＳ ゴシック" panose="020B0609070205080204" pitchFamily="49" charset="-128"/>
              <a:ea typeface="ＭＳ ゴシック" panose="020B0609070205080204" pitchFamily="49" charset="-128"/>
            </a:endParaRPr>
          </a:p>
          <a:p>
            <a:r>
              <a:rPr kumimoji="1" lang="ja-JP" altLang="en-US" sz="2800" dirty="0">
                <a:latin typeface="ＭＳ ゴシック" panose="020B0609070205080204" pitchFamily="49" charset="-128"/>
                <a:ea typeface="ＭＳ ゴシック" panose="020B0609070205080204" pitchFamily="49" charset="-128"/>
              </a:rPr>
              <a:t>　方向づけができる可能性をもっているか</a:t>
            </a:r>
          </a:p>
        </p:txBody>
      </p:sp>
      <p:sp>
        <p:nvSpPr>
          <p:cNvPr id="5" name="四角形: 角を丸くする 4">
            <a:extLst>
              <a:ext uri="{FF2B5EF4-FFF2-40B4-BE49-F238E27FC236}">
                <a16:creationId xmlns:a16="http://schemas.microsoft.com/office/drawing/2014/main" id="{733CB886-F3CE-9FF5-D75A-2D0680CE743D}"/>
              </a:ext>
            </a:extLst>
          </p:cNvPr>
          <p:cNvSpPr/>
          <p:nvPr/>
        </p:nvSpPr>
        <p:spPr>
          <a:xfrm>
            <a:off x="1245704" y="5190565"/>
            <a:ext cx="7198103" cy="104124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7AA2D81-0AF0-7ECC-CFCA-14D9624E7111}"/>
              </a:ext>
            </a:extLst>
          </p:cNvPr>
          <p:cNvSpPr txBox="1"/>
          <p:nvPr/>
        </p:nvSpPr>
        <p:spPr>
          <a:xfrm>
            <a:off x="1245703" y="1605243"/>
            <a:ext cx="6289259" cy="307777"/>
          </a:xfrm>
          <a:prstGeom prst="rect">
            <a:avLst/>
          </a:prstGeom>
          <a:noFill/>
        </p:spPr>
        <p:txBody>
          <a:bodyPr wrap="square" rtlCol="0">
            <a:spAutoFit/>
          </a:bodyPr>
          <a:lstStyle/>
          <a:p>
            <a:r>
              <a:rPr kumimoji="1" lang="ja-JP" altLang="en-US" sz="1400" b="1" dirty="0"/>
              <a:t>故 古川清行先生がチャレンジ社会科（東洋館）で示されていることを元に</a:t>
            </a:r>
            <a:r>
              <a:rPr kumimoji="1" lang="en-US" altLang="ja-JP" sz="1400" b="1" dirty="0"/>
              <a:t>…</a:t>
            </a:r>
            <a:endParaRPr kumimoji="1" lang="ja-JP" altLang="en-US" sz="1400" b="1" dirty="0"/>
          </a:p>
        </p:txBody>
      </p:sp>
    </p:spTree>
    <p:extLst>
      <p:ext uri="{BB962C8B-B14F-4D97-AF65-F5344CB8AC3E}">
        <p14:creationId xmlns:p14="http://schemas.microsoft.com/office/powerpoint/2010/main" val="370228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BECFAD9-17B4-444B-BE41-67E4A6D3970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3194" y="380574"/>
            <a:ext cx="165189" cy="6096851"/>
          </a:xfrm>
          <a:prstGeom prst="rect">
            <a:avLst/>
          </a:prstGeom>
        </p:spPr>
      </p:pic>
      <p:pic>
        <p:nvPicPr>
          <p:cNvPr id="7" name="図 6">
            <a:extLst>
              <a:ext uri="{FF2B5EF4-FFF2-40B4-BE49-F238E27FC236}">
                <a16:creationId xmlns:a16="http://schemas.microsoft.com/office/drawing/2014/main" id="{8F22759A-D962-47FA-AC6D-D54E110AD6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6872" y="378994"/>
            <a:ext cx="994213" cy="1369168"/>
          </a:xfrm>
          <a:prstGeom prst="rect">
            <a:avLst/>
          </a:prstGeom>
        </p:spPr>
      </p:pic>
      <p:cxnSp>
        <p:nvCxnSpPr>
          <p:cNvPr id="9" name="直線コネクタ 8">
            <a:extLst>
              <a:ext uri="{FF2B5EF4-FFF2-40B4-BE49-F238E27FC236}">
                <a16:creationId xmlns:a16="http://schemas.microsoft.com/office/drawing/2014/main" id="{43B2B8BA-CED9-4E82-8050-281244DBF920}"/>
              </a:ext>
            </a:extLst>
          </p:cNvPr>
          <p:cNvCxnSpPr>
            <a:cxnSpLocks/>
            <a:stCxn id="3" idx="0"/>
          </p:cNvCxnSpPr>
          <p:nvPr/>
        </p:nvCxnSpPr>
        <p:spPr>
          <a:xfrm>
            <a:off x="725789" y="380574"/>
            <a:ext cx="7795359" cy="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0" name="直線コネクタ 9">
            <a:extLst>
              <a:ext uri="{FF2B5EF4-FFF2-40B4-BE49-F238E27FC236}">
                <a16:creationId xmlns:a16="http://schemas.microsoft.com/office/drawing/2014/main" id="{89C13F61-66EA-43C4-A1DB-02DB9D995BE6}"/>
              </a:ext>
            </a:extLst>
          </p:cNvPr>
          <p:cNvCxnSpPr>
            <a:cxnSpLocks/>
          </p:cNvCxnSpPr>
          <p:nvPr/>
        </p:nvCxnSpPr>
        <p:spPr>
          <a:xfrm>
            <a:off x="1245702" y="1739728"/>
            <a:ext cx="6148073" cy="0"/>
          </a:xfrm>
          <a:prstGeom prst="line">
            <a:avLst/>
          </a:prstGeom>
          <a:ln w="19050">
            <a:solidFill>
              <a:schemeClr val="accent6"/>
            </a:solidFill>
          </a:ln>
        </p:spPr>
        <p:style>
          <a:lnRef idx="1">
            <a:schemeClr val="accent2"/>
          </a:lnRef>
          <a:fillRef idx="0">
            <a:schemeClr val="accent2"/>
          </a:fillRef>
          <a:effectRef idx="0">
            <a:schemeClr val="accent2"/>
          </a:effectRef>
          <a:fontRef idx="minor">
            <a:schemeClr val="tx1"/>
          </a:fontRef>
        </p:style>
      </p:cxnSp>
      <p:sp>
        <p:nvSpPr>
          <p:cNvPr id="6" name="テキスト ボックス 5">
            <a:extLst>
              <a:ext uri="{FF2B5EF4-FFF2-40B4-BE49-F238E27FC236}">
                <a16:creationId xmlns:a16="http://schemas.microsoft.com/office/drawing/2014/main" id="{90E20161-E478-4590-97A2-D0D1A1908771}"/>
              </a:ext>
            </a:extLst>
          </p:cNvPr>
          <p:cNvSpPr txBox="1"/>
          <p:nvPr/>
        </p:nvSpPr>
        <p:spPr>
          <a:xfrm>
            <a:off x="1401267" y="678912"/>
            <a:ext cx="5836942" cy="707886"/>
          </a:xfrm>
          <a:prstGeom prst="rect">
            <a:avLst/>
          </a:prstGeom>
          <a:noFill/>
        </p:spPr>
        <p:txBody>
          <a:bodyPr wrap="square">
            <a:spAutoFit/>
          </a:bodyPr>
          <a:lstStyle/>
          <a:p>
            <a:r>
              <a:rPr kumimoji="1" lang="ja-JP" altLang="en-US" sz="3400" dirty="0">
                <a:solidFill>
                  <a:schemeClr val="accent6"/>
                </a:solidFill>
                <a:latin typeface="ＭＳ ゴシック" panose="020B0609070205080204" pitchFamily="49" charset="-128"/>
                <a:ea typeface="ＭＳ ゴシック" panose="020B0609070205080204" pitchFamily="49" charset="-128"/>
              </a:rPr>
              <a:t>事実への取り組ませ方の工夫</a:t>
            </a:r>
            <a:r>
              <a:rPr kumimoji="1" lang="ja-JP" altLang="en-US" sz="4000" dirty="0">
                <a:solidFill>
                  <a:schemeClr val="accent6"/>
                </a:solidFill>
                <a:latin typeface="ＭＳ ゴシック" panose="020B0609070205080204" pitchFamily="49" charset="-128"/>
                <a:ea typeface="ＭＳ ゴシック" panose="020B0609070205080204" pitchFamily="49" charset="-128"/>
              </a:rPr>
              <a:t>　　</a:t>
            </a:r>
          </a:p>
        </p:txBody>
      </p:sp>
      <p:sp>
        <p:nvSpPr>
          <p:cNvPr id="8" name="正方形/長方形 7">
            <a:extLst>
              <a:ext uri="{FF2B5EF4-FFF2-40B4-BE49-F238E27FC236}">
                <a16:creationId xmlns:a16="http://schemas.microsoft.com/office/drawing/2014/main" id="{BADEA1BB-45A2-405B-AFB3-956521FBD280}"/>
              </a:ext>
            </a:extLst>
          </p:cNvPr>
          <p:cNvSpPr/>
          <p:nvPr/>
        </p:nvSpPr>
        <p:spPr>
          <a:xfrm>
            <a:off x="1195265" y="2092659"/>
            <a:ext cx="7607541" cy="450159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9BDB45"/>
              </a:solidFill>
            </a:endParaRPr>
          </a:p>
        </p:txBody>
      </p:sp>
      <p:sp>
        <p:nvSpPr>
          <p:cNvPr id="2" name="テキスト ボックス 1">
            <a:extLst>
              <a:ext uri="{FF2B5EF4-FFF2-40B4-BE49-F238E27FC236}">
                <a16:creationId xmlns:a16="http://schemas.microsoft.com/office/drawing/2014/main" id="{1F7A23CA-130E-4DA0-ABE7-485769A14673}"/>
              </a:ext>
            </a:extLst>
          </p:cNvPr>
          <p:cNvSpPr txBox="1"/>
          <p:nvPr/>
        </p:nvSpPr>
        <p:spPr>
          <a:xfrm>
            <a:off x="1350251" y="2297562"/>
            <a:ext cx="7571303" cy="4339650"/>
          </a:xfrm>
          <a:prstGeom prst="rect">
            <a:avLst/>
          </a:prstGeom>
          <a:noFill/>
        </p:spPr>
        <p:txBody>
          <a:bodyPr wrap="none" rtlCol="0">
            <a:spAutoFit/>
          </a:bodyPr>
          <a:lstStyle/>
          <a:p>
            <a:r>
              <a:rPr kumimoji="1" lang="ja-JP" altLang="en-US" sz="2400" b="1" dirty="0"/>
              <a:t>・提示された資料について「分かったこと、疑問」</a:t>
            </a:r>
            <a:endParaRPr kumimoji="1" lang="en-US" altLang="ja-JP" sz="2400" b="1" dirty="0"/>
          </a:p>
          <a:p>
            <a:r>
              <a:rPr kumimoji="1" lang="ja-JP" altLang="en-US" sz="2400" b="1" dirty="0"/>
              <a:t>　などをカードに書き、分類・整理し意見を交わす</a:t>
            </a:r>
            <a:endParaRPr kumimoji="1" lang="en-US" altLang="ja-JP" sz="2400" b="1" dirty="0"/>
          </a:p>
          <a:p>
            <a:endParaRPr kumimoji="1" lang="en-US" altLang="ja-JP" sz="2000" b="1" dirty="0"/>
          </a:p>
          <a:p>
            <a:r>
              <a:rPr kumimoji="1" lang="ja-JP" altLang="en-US" sz="2400" b="1" dirty="0"/>
              <a:t>・マスクなどを使って、提示資料を子細に読み取る</a:t>
            </a:r>
            <a:endParaRPr kumimoji="1" lang="en-US" altLang="ja-JP" sz="2400" b="1" dirty="0"/>
          </a:p>
          <a:p>
            <a:endParaRPr kumimoji="1" lang="en-US" altLang="ja-JP" sz="2000" b="1" dirty="0"/>
          </a:p>
          <a:p>
            <a:r>
              <a:rPr kumimoji="1" lang="ja-JP" altLang="en-US" sz="2400" b="1" dirty="0"/>
              <a:t>・提示された資料について、自分なりの説明文を書く</a:t>
            </a:r>
            <a:endParaRPr kumimoji="1" lang="en-US" altLang="ja-JP" sz="2400" b="1" dirty="0"/>
          </a:p>
          <a:p>
            <a:endParaRPr kumimoji="1" lang="en-US" altLang="ja-JP" sz="2000" b="1" dirty="0"/>
          </a:p>
          <a:p>
            <a:r>
              <a:rPr kumimoji="1" lang="ja-JP" altLang="en-US" sz="2400" b="1" dirty="0"/>
              <a:t>・提示された資料カードを構成・配列したりする</a:t>
            </a:r>
            <a:endParaRPr kumimoji="1" lang="en-US" altLang="ja-JP" sz="2400" b="1" dirty="0"/>
          </a:p>
          <a:p>
            <a:endParaRPr kumimoji="1" lang="en-US" altLang="ja-JP" sz="2000" b="1" dirty="0"/>
          </a:p>
          <a:p>
            <a:r>
              <a:rPr kumimoji="1" lang="ja-JP" altLang="en-US" sz="2400" b="1" dirty="0"/>
              <a:t>・提示された資料を基に劇化・クイズ大会等を行う</a:t>
            </a:r>
            <a:endParaRPr kumimoji="1" lang="en-US" altLang="ja-JP" sz="2400" b="1" dirty="0"/>
          </a:p>
          <a:p>
            <a:endParaRPr kumimoji="1" lang="en-US" altLang="ja-JP" sz="2000" b="1" dirty="0"/>
          </a:p>
          <a:p>
            <a:r>
              <a:rPr kumimoji="1" lang="ja-JP" altLang="en-US" sz="2400" b="1" dirty="0"/>
              <a:t>・経路図などを示し、疑問カードをそれに位置付ける</a:t>
            </a:r>
          </a:p>
        </p:txBody>
      </p:sp>
    </p:spTree>
    <p:extLst>
      <p:ext uri="{BB962C8B-B14F-4D97-AF65-F5344CB8AC3E}">
        <p14:creationId xmlns:p14="http://schemas.microsoft.com/office/powerpoint/2010/main" val="22189572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BECFAD9-17B4-444B-BE41-67E4A6D3970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3194" y="380574"/>
            <a:ext cx="165189" cy="6096851"/>
          </a:xfrm>
          <a:prstGeom prst="rect">
            <a:avLst/>
          </a:prstGeom>
        </p:spPr>
      </p:pic>
      <p:pic>
        <p:nvPicPr>
          <p:cNvPr id="7" name="図 6">
            <a:extLst>
              <a:ext uri="{FF2B5EF4-FFF2-40B4-BE49-F238E27FC236}">
                <a16:creationId xmlns:a16="http://schemas.microsoft.com/office/drawing/2014/main" id="{8F22759A-D962-47FA-AC6D-D54E110AD6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6872" y="378994"/>
            <a:ext cx="994213" cy="1369168"/>
          </a:xfrm>
          <a:prstGeom prst="rect">
            <a:avLst/>
          </a:prstGeom>
        </p:spPr>
      </p:pic>
      <p:cxnSp>
        <p:nvCxnSpPr>
          <p:cNvPr id="9" name="直線コネクタ 8">
            <a:extLst>
              <a:ext uri="{FF2B5EF4-FFF2-40B4-BE49-F238E27FC236}">
                <a16:creationId xmlns:a16="http://schemas.microsoft.com/office/drawing/2014/main" id="{43B2B8BA-CED9-4E82-8050-281244DBF920}"/>
              </a:ext>
            </a:extLst>
          </p:cNvPr>
          <p:cNvCxnSpPr>
            <a:cxnSpLocks/>
            <a:stCxn id="3" idx="0"/>
          </p:cNvCxnSpPr>
          <p:nvPr/>
        </p:nvCxnSpPr>
        <p:spPr>
          <a:xfrm>
            <a:off x="725789" y="380574"/>
            <a:ext cx="7795359" cy="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0" name="直線コネクタ 9">
            <a:extLst>
              <a:ext uri="{FF2B5EF4-FFF2-40B4-BE49-F238E27FC236}">
                <a16:creationId xmlns:a16="http://schemas.microsoft.com/office/drawing/2014/main" id="{89C13F61-66EA-43C4-A1DB-02DB9D995BE6}"/>
              </a:ext>
            </a:extLst>
          </p:cNvPr>
          <p:cNvCxnSpPr>
            <a:cxnSpLocks/>
          </p:cNvCxnSpPr>
          <p:nvPr/>
        </p:nvCxnSpPr>
        <p:spPr>
          <a:xfrm>
            <a:off x="1245704" y="1739728"/>
            <a:ext cx="6148068" cy="0"/>
          </a:xfrm>
          <a:prstGeom prst="line">
            <a:avLst/>
          </a:prstGeom>
          <a:ln w="19050">
            <a:solidFill>
              <a:schemeClr val="accent6"/>
            </a:solidFill>
          </a:ln>
        </p:spPr>
        <p:style>
          <a:lnRef idx="1">
            <a:schemeClr val="accent2"/>
          </a:lnRef>
          <a:fillRef idx="0">
            <a:schemeClr val="accent2"/>
          </a:fillRef>
          <a:effectRef idx="0">
            <a:schemeClr val="accent2"/>
          </a:effectRef>
          <a:fontRef idx="minor">
            <a:schemeClr val="tx1"/>
          </a:fontRef>
        </p:style>
      </p:cxnSp>
      <p:sp>
        <p:nvSpPr>
          <p:cNvPr id="6" name="テキスト ボックス 5">
            <a:extLst>
              <a:ext uri="{FF2B5EF4-FFF2-40B4-BE49-F238E27FC236}">
                <a16:creationId xmlns:a16="http://schemas.microsoft.com/office/drawing/2014/main" id="{90E20161-E478-4590-97A2-D0D1A1908771}"/>
              </a:ext>
            </a:extLst>
          </p:cNvPr>
          <p:cNvSpPr txBox="1"/>
          <p:nvPr/>
        </p:nvSpPr>
        <p:spPr>
          <a:xfrm>
            <a:off x="1264786" y="678912"/>
            <a:ext cx="6609969" cy="707886"/>
          </a:xfrm>
          <a:prstGeom prst="rect">
            <a:avLst/>
          </a:prstGeom>
          <a:noFill/>
        </p:spPr>
        <p:txBody>
          <a:bodyPr wrap="square">
            <a:spAutoFit/>
          </a:bodyPr>
          <a:lstStyle/>
          <a:p>
            <a:r>
              <a:rPr kumimoji="1" lang="ja-JP" altLang="en-US" sz="3400" dirty="0">
                <a:solidFill>
                  <a:schemeClr val="accent6"/>
                </a:solidFill>
                <a:latin typeface="ＭＳ ゴシック" panose="020B0609070205080204" pitchFamily="49" charset="-128"/>
                <a:ea typeface="ＭＳ ゴシック" panose="020B0609070205080204" pitchFamily="49" charset="-128"/>
              </a:rPr>
              <a:t>集約化の段階と集約化の手立て</a:t>
            </a:r>
            <a:r>
              <a:rPr kumimoji="1" lang="ja-JP" altLang="en-US" sz="4000" dirty="0">
                <a:solidFill>
                  <a:schemeClr val="accent6"/>
                </a:solidFill>
                <a:latin typeface="ＭＳ ゴシック" panose="020B0609070205080204" pitchFamily="49" charset="-128"/>
                <a:ea typeface="ＭＳ ゴシック" panose="020B0609070205080204" pitchFamily="49" charset="-128"/>
              </a:rPr>
              <a:t>　　</a:t>
            </a:r>
          </a:p>
        </p:txBody>
      </p:sp>
      <p:sp>
        <p:nvSpPr>
          <p:cNvPr id="8" name="正方形/長方形 7">
            <a:extLst>
              <a:ext uri="{FF2B5EF4-FFF2-40B4-BE49-F238E27FC236}">
                <a16:creationId xmlns:a16="http://schemas.microsoft.com/office/drawing/2014/main" id="{BADEA1BB-45A2-405B-AFB3-956521FBD280}"/>
              </a:ext>
            </a:extLst>
          </p:cNvPr>
          <p:cNvSpPr/>
          <p:nvPr/>
        </p:nvSpPr>
        <p:spPr>
          <a:xfrm>
            <a:off x="1195265" y="2092659"/>
            <a:ext cx="7607541" cy="450159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9BDB45"/>
              </a:solidFill>
            </a:endParaRPr>
          </a:p>
        </p:txBody>
      </p:sp>
      <p:sp>
        <p:nvSpPr>
          <p:cNvPr id="2" name="テキスト ボックス 1">
            <a:extLst>
              <a:ext uri="{FF2B5EF4-FFF2-40B4-BE49-F238E27FC236}">
                <a16:creationId xmlns:a16="http://schemas.microsoft.com/office/drawing/2014/main" id="{1F7A23CA-130E-4DA0-ABE7-485769A14673}"/>
              </a:ext>
            </a:extLst>
          </p:cNvPr>
          <p:cNvSpPr txBox="1"/>
          <p:nvPr/>
        </p:nvSpPr>
        <p:spPr>
          <a:xfrm>
            <a:off x="1350251" y="2297562"/>
            <a:ext cx="6955750" cy="3416320"/>
          </a:xfrm>
          <a:prstGeom prst="rect">
            <a:avLst/>
          </a:prstGeom>
          <a:noFill/>
        </p:spPr>
        <p:txBody>
          <a:bodyPr wrap="none" rtlCol="0">
            <a:spAutoFit/>
          </a:bodyPr>
          <a:lstStyle/>
          <a:p>
            <a:r>
              <a:rPr kumimoji="1" lang="ja-JP" altLang="en-US" sz="2400" b="1" dirty="0"/>
              <a:t>・なぜ、それを解決することが重要なのか</a:t>
            </a:r>
            <a:endParaRPr kumimoji="1" lang="en-US" altLang="ja-JP" sz="2400" b="1" dirty="0"/>
          </a:p>
          <a:p>
            <a:endParaRPr kumimoji="1" lang="en-US" altLang="ja-JP" sz="2400" b="1" dirty="0"/>
          </a:p>
          <a:p>
            <a:r>
              <a:rPr kumimoji="1" lang="ja-JP" altLang="en-US" sz="2400" b="1" dirty="0"/>
              <a:t>・それを解決することには、どんな価値があるか</a:t>
            </a:r>
            <a:endParaRPr kumimoji="1" lang="en-US" altLang="ja-JP" sz="2400" b="1" dirty="0"/>
          </a:p>
          <a:p>
            <a:endParaRPr kumimoji="1" lang="en-US" altLang="ja-JP" sz="2400" b="1" dirty="0"/>
          </a:p>
          <a:p>
            <a:r>
              <a:rPr kumimoji="1" lang="ja-JP" altLang="en-US" sz="2400" b="1" dirty="0"/>
              <a:t>・このことは、ぜひ解決してみたい</a:t>
            </a:r>
            <a:endParaRPr kumimoji="1" lang="en-US" altLang="ja-JP" sz="2400" b="1" dirty="0"/>
          </a:p>
          <a:p>
            <a:endParaRPr kumimoji="1" lang="en-US" altLang="ja-JP" sz="2400" b="1" dirty="0"/>
          </a:p>
          <a:p>
            <a:r>
              <a:rPr kumimoji="1" lang="ja-JP" altLang="en-US" sz="2400" b="1" dirty="0"/>
              <a:t>という「価値感・必要感・切実感」を感じられる</a:t>
            </a:r>
            <a:endParaRPr kumimoji="1" lang="en-US" altLang="ja-JP" sz="2400" b="1" dirty="0"/>
          </a:p>
          <a:p>
            <a:endParaRPr kumimoji="1" lang="en-US" altLang="ja-JP" sz="2400" b="1" dirty="0"/>
          </a:p>
          <a:p>
            <a:r>
              <a:rPr kumimoji="1" lang="ja-JP" altLang="en-US" sz="2400" b="1" dirty="0"/>
              <a:t>ようにすることが重要である</a:t>
            </a:r>
          </a:p>
        </p:txBody>
      </p:sp>
      <p:sp>
        <p:nvSpPr>
          <p:cNvPr id="4" name="四角形: 角を丸くする 3">
            <a:extLst>
              <a:ext uri="{FF2B5EF4-FFF2-40B4-BE49-F238E27FC236}">
                <a16:creationId xmlns:a16="http://schemas.microsoft.com/office/drawing/2014/main" id="{683FD4C6-C78A-CD5A-C174-95FD1B045119}"/>
              </a:ext>
            </a:extLst>
          </p:cNvPr>
          <p:cNvSpPr/>
          <p:nvPr/>
        </p:nvSpPr>
        <p:spPr>
          <a:xfrm>
            <a:off x="2336447" y="4249271"/>
            <a:ext cx="6184701" cy="86781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2559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BECFAD9-17B4-444B-BE41-67E4A6D3970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3194" y="380574"/>
            <a:ext cx="165189" cy="6096851"/>
          </a:xfrm>
          <a:prstGeom prst="rect">
            <a:avLst/>
          </a:prstGeom>
        </p:spPr>
      </p:pic>
      <p:pic>
        <p:nvPicPr>
          <p:cNvPr id="7" name="図 6">
            <a:extLst>
              <a:ext uri="{FF2B5EF4-FFF2-40B4-BE49-F238E27FC236}">
                <a16:creationId xmlns:a16="http://schemas.microsoft.com/office/drawing/2014/main" id="{8F22759A-D962-47FA-AC6D-D54E110AD6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6872" y="378994"/>
            <a:ext cx="994213" cy="1369168"/>
          </a:xfrm>
          <a:prstGeom prst="rect">
            <a:avLst/>
          </a:prstGeom>
        </p:spPr>
      </p:pic>
      <p:cxnSp>
        <p:nvCxnSpPr>
          <p:cNvPr id="9" name="直線コネクタ 8">
            <a:extLst>
              <a:ext uri="{FF2B5EF4-FFF2-40B4-BE49-F238E27FC236}">
                <a16:creationId xmlns:a16="http://schemas.microsoft.com/office/drawing/2014/main" id="{43B2B8BA-CED9-4E82-8050-281244DBF920}"/>
              </a:ext>
            </a:extLst>
          </p:cNvPr>
          <p:cNvCxnSpPr>
            <a:cxnSpLocks/>
            <a:stCxn id="3" idx="0"/>
          </p:cNvCxnSpPr>
          <p:nvPr/>
        </p:nvCxnSpPr>
        <p:spPr>
          <a:xfrm>
            <a:off x="725789" y="380574"/>
            <a:ext cx="7795359" cy="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0" name="直線コネクタ 9">
            <a:extLst>
              <a:ext uri="{FF2B5EF4-FFF2-40B4-BE49-F238E27FC236}">
                <a16:creationId xmlns:a16="http://schemas.microsoft.com/office/drawing/2014/main" id="{89C13F61-66EA-43C4-A1DB-02DB9D995BE6}"/>
              </a:ext>
            </a:extLst>
          </p:cNvPr>
          <p:cNvCxnSpPr>
            <a:cxnSpLocks/>
          </p:cNvCxnSpPr>
          <p:nvPr/>
        </p:nvCxnSpPr>
        <p:spPr>
          <a:xfrm>
            <a:off x="1245704" y="1739728"/>
            <a:ext cx="6148068" cy="0"/>
          </a:xfrm>
          <a:prstGeom prst="line">
            <a:avLst/>
          </a:prstGeom>
          <a:ln w="19050">
            <a:solidFill>
              <a:schemeClr val="accent6"/>
            </a:solidFill>
          </a:ln>
        </p:spPr>
        <p:style>
          <a:lnRef idx="1">
            <a:schemeClr val="accent2"/>
          </a:lnRef>
          <a:fillRef idx="0">
            <a:schemeClr val="accent2"/>
          </a:fillRef>
          <a:effectRef idx="0">
            <a:schemeClr val="accent2"/>
          </a:effectRef>
          <a:fontRef idx="minor">
            <a:schemeClr val="tx1"/>
          </a:fontRef>
        </p:style>
      </p:cxnSp>
      <p:sp>
        <p:nvSpPr>
          <p:cNvPr id="6" name="テキスト ボックス 5">
            <a:extLst>
              <a:ext uri="{FF2B5EF4-FFF2-40B4-BE49-F238E27FC236}">
                <a16:creationId xmlns:a16="http://schemas.microsoft.com/office/drawing/2014/main" id="{90E20161-E478-4590-97A2-D0D1A1908771}"/>
              </a:ext>
            </a:extLst>
          </p:cNvPr>
          <p:cNvSpPr txBox="1"/>
          <p:nvPr/>
        </p:nvSpPr>
        <p:spPr>
          <a:xfrm>
            <a:off x="1264786" y="678912"/>
            <a:ext cx="6609969" cy="707886"/>
          </a:xfrm>
          <a:prstGeom prst="rect">
            <a:avLst/>
          </a:prstGeom>
          <a:noFill/>
        </p:spPr>
        <p:txBody>
          <a:bodyPr wrap="square">
            <a:spAutoFit/>
          </a:bodyPr>
          <a:lstStyle/>
          <a:p>
            <a:r>
              <a:rPr kumimoji="1" lang="ja-JP" altLang="en-US" sz="3400" dirty="0">
                <a:solidFill>
                  <a:schemeClr val="accent6"/>
                </a:solidFill>
                <a:latin typeface="ＭＳ ゴシック" panose="020B0609070205080204" pitchFamily="49" charset="-128"/>
                <a:ea typeface="ＭＳ ゴシック" panose="020B0609070205080204" pitchFamily="49" charset="-128"/>
              </a:rPr>
              <a:t>学習問題のもつ性格</a:t>
            </a:r>
            <a:r>
              <a:rPr kumimoji="1" lang="ja-JP" altLang="en-US" sz="4000" dirty="0">
                <a:solidFill>
                  <a:schemeClr val="accent6"/>
                </a:solidFill>
                <a:latin typeface="ＭＳ ゴシック" panose="020B0609070205080204" pitchFamily="49" charset="-128"/>
                <a:ea typeface="ＭＳ ゴシック" panose="020B0609070205080204" pitchFamily="49" charset="-128"/>
              </a:rPr>
              <a:t>　　</a:t>
            </a:r>
          </a:p>
        </p:txBody>
      </p:sp>
      <p:sp>
        <p:nvSpPr>
          <p:cNvPr id="8" name="正方形/長方形 7">
            <a:extLst>
              <a:ext uri="{FF2B5EF4-FFF2-40B4-BE49-F238E27FC236}">
                <a16:creationId xmlns:a16="http://schemas.microsoft.com/office/drawing/2014/main" id="{BADEA1BB-45A2-405B-AFB3-956521FBD280}"/>
              </a:ext>
            </a:extLst>
          </p:cNvPr>
          <p:cNvSpPr/>
          <p:nvPr/>
        </p:nvSpPr>
        <p:spPr>
          <a:xfrm>
            <a:off x="1195265" y="2092659"/>
            <a:ext cx="7607541" cy="450159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9BDB45"/>
              </a:solidFill>
            </a:endParaRPr>
          </a:p>
        </p:txBody>
      </p:sp>
      <p:sp>
        <p:nvSpPr>
          <p:cNvPr id="2" name="テキスト ボックス 1">
            <a:extLst>
              <a:ext uri="{FF2B5EF4-FFF2-40B4-BE49-F238E27FC236}">
                <a16:creationId xmlns:a16="http://schemas.microsoft.com/office/drawing/2014/main" id="{1F7A23CA-130E-4DA0-ABE7-485769A14673}"/>
              </a:ext>
            </a:extLst>
          </p:cNvPr>
          <p:cNvSpPr txBox="1"/>
          <p:nvPr/>
        </p:nvSpPr>
        <p:spPr>
          <a:xfrm>
            <a:off x="1350251" y="2297562"/>
            <a:ext cx="7571303" cy="4154984"/>
          </a:xfrm>
          <a:prstGeom prst="rect">
            <a:avLst/>
          </a:prstGeom>
          <a:noFill/>
        </p:spPr>
        <p:txBody>
          <a:bodyPr wrap="none" rtlCol="0">
            <a:spAutoFit/>
          </a:bodyPr>
          <a:lstStyle/>
          <a:p>
            <a:r>
              <a:rPr kumimoji="1" lang="ja-JP" altLang="en-US" sz="2400" b="1" dirty="0"/>
              <a:t>・表現が具体的・焦点的であること</a:t>
            </a:r>
            <a:endParaRPr kumimoji="1" lang="en-US" altLang="ja-JP" sz="2400" b="1" dirty="0"/>
          </a:p>
          <a:p>
            <a:endParaRPr kumimoji="1" lang="en-US" altLang="ja-JP" sz="2400" b="1" dirty="0"/>
          </a:p>
          <a:p>
            <a:r>
              <a:rPr kumimoji="1" lang="ja-JP" altLang="en-US" sz="2400" b="1" dirty="0"/>
              <a:t>・子どもたちが興味・関心をもってとりくめるもの</a:t>
            </a:r>
            <a:endParaRPr kumimoji="1" lang="en-US" altLang="ja-JP" sz="2400" b="1" dirty="0"/>
          </a:p>
          <a:p>
            <a:r>
              <a:rPr kumimoji="1" lang="ja-JP" altLang="en-US" sz="2400" b="1" dirty="0"/>
              <a:t>　であること</a:t>
            </a:r>
            <a:endParaRPr kumimoji="1" lang="en-US" altLang="ja-JP" sz="2400" b="1" dirty="0"/>
          </a:p>
          <a:p>
            <a:endParaRPr kumimoji="1" lang="en-US" altLang="ja-JP" sz="2400" b="1" dirty="0"/>
          </a:p>
          <a:p>
            <a:r>
              <a:rPr kumimoji="1" lang="ja-JP" altLang="en-US" sz="2400" b="1" dirty="0"/>
              <a:t>・子ども自身が、必要感・切実感を持続できるもの</a:t>
            </a:r>
            <a:endParaRPr kumimoji="1" lang="en-US" altLang="ja-JP" sz="2400" b="1" dirty="0"/>
          </a:p>
          <a:p>
            <a:r>
              <a:rPr kumimoji="1" lang="ja-JP" altLang="en-US" sz="2400" b="1" dirty="0"/>
              <a:t>　であること</a:t>
            </a:r>
            <a:endParaRPr kumimoji="1" lang="en-US" altLang="ja-JP" sz="2400" b="1" dirty="0"/>
          </a:p>
          <a:p>
            <a:endParaRPr kumimoji="1" lang="en-US" altLang="ja-JP" sz="2400" b="1" dirty="0"/>
          </a:p>
          <a:p>
            <a:r>
              <a:rPr kumimoji="1" lang="ja-JP" altLang="en-US" sz="2400" b="1" dirty="0"/>
              <a:t>・子どもたち個々が、意思決定する可能性を持つこと</a:t>
            </a:r>
            <a:endParaRPr kumimoji="1" lang="en-US" altLang="ja-JP" sz="2400" b="1" dirty="0"/>
          </a:p>
          <a:p>
            <a:endParaRPr kumimoji="1" lang="en-US" altLang="ja-JP" sz="2400" b="1" dirty="0"/>
          </a:p>
          <a:p>
            <a:r>
              <a:rPr kumimoji="1" lang="ja-JP" altLang="en-US" sz="2400" b="1" dirty="0"/>
              <a:t>・子ども自身によってある程度の見通しを持てるもの</a:t>
            </a:r>
          </a:p>
        </p:txBody>
      </p:sp>
    </p:spTree>
    <p:extLst>
      <p:ext uri="{BB962C8B-B14F-4D97-AF65-F5344CB8AC3E}">
        <p14:creationId xmlns:p14="http://schemas.microsoft.com/office/powerpoint/2010/main" val="2598133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ケーキ, 閉じる, 座る, 手 が含まれている画像&#10;&#10;自動的に生成された説明">
            <a:extLst>
              <a:ext uri="{FF2B5EF4-FFF2-40B4-BE49-F238E27FC236}">
                <a16:creationId xmlns:a16="http://schemas.microsoft.com/office/drawing/2014/main" id="{5326CA00-A214-4005-B0F3-10D2F88067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42616" y="10"/>
            <a:ext cx="6501384" cy="6857990"/>
          </a:xfrm>
          <a:prstGeom prst="rect">
            <a:avLst/>
          </a:prstGeom>
        </p:spPr>
      </p:pic>
      <p:pic>
        <p:nvPicPr>
          <p:cNvPr id="9" name="図 8" descr="ケーキ, 閉じる, 座る, 手 が含まれている画像&#10;&#10;自動的に生成された説明">
            <a:extLst>
              <a:ext uri="{FF2B5EF4-FFF2-40B4-BE49-F238E27FC236}">
                <a16:creationId xmlns:a16="http://schemas.microsoft.com/office/drawing/2014/main" id="{1075D390-51AC-48FF-A984-08D2771D42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800000">
            <a:off x="-3887030" y="-72572"/>
            <a:ext cx="6630223" cy="7248807"/>
          </a:xfrm>
          <a:prstGeom prst="rect">
            <a:avLst/>
          </a:prstGeom>
          <a:effectLst>
            <a:softEdge rad="63500"/>
          </a:effectLst>
        </p:spPr>
      </p:pic>
      <p:sp>
        <p:nvSpPr>
          <p:cNvPr id="2" name="テキスト ボックス 1">
            <a:extLst>
              <a:ext uri="{FF2B5EF4-FFF2-40B4-BE49-F238E27FC236}">
                <a16:creationId xmlns:a16="http://schemas.microsoft.com/office/drawing/2014/main" id="{39A2EE0A-F171-B040-2ABE-9A10332C4A49}"/>
              </a:ext>
            </a:extLst>
          </p:cNvPr>
          <p:cNvSpPr txBox="1"/>
          <p:nvPr/>
        </p:nvSpPr>
        <p:spPr>
          <a:xfrm>
            <a:off x="1573310" y="5405717"/>
            <a:ext cx="5419157" cy="1200329"/>
          </a:xfrm>
          <a:prstGeom prst="rect">
            <a:avLst/>
          </a:prstGeom>
          <a:noFill/>
        </p:spPr>
        <p:txBody>
          <a:bodyPr wrap="square" rtlCol="0">
            <a:spAutoFit/>
          </a:bodyPr>
          <a:lstStyle/>
          <a:p>
            <a:r>
              <a:rPr kumimoji="1" lang="ja-JP" altLang="en-US" sz="3600" dirty="0">
                <a:solidFill>
                  <a:srgbClr val="FFFF00"/>
                </a:solidFill>
                <a:highlight>
                  <a:srgbClr val="000000"/>
                </a:highlight>
                <a:latin typeface="AR丸ゴシック体E" panose="020F0909000000000000" pitchFamily="49" charset="-128"/>
                <a:ea typeface="AR丸ゴシック体E" panose="020F0909000000000000" pitchFamily="49" charset="-128"/>
              </a:rPr>
              <a:t>新型コロナの世界的な</a:t>
            </a:r>
            <a:endParaRPr kumimoji="1" lang="en-US" altLang="ja-JP" sz="3600" dirty="0">
              <a:solidFill>
                <a:srgbClr val="FFFF00"/>
              </a:solidFill>
              <a:highlight>
                <a:srgbClr val="000000"/>
              </a:highlight>
              <a:latin typeface="AR丸ゴシック体E" panose="020F0909000000000000" pitchFamily="49" charset="-128"/>
              <a:ea typeface="AR丸ゴシック体E" panose="020F0909000000000000" pitchFamily="49" charset="-128"/>
            </a:endParaRPr>
          </a:p>
          <a:p>
            <a:r>
              <a:rPr kumimoji="1" lang="ja-JP" altLang="en-US" sz="3600" dirty="0">
                <a:solidFill>
                  <a:srgbClr val="FFFF00"/>
                </a:solidFill>
                <a:highlight>
                  <a:srgbClr val="000000"/>
                </a:highlight>
                <a:latin typeface="AR丸ゴシック体E" panose="020F0909000000000000" pitchFamily="49" charset="-128"/>
                <a:ea typeface="AR丸ゴシック体E" panose="020F0909000000000000" pitchFamily="49" charset="-128"/>
              </a:rPr>
              <a:t>大流行（パンデミック）</a:t>
            </a:r>
          </a:p>
        </p:txBody>
      </p:sp>
    </p:spTree>
    <p:extLst>
      <p:ext uri="{BB962C8B-B14F-4D97-AF65-F5344CB8AC3E}">
        <p14:creationId xmlns:p14="http://schemas.microsoft.com/office/powerpoint/2010/main" val="4911969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BECFAD9-17B4-444B-BE41-67E4A6D3970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3194" y="380574"/>
            <a:ext cx="165189" cy="6096851"/>
          </a:xfrm>
          <a:prstGeom prst="rect">
            <a:avLst/>
          </a:prstGeom>
        </p:spPr>
      </p:pic>
      <p:pic>
        <p:nvPicPr>
          <p:cNvPr id="7" name="図 6">
            <a:extLst>
              <a:ext uri="{FF2B5EF4-FFF2-40B4-BE49-F238E27FC236}">
                <a16:creationId xmlns:a16="http://schemas.microsoft.com/office/drawing/2014/main" id="{8F22759A-D962-47FA-AC6D-D54E110AD6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83001" y="378994"/>
            <a:ext cx="988084" cy="1360727"/>
          </a:xfrm>
          <a:prstGeom prst="rect">
            <a:avLst/>
          </a:prstGeom>
        </p:spPr>
      </p:pic>
      <p:cxnSp>
        <p:nvCxnSpPr>
          <p:cNvPr id="9" name="直線コネクタ 8">
            <a:extLst>
              <a:ext uri="{FF2B5EF4-FFF2-40B4-BE49-F238E27FC236}">
                <a16:creationId xmlns:a16="http://schemas.microsoft.com/office/drawing/2014/main" id="{43B2B8BA-CED9-4E82-8050-281244DBF920}"/>
              </a:ext>
            </a:extLst>
          </p:cNvPr>
          <p:cNvCxnSpPr>
            <a:cxnSpLocks/>
            <a:stCxn id="3" idx="0"/>
          </p:cNvCxnSpPr>
          <p:nvPr/>
        </p:nvCxnSpPr>
        <p:spPr>
          <a:xfrm>
            <a:off x="725789" y="380574"/>
            <a:ext cx="7795359" cy="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0" name="直線コネクタ 9">
            <a:extLst>
              <a:ext uri="{FF2B5EF4-FFF2-40B4-BE49-F238E27FC236}">
                <a16:creationId xmlns:a16="http://schemas.microsoft.com/office/drawing/2014/main" id="{89C13F61-66EA-43C4-A1DB-02DB9D995BE6}"/>
              </a:ext>
            </a:extLst>
          </p:cNvPr>
          <p:cNvCxnSpPr>
            <a:cxnSpLocks/>
          </p:cNvCxnSpPr>
          <p:nvPr/>
        </p:nvCxnSpPr>
        <p:spPr>
          <a:xfrm>
            <a:off x="1245704" y="1739728"/>
            <a:ext cx="6148068" cy="0"/>
          </a:xfrm>
          <a:prstGeom prst="line">
            <a:avLst/>
          </a:prstGeom>
          <a:ln w="19050">
            <a:solidFill>
              <a:schemeClr val="accent6"/>
            </a:solidFill>
          </a:ln>
        </p:spPr>
        <p:style>
          <a:lnRef idx="1">
            <a:schemeClr val="accent2"/>
          </a:lnRef>
          <a:fillRef idx="0">
            <a:schemeClr val="accent2"/>
          </a:fillRef>
          <a:effectRef idx="0">
            <a:schemeClr val="accent2"/>
          </a:effectRef>
          <a:fontRef idx="minor">
            <a:schemeClr val="tx1"/>
          </a:fontRef>
        </p:style>
      </p:cxnSp>
      <p:sp>
        <p:nvSpPr>
          <p:cNvPr id="6" name="テキスト ボックス 5">
            <a:extLst>
              <a:ext uri="{FF2B5EF4-FFF2-40B4-BE49-F238E27FC236}">
                <a16:creationId xmlns:a16="http://schemas.microsoft.com/office/drawing/2014/main" id="{90E20161-E478-4590-97A2-D0D1A1908771}"/>
              </a:ext>
            </a:extLst>
          </p:cNvPr>
          <p:cNvSpPr txBox="1"/>
          <p:nvPr/>
        </p:nvSpPr>
        <p:spPr>
          <a:xfrm>
            <a:off x="1264786" y="678912"/>
            <a:ext cx="6609969" cy="707886"/>
          </a:xfrm>
          <a:prstGeom prst="rect">
            <a:avLst/>
          </a:prstGeom>
          <a:noFill/>
        </p:spPr>
        <p:txBody>
          <a:bodyPr wrap="square">
            <a:spAutoFit/>
          </a:bodyPr>
          <a:lstStyle/>
          <a:p>
            <a:r>
              <a:rPr kumimoji="1" lang="ja-JP" altLang="en-US" sz="3400" dirty="0">
                <a:solidFill>
                  <a:schemeClr val="accent6"/>
                </a:solidFill>
                <a:latin typeface="ＭＳ ゴシック" panose="020B0609070205080204" pitchFamily="49" charset="-128"/>
                <a:ea typeface="ＭＳ ゴシック" panose="020B0609070205080204" pitchFamily="49" charset="-128"/>
              </a:rPr>
              <a:t>学習問題の類型</a:t>
            </a:r>
            <a:r>
              <a:rPr kumimoji="1" lang="ja-JP" altLang="en-US" sz="4000" dirty="0">
                <a:solidFill>
                  <a:schemeClr val="accent6"/>
                </a:solidFill>
                <a:latin typeface="ＭＳ ゴシック" panose="020B0609070205080204" pitchFamily="49" charset="-128"/>
                <a:ea typeface="ＭＳ ゴシック" panose="020B0609070205080204" pitchFamily="49" charset="-128"/>
              </a:rPr>
              <a:t>　　</a:t>
            </a:r>
          </a:p>
        </p:txBody>
      </p:sp>
      <p:sp>
        <p:nvSpPr>
          <p:cNvPr id="8" name="正方形/長方形 7">
            <a:extLst>
              <a:ext uri="{FF2B5EF4-FFF2-40B4-BE49-F238E27FC236}">
                <a16:creationId xmlns:a16="http://schemas.microsoft.com/office/drawing/2014/main" id="{BADEA1BB-45A2-405B-AFB3-956521FBD280}"/>
              </a:ext>
            </a:extLst>
          </p:cNvPr>
          <p:cNvSpPr/>
          <p:nvPr/>
        </p:nvSpPr>
        <p:spPr>
          <a:xfrm>
            <a:off x="1195265" y="2092659"/>
            <a:ext cx="7607541" cy="450159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9BDB45"/>
              </a:solidFill>
            </a:endParaRPr>
          </a:p>
        </p:txBody>
      </p:sp>
      <p:sp>
        <p:nvSpPr>
          <p:cNvPr id="2" name="テキスト ボックス 1">
            <a:extLst>
              <a:ext uri="{FF2B5EF4-FFF2-40B4-BE49-F238E27FC236}">
                <a16:creationId xmlns:a16="http://schemas.microsoft.com/office/drawing/2014/main" id="{1F7A23CA-130E-4DA0-ABE7-485769A14673}"/>
              </a:ext>
            </a:extLst>
          </p:cNvPr>
          <p:cNvSpPr txBox="1"/>
          <p:nvPr/>
        </p:nvSpPr>
        <p:spPr>
          <a:xfrm>
            <a:off x="1350251" y="2297562"/>
            <a:ext cx="6647974" cy="4154984"/>
          </a:xfrm>
          <a:prstGeom prst="rect">
            <a:avLst/>
          </a:prstGeom>
          <a:noFill/>
        </p:spPr>
        <p:txBody>
          <a:bodyPr wrap="none" rtlCol="0">
            <a:spAutoFit/>
          </a:bodyPr>
          <a:lstStyle/>
          <a:p>
            <a:r>
              <a:rPr kumimoji="1" lang="ja-JP" altLang="en-US" sz="2400" b="1" dirty="0"/>
              <a:t>・疑問直結型・・・なぜ、どうして・・・</a:t>
            </a:r>
            <a:endParaRPr kumimoji="1" lang="en-US" altLang="ja-JP" sz="2400" b="1" dirty="0"/>
          </a:p>
          <a:p>
            <a:endParaRPr kumimoji="1" lang="en-US" altLang="ja-JP" sz="2400" b="1" dirty="0"/>
          </a:p>
          <a:p>
            <a:r>
              <a:rPr kumimoji="1" lang="ja-JP" altLang="en-US" sz="2400" b="1" dirty="0"/>
              <a:t>・経過追究型・・・その後どのように・・・</a:t>
            </a:r>
            <a:endParaRPr kumimoji="1" lang="en-US" altLang="ja-JP" sz="2400" b="1" dirty="0"/>
          </a:p>
          <a:p>
            <a:endParaRPr kumimoji="1" lang="en-US" altLang="ja-JP" sz="2400" b="1" dirty="0"/>
          </a:p>
          <a:p>
            <a:r>
              <a:rPr kumimoji="1" lang="ja-JP" altLang="en-US" sz="2400" b="1" dirty="0"/>
              <a:t>・たんけん・発見型・・・～の探検をしよう</a:t>
            </a:r>
            <a:endParaRPr kumimoji="1" lang="en-US" altLang="ja-JP" sz="2400" b="1" dirty="0"/>
          </a:p>
          <a:p>
            <a:endParaRPr kumimoji="1" lang="en-US" altLang="ja-JP" sz="2400" b="1" dirty="0"/>
          </a:p>
          <a:p>
            <a:r>
              <a:rPr kumimoji="1" lang="ja-JP" altLang="en-US" sz="2400" b="1" dirty="0"/>
              <a:t>・作業型・・・～について新聞等にまとめよう</a:t>
            </a:r>
            <a:endParaRPr kumimoji="1" lang="en-US" altLang="ja-JP" sz="2400" b="1" dirty="0"/>
          </a:p>
          <a:p>
            <a:endParaRPr kumimoji="1" lang="en-US" altLang="ja-JP" sz="2400" b="1" dirty="0"/>
          </a:p>
          <a:p>
            <a:r>
              <a:rPr kumimoji="1" lang="ja-JP" altLang="en-US" sz="2400" b="1" dirty="0"/>
              <a:t>・意思決定型・・・のつもりで討論会を開こう</a:t>
            </a:r>
            <a:endParaRPr kumimoji="1" lang="en-US" altLang="ja-JP" sz="2400" b="1" dirty="0"/>
          </a:p>
          <a:p>
            <a:endParaRPr kumimoji="1" lang="en-US" altLang="ja-JP" sz="2400" b="1" dirty="0"/>
          </a:p>
          <a:p>
            <a:r>
              <a:rPr kumimoji="1" lang="ja-JP" altLang="en-US" sz="2400" b="1" dirty="0"/>
              <a:t>・複合型・・・○○を探検し□□にまとめよう</a:t>
            </a:r>
          </a:p>
        </p:txBody>
      </p:sp>
    </p:spTree>
    <p:extLst>
      <p:ext uri="{BB962C8B-B14F-4D97-AF65-F5344CB8AC3E}">
        <p14:creationId xmlns:p14="http://schemas.microsoft.com/office/powerpoint/2010/main" val="1194820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CA0AC60-67B7-4193-A9A7-3093AF4F0BED}"/>
              </a:ext>
            </a:extLst>
          </p:cNvPr>
          <p:cNvSpPr txBox="1"/>
          <p:nvPr/>
        </p:nvSpPr>
        <p:spPr>
          <a:xfrm flipH="1">
            <a:off x="592821" y="166568"/>
            <a:ext cx="7958357" cy="6524863"/>
          </a:xfrm>
          <a:prstGeom prst="rect">
            <a:avLst/>
          </a:prstGeom>
          <a:noFill/>
        </p:spPr>
        <p:txBody>
          <a:bodyPr wrap="square" rtlCol="0">
            <a:spAutoFit/>
          </a:bodyPr>
          <a:lstStyle/>
          <a:p>
            <a:r>
              <a:rPr kumimoji="1" lang="ja-JP" altLang="en-US" sz="2400" b="1" dirty="0">
                <a:highlight>
                  <a:srgbClr val="FFFFFF"/>
                </a:highlight>
                <a:latin typeface="AR丸ゴシック体E" panose="020F0909000000000000" pitchFamily="49" charset="-128"/>
                <a:ea typeface="AR丸ゴシック体E" panose="020F0909000000000000" pitchFamily="49" charset="-128"/>
              </a:rPr>
              <a:t>　　　</a:t>
            </a:r>
            <a:r>
              <a:rPr kumimoji="1" lang="ja-JP" altLang="en-US" sz="3200" b="1" dirty="0">
                <a:highlight>
                  <a:srgbClr val="FFFF00"/>
                </a:highlight>
                <a:latin typeface="AR丸ゴシック体E" panose="020F0909000000000000" pitchFamily="49" charset="-128"/>
                <a:ea typeface="AR丸ゴシック体E" panose="020F0909000000000000" pitchFamily="49" charset="-128"/>
              </a:rPr>
              <a:t>発表・発信のスタイルは？</a:t>
            </a:r>
            <a:endParaRPr kumimoji="1" lang="en-US" altLang="ja-JP" sz="3200" b="1" dirty="0">
              <a:highlight>
                <a:srgbClr val="FFFF00"/>
              </a:highlight>
              <a:latin typeface="AR丸ゴシック体E" panose="020F0909000000000000" pitchFamily="49" charset="-128"/>
              <a:ea typeface="AR丸ゴシック体E" panose="020F0909000000000000" pitchFamily="49" charset="-128"/>
            </a:endParaRPr>
          </a:p>
          <a:p>
            <a:endParaRPr kumimoji="1" lang="en-US" altLang="ja-JP" sz="2400" b="1" dirty="0">
              <a:highlight>
                <a:srgbClr val="FFFF00"/>
              </a:highlight>
              <a:latin typeface="AR丸ゴシック体E" panose="020F0909000000000000" pitchFamily="49" charset="-128"/>
              <a:ea typeface="AR丸ゴシック体E" panose="020F0909000000000000" pitchFamily="49" charset="-128"/>
            </a:endParaRPr>
          </a:p>
          <a:p>
            <a:r>
              <a:rPr kumimoji="1" lang="ja-JP" altLang="en-US" sz="2400" b="1" dirty="0">
                <a:latin typeface="AR丸ゴシック体E" panose="020F0909000000000000" pitchFamily="49" charset="-128"/>
                <a:ea typeface="AR丸ゴシック体E" panose="020F0909000000000000" pitchFamily="49" charset="-128"/>
              </a:rPr>
              <a:t>　</a:t>
            </a:r>
            <a:r>
              <a:rPr kumimoji="1" lang="ja-JP" altLang="en-US" sz="2600" b="1" dirty="0">
                <a:highlight>
                  <a:srgbClr val="FFFFFF"/>
                </a:highlight>
                <a:latin typeface="AR丸ゴシック体E" panose="020F0909000000000000" pitchFamily="49" charset="-128"/>
                <a:ea typeface="AR丸ゴシック体E" panose="020F0909000000000000" pitchFamily="49" charset="-128"/>
              </a:rPr>
              <a:t>①　カラオケ方式・・・ステージで代表が話し、</a:t>
            </a:r>
            <a:endParaRPr kumimoji="1" lang="en-US" altLang="ja-JP" sz="2600" b="1" dirty="0">
              <a:highlight>
                <a:srgbClr val="FFFFFF"/>
              </a:highlight>
              <a:latin typeface="AR丸ゴシック体E" panose="020F0909000000000000" pitchFamily="49" charset="-128"/>
              <a:ea typeface="AR丸ゴシック体E" panose="020F0909000000000000" pitchFamily="49" charset="-128"/>
            </a:endParaRPr>
          </a:p>
          <a:p>
            <a:r>
              <a:rPr kumimoji="1" lang="ja-JP" altLang="en-US" sz="2600" b="1" dirty="0">
                <a:highlight>
                  <a:srgbClr val="FFFFFF"/>
                </a:highlight>
                <a:latin typeface="AR丸ゴシック体E" panose="020F0909000000000000" pitchFamily="49" charset="-128"/>
                <a:ea typeface="AR丸ゴシック体E" panose="020F0909000000000000" pitchFamily="49" charset="-128"/>
              </a:rPr>
              <a:t>　　　　　　　　　　　　それをみんなで聞いて</a:t>
            </a:r>
            <a:endParaRPr kumimoji="1" lang="en-US" altLang="ja-JP" sz="2600" b="1" dirty="0">
              <a:highlight>
                <a:srgbClr val="FFFFFF"/>
              </a:highlight>
              <a:latin typeface="AR丸ゴシック体E" panose="020F0909000000000000" pitchFamily="49" charset="-128"/>
              <a:ea typeface="AR丸ゴシック体E" panose="020F0909000000000000" pitchFamily="49" charset="-128"/>
            </a:endParaRPr>
          </a:p>
          <a:p>
            <a:r>
              <a:rPr kumimoji="1" lang="ja-JP" altLang="en-US" sz="2600" b="1" dirty="0">
                <a:highlight>
                  <a:srgbClr val="FFFFFF"/>
                </a:highlight>
                <a:latin typeface="AR丸ゴシック体E" panose="020F0909000000000000" pitchFamily="49" charset="-128"/>
                <a:ea typeface="AR丸ゴシック体E" panose="020F0909000000000000" pitchFamily="49" charset="-128"/>
              </a:rPr>
              <a:t>　　　　　　　　　　　　拍手をする。</a:t>
            </a:r>
            <a:endParaRPr kumimoji="1" lang="en-US" altLang="ja-JP" sz="2600" b="1" dirty="0">
              <a:highlight>
                <a:srgbClr val="FFFFFF"/>
              </a:highlight>
              <a:latin typeface="AR丸ゴシック体E" panose="020F0909000000000000" pitchFamily="49" charset="-128"/>
              <a:ea typeface="AR丸ゴシック体E" panose="020F0909000000000000" pitchFamily="49" charset="-128"/>
            </a:endParaRPr>
          </a:p>
          <a:p>
            <a:r>
              <a:rPr kumimoji="1" lang="ja-JP" altLang="en-US" sz="2600" b="1" dirty="0">
                <a:highlight>
                  <a:srgbClr val="FFFFFF"/>
                </a:highlight>
                <a:latin typeface="AR丸ゴシック体E" panose="020F0909000000000000" pitchFamily="49" charset="-128"/>
                <a:ea typeface="AR丸ゴシック体E" panose="020F0909000000000000" pitchFamily="49" charset="-128"/>
              </a:rPr>
              <a:t>　　　　　　　　　　　　</a:t>
            </a:r>
            <a:r>
              <a:rPr kumimoji="1" lang="ja-JP" altLang="en-US" sz="2600" b="1" dirty="0">
                <a:solidFill>
                  <a:srgbClr val="FF0000"/>
                </a:solidFill>
                <a:highlight>
                  <a:srgbClr val="FFFFFF"/>
                </a:highlight>
                <a:latin typeface="AR丸ゴシック体E" panose="020F0909000000000000" pitchFamily="49" charset="-128"/>
                <a:ea typeface="AR丸ゴシック体E" panose="020F0909000000000000" pitchFamily="49" charset="-128"/>
              </a:rPr>
              <a:t>伝わりにくい。</a:t>
            </a:r>
            <a:endParaRPr kumimoji="1" lang="en-US" altLang="ja-JP" sz="2600" b="1" dirty="0">
              <a:solidFill>
                <a:srgbClr val="FF0000"/>
              </a:solidFill>
              <a:highlight>
                <a:srgbClr val="FFFFFF"/>
              </a:highlight>
              <a:latin typeface="AR丸ゴシック体E" panose="020F0909000000000000" pitchFamily="49" charset="-128"/>
              <a:ea typeface="AR丸ゴシック体E" panose="020F0909000000000000" pitchFamily="49" charset="-128"/>
            </a:endParaRPr>
          </a:p>
          <a:p>
            <a:r>
              <a:rPr kumimoji="1" lang="ja-JP" altLang="en-US" sz="2600" b="1" dirty="0">
                <a:solidFill>
                  <a:srgbClr val="FF0000"/>
                </a:solidFill>
                <a:highlight>
                  <a:srgbClr val="FFFFFF"/>
                </a:highlight>
                <a:latin typeface="AR丸ゴシック体E" panose="020F0909000000000000" pitchFamily="49" charset="-128"/>
                <a:ea typeface="AR丸ゴシック体E" panose="020F0909000000000000" pitchFamily="49" charset="-128"/>
              </a:rPr>
              <a:t>　　　　　　　　　　　　</a:t>
            </a:r>
            <a:r>
              <a:rPr kumimoji="1" lang="ja-JP" altLang="en-US" sz="2600" b="1" dirty="0">
                <a:highlight>
                  <a:srgbClr val="FFFFFF"/>
                </a:highlight>
                <a:latin typeface="AR丸ゴシック体E" panose="020F0909000000000000" pitchFamily="49" charset="-128"/>
                <a:ea typeface="AR丸ゴシック体E" panose="020F0909000000000000" pitchFamily="49" charset="-128"/>
              </a:rPr>
              <a:t>（遠い・質問しにくい）</a:t>
            </a:r>
            <a:endParaRPr kumimoji="1" lang="en-US" altLang="ja-JP" sz="2600" b="1" dirty="0">
              <a:highlight>
                <a:srgbClr val="FFFFFF"/>
              </a:highlight>
              <a:latin typeface="AR丸ゴシック体E" panose="020F0909000000000000" pitchFamily="49" charset="-128"/>
              <a:ea typeface="AR丸ゴシック体E" panose="020F0909000000000000" pitchFamily="49" charset="-128"/>
            </a:endParaRPr>
          </a:p>
          <a:p>
            <a:r>
              <a:rPr kumimoji="1" lang="ja-JP" altLang="en-US" sz="2600" b="1" dirty="0">
                <a:highlight>
                  <a:srgbClr val="FFFFFF"/>
                </a:highlight>
                <a:latin typeface="AR丸ゴシック体E" panose="020F0909000000000000" pitchFamily="49" charset="-128"/>
                <a:ea typeface="AR丸ゴシック体E" panose="020F0909000000000000" pitchFamily="49" charset="-128"/>
              </a:rPr>
              <a:t>　　　　　　　　　　　　だから、聞き手が重要　　　　　　　　　　</a:t>
            </a:r>
            <a:endParaRPr kumimoji="1" lang="en-US" altLang="ja-JP" sz="2400" b="1" dirty="0">
              <a:highlight>
                <a:srgbClr val="FFFFFF"/>
              </a:highlight>
              <a:latin typeface="AR丸ゴシック体E" panose="020F0909000000000000" pitchFamily="49" charset="-128"/>
              <a:ea typeface="AR丸ゴシック体E" panose="020F0909000000000000" pitchFamily="49" charset="-128"/>
            </a:endParaRPr>
          </a:p>
          <a:p>
            <a:endParaRPr kumimoji="1" lang="en-US" altLang="ja-JP" sz="2400" b="1" dirty="0">
              <a:highlight>
                <a:srgbClr val="FFFFFF"/>
              </a:highlight>
              <a:latin typeface="AR丸ゴシック体E" panose="020F0909000000000000" pitchFamily="49" charset="-128"/>
              <a:ea typeface="AR丸ゴシック体E" panose="020F0909000000000000" pitchFamily="49" charset="-128"/>
            </a:endParaRPr>
          </a:p>
          <a:p>
            <a:r>
              <a:rPr kumimoji="1" lang="ja-JP" altLang="en-US" sz="2400" b="1" dirty="0">
                <a:highlight>
                  <a:srgbClr val="FFFFFF"/>
                </a:highlight>
                <a:latin typeface="AR丸ゴシック体E" panose="020F0909000000000000" pitchFamily="49" charset="-128"/>
                <a:ea typeface="AR丸ゴシック体E" panose="020F0909000000000000" pitchFamily="49" charset="-128"/>
              </a:rPr>
              <a:t>　</a:t>
            </a:r>
            <a:r>
              <a:rPr kumimoji="1" lang="ja-JP" altLang="en-US" sz="2600" b="1" dirty="0">
                <a:highlight>
                  <a:srgbClr val="FFFFFF"/>
                </a:highlight>
                <a:latin typeface="AR丸ゴシック体E" panose="020F0909000000000000" pitchFamily="49" charset="-128"/>
                <a:ea typeface="AR丸ゴシック体E" panose="020F0909000000000000" pitchFamily="49" charset="-128"/>
              </a:rPr>
              <a:t>②　夜店の屋台方式・・教室や体育館などに自分　　　</a:t>
            </a:r>
            <a:endParaRPr kumimoji="1" lang="en-US" altLang="ja-JP" sz="2600" b="1" dirty="0">
              <a:highlight>
                <a:srgbClr val="FFFFFF"/>
              </a:highlight>
              <a:latin typeface="AR丸ゴシック体E" panose="020F0909000000000000" pitchFamily="49" charset="-128"/>
              <a:ea typeface="AR丸ゴシック体E" panose="020F0909000000000000" pitchFamily="49" charset="-128"/>
            </a:endParaRPr>
          </a:p>
          <a:p>
            <a:r>
              <a:rPr kumimoji="1" lang="ja-JP" altLang="en-US" sz="2600" b="1" dirty="0">
                <a:highlight>
                  <a:srgbClr val="FFFFFF"/>
                </a:highlight>
                <a:latin typeface="AR丸ゴシック体E" panose="020F0909000000000000" pitchFamily="49" charset="-128"/>
                <a:ea typeface="AR丸ゴシック体E" panose="020F0909000000000000" pitchFamily="49" charset="-128"/>
              </a:rPr>
              <a:t>　　　　　　　　　　　　たちのコーナーを作り、</a:t>
            </a:r>
            <a:endParaRPr kumimoji="1" lang="en-US" altLang="ja-JP" sz="2600" b="1" dirty="0">
              <a:highlight>
                <a:srgbClr val="FFFFFF"/>
              </a:highlight>
              <a:latin typeface="AR丸ゴシック体E" panose="020F0909000000000000" pitchFamily="49" charset="-128"/>
              <a:ea typeface="AR丸ゴシック体E" panose="020F0909000000000000" pitchFamily="49" charset="-128"/>
            </a:endParaRPr>
          </a:p>
          <a:p>
            <a:r>
              <a:rPr kumimoji="1" lang="ja-JP" altLang="en-US" sz="2600" b="1" dirty="0">
                <a:highlight>
                  <a:srgbClr val="FFFFFF"/>
                </a:highlight>
                <a:latin typeface="AR丸ゴシック体E" panose="020F0909000000000000" pitchFamily="49" charset="-128"/>
                <a:ea typeface="AR丸ゴシック体E" panose="020F0909000000000000" pitchFamily="49" charset="-128"/>
              </a:rPr>
              <a:t>　　　　　　　　　　　　お客は自由にコーナーを</a:t>
            </a:r>
            <a:endParaRPr kumimoji="1" lang="en-US" altLang="ja-JP" sz="2600" b="1" dirty="0">
              <a:highlight>
                <a:srgbClr val="FFFFFF"/>
              </a:highlight>
              <a:latin typeface="AR丸ゴシック体E" panose="020F0909000000000000" pitchFamily="49" charset="-128"/>
              <a:ea typeface="AR丸ゴシック体E" panose="020F0909000000000000" pitchFamily="49" charset="-128"/>
            </a:endParaRPr>
          </a:p>
          <a:p>
            <a:r>
              <a:rPr kumimoji="1" lang="ja-JP" altLang="en-US" sz="2600" b="1" dirty="0">
                <a:highlight>
                  <a:srgbClr val="FFFFFF"/>
                </a:highlight>
                <a:latin typeface="AR丸ゴシック体E" panose="020F0909000000000000" pitchFamily="49" charset="-128"/>
                <a:ea typeface="AR丸ゴシック体E" panose="020F0909000000000000" pitchFamily="49" charset="-128"/>
              </a:rPr>
              <a:t>　　　　　　　　　　　　めぐり、そこでは</a:t>
            </a:r>
            <a:r>
              <a:rPr kumimoji="1" lang="ja-JP" altLang="en-US" sz="2600" b="1" dirty="0">
                <a:solidFill>
                  <a:srgbClr val="FF0000"/>
                </a:solidFill>
                <a:highlight>
                  <a:srgbClr val="FFFFFF"/>
                </a:highlight>
                <a:latin typeface="AR丸ゴシック体E" panose="020F0909000000000000" pitchFamily="49" charset="-128"/>
                <a:ea typeface="AR丸ゴシック体E" panose="020F0909000000000000" pitchFamily="49" charset="-128"/>
              </a:rPr>
              <a:t>質問や</a:t>
            </a:r>
            <a:endParaRPr kumimoji="1" lang="en-US" altLang="ja-JP" sz="2600" b="1" dirty="0">
              <a:solidFill>
                <a:srgbClr val="FF0000"/>
              </a:solidFill>
              <a:highlight>
                <a:srgbClr val="FFFFFF"/>
              </a:highlight>
              <a:latin typeface="AR丸ゴシック体E" panose="020F0909000000000000" pitchFamily="49" charset="-128"/>
              <a:ea typeface="AR丸ゴシック体E" panose="020F0909000000000000" pitchFamily="49" charset="-128"/>
            </a:endParaRPr>
          </a:p>
          <a:p>
            <a:r>
              <a:rPr kumimoji="1" lang="ja-JP" altLang="en-US" sz="2600" b="1" dirty="0">
                <a:solidFill>
                  <a:srgbClr val="FF0000"/>
                </a:solidFill>
                <a:highlight>
                  <a:srgbClr val="FFFFFF"/>
                </a:highlight>
                <a:latin typeface="AR丸ゴシック体E" panose="020F0909000000000000" pitchFamily="49" charset="-128"/>
                <a:ea typeface="AR丸ゴシック体E" panose="020F0909000000000000" pitchFamily="49" charset="-128"/>
              </a:rPr>
              <a:t>　　　　　　　　　　　　対話も盛んに交わされる</a:t>
            </a:r>
            <a:r>
              <a:rPr kumimoji="1" lang="ja-JP" altLang="en-US" sz="2600" b="1" dirty="0">
                <a:highlight>
                  <a:srgbClr val="FFFFFF"/>
                </a:highlight>
                <a:latin typeface="AR丸ゴシック体E" panose="020F0909000000000000" pitchFamily="49" charset="-128"/>
                <a:ea typeface="AR丸ゴシック体E" panose="020F0909000000000000" pitchFamily="49" charset="-128"/>
              </a:rPr>
              <a:t>。</a:t>
            </a:r>
            <a:endParaRPr kumimoji="1" lang="en-US" altLang="ja-JP" sz="2600" b="1" dirty="0">
              <a:highlight>
                <a:srgbClr val="FFFFFF"/>
              </a:highlight>
              <a:latin typeface="AR丸ゴシック体E" panose="020F0909000000000000" pitchFamily="49" charset="-128"/>
              <a:ea typeface="AR丸ゴシック体E" panose="020F0909000000000000" pitchFamily="49" charset="-128"/>
            </a:endParaRPr>
          </a:p>
          <a:p>
            <a:r>
              <a:rPr kumimoji="1" lang="ja-JP" altLang="en-US" sz="2600" b="1" dirty="0">
                <a:highlight>
                  <a:srgbClr val="FFFFFF"/>
                </a:highlight>
                <a:latin typeface="AR丸ゴシック体E" panose="020F0909000000000000" pitchFamily="49" charset="-128"/>
                <a:ea typeface="AR丸ゴシック体E" panose="020F0909000000000000" pitchFamily="49" charset="-128"/>
              </a:rPr>
              <a:t>　　　　　　　　　　　　誰もが発表者で、だれも</a:t>
            </a:r>
            <a:endParaRPr kumimoji="1" lang="en-US" altLang="ja-JP" sz="2600" b="1" dirty="0">
              <a:highlight>
                <a:srgbClr val="FFFFFF"/>
              </a:highlight>
              <a:latin typeface="AR丸ゴシック体E" panose="020F0909000000000000" pitchFamily="49" charset="-128"/>
              <a:ea typeface="AR丸ゴシック体E" panose="020F0909000000000000" pitchFamily="49" charset="-128"/>
            </a:endParaRPr>
          </a:p>
          <a:p>
            <a:r>
              <a:rPr kumimoji="1" lang="ja-JP" altLang="en-US" sz="2600" b="1" dirty="0">
                <a:highlight>
                  <a:srgbClr val="FFFFFF"/>
                </a:highlight>
                <a:latin typeface="AR丸ゴシック体E" panose="020F0909000000000000" pitchFamily="49" charset="-128"/>
                <a:ea typeface="AR丸ゴシック体E" panose="020F0909000000000000" pitchFamily="49" charset="-128"/>
              </a:rPr>
              <a:t>　　　　　　　　　　　　が聞き手にもなる。</a:t>
            </a:r>
            <a:endParaRPr kumimoji="1" lang="en-US" altLang="ja-JP" sz="2600" b="1" dirty="0">
              <a:highlight>
                <a:srgbClr val="FFFFFF"/>
              </a:highlight>
              <a:latin typeface="AR丸ゴシック体E" panose="020F0909000000000000" pitchFamily="49" charset="-128"/>
              <a:ea typeface="AR丸ゴシック体E" panose="020F0909000000000000" pitchFamily="49" charset="-128"/>
            </a:endParaRPr>
          </a:p>
        </p:txBody>
      </p:sp>
    </p:spTree>
    <p:extLst>
      <p:ext uri="{BB962C8B-B14F-4D97-AF65-F5344CB8AC3E}">
        <p14:creationId xmlns:p14="http://schemas.microsoft.com/office/powerpoint/2010/main" val="1019571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2BBAAE5-31E2-0ABF-896B-1CC5EB5E74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 y="1"/>
            <a:ext cx="5009588" cy="6857999"/>
          </a:xfrm>
          <a:prstGeom prst="rect">
            <a:avLst/>
          </a:prstGeom>
        </p:spPr>
      </p:pic>
      <p:sp>
        <p:nvSpPr>
          <p:cNvPr id="3" name="テキスト ボックス 2">
            <a:extLst>
              <a:ext uri="{FF2B5EF4-FFF2-40B4-BE49-F238E27FC236}">
                <a16:creationId xmlns:a16="http://schemas.microsoft.com/office/drawing/2014/main" id="{12880BE9-4CD6-FAED-87E9-CB328800B5B4}"/>
              </a:ext>
            </a:extLst>
          </p:cNvPr>
          <p:cNvSpPr txBox="1"/>
          <p:nvPr/>
        </p:nvSpPr>
        <p:spPr>
          <a:xfrm>
            <a:off x="5120639" y="4243893"/>
            <a:ext cx="3657600" cy="2469907"/>
          </a:xfrm>
          <a:prstGeom prst="rect">
            <a:avLst/>
          </a:prstGeom>
          <a:noFill/>
          <a:ln>
            <a:solidFill>
              <a:schemeClr val="accent1">
                <a:lumMod val="75000"/>
              </a:schemeClr>
            </a:solidFill>
          </a:ln>
        </p:spPr>
        <p:txBody>
          <a:bodyPr wrap="square" rtlCol="0">
            <a:spAutoFit/>
          </a:bodyPr>
          <a:lstStyle/>
          <a:p>
            <a:r>
              <a:rPr kumimoji="1" lang="ja-JP" altLang="en-US" sz="2100" b="1" dirty="0"/>
              <a:t>今日の話で聞き足りない方は、←この本をご覧ください。</a:t>
            </a:r>
            <a:endParaRPr kumimoji="1" lang="en-US" altLang="ja-JP" sz="2100" b="1" dirty="0"/>
          </a:p>
          <a:p>
            <a:endParaRPr kumimoji="1" lang="en-US" altLang="ja-JP" sz="750" b="1" dirty="0"/>
          </a:p>
          <a:p>
            <a:r>
              <a:rPr kumimoji="1" lang="ja-JP" altLang="en-US" sz="2100" b="1" dirty="0"/>
              <a:t>ＥＳＤやＳＤＧｓの実践に役に立ちます。やる気が出たり、勇気づけられたりするはずです。教育観がバージョンアップできるかも知れません。</a:t>
            </a:r>
            <a:endParaRPr kumimoji="1" lang="en-US" altLang="ja-JP" sz="2100" b="1" dirty="0"/>
          </a:p>
        </p:txBody>
      </p:sp>
      <p:sp>
        <p:nvSpPr>
          <p:cNvPr id="4" name="テキスト ボックス 3">
            <a:extLst>
              <a:ext uri="{FF2B5EF4-FFF2-40B4-BE49-F238E27FC236}">
                <a16:creationId xmlns:a16="http://schemas.microsoft.com/office/drawing/2014/main" id="{8C7610A8-C33B-BF89-2567-D1A0830FDBB9}"/>
              </a:ext>
            </a:extLst>
          </p:cNvPr>
          <p:cNvSpPr txBox="1"/>
          <p:nvPr/>
        </p:nvSpPr>
        <p:spPr>
          <a:xfrm flipH="1">
            <a:off x="5120639" y="317228"/>
            <a:ext cx="3810000" cy="4154984"/>
          </a:xfrm>
          <a:prstGeom prst="rect">
            <a:avLst/>
          </a:prstGeom>
          <a:noFill/>
        </p:spPr>
        <p:txBody>
          <a:bodyPr wrap="square" rtlCol="0">
            <a:spAutoFit/>
          </a:bodyPr>
          <a:lstStyle/>
          <a:p>
            <a:r>
              <a:rPr kumimoji="1" lang="ja-JP" altLang="en-US" sz="2400" dirty="0">
                <a:latin typeface="AR P丸ゴシック体E" panose="020F0900000000000000" pitchFamily="50" charset="-128"/>
                <a:ea typeface="AR P丸ゴシック体E" panose="020F0900000000000000" pitchFamily="50" charset="-128"/>
              </a:rPr>
              <a:t>「</a:t>
            </a:r>
            <a:r>
              <a:rPr kumimoji="1" lang="ja-JP" altLang="en-US" sz="2400" dirty="0">
                <a:solidFill>
                  <a:schemeClr val="accent5">
                    <a:lumMod val="75000"/>
                  </a:schemeClr>
                </a:solidFill>
                <a:latin typeface="AR P丸ゴシック体E" panose="020F0900000000000000" pitchFamily="50" charset="-128"/>
                <a:ea typeface="AR P丸ゴシック体E" panose="020F0900000000000000" pitchFamily="50" charset="-128"/>
              </a:rPr>
              <a:t>手島利夫</a:t>
            </a:r>
            <a:r>
              <a:rPr kumimoji="1" lang="ja-JP" altLang="en-US" sz="2400" dirty="0">
                <a:latin typeface="AR P丸ゴシック体E" panose="020F0900000000000000" pitchFamily="50" charset="-128"/>
                <a:ea typeface="AR P丸ゴシック体E" panose="020F0900000000000000" pitchFamily="50" charset="-128"/>
              </a:rPr>
              <a:t>」で検索していただくと、ホームページをご覧いただくこともできます。プレゼンデータや動画など様々な資料がありますのでご活用ください。</a:t>
            </a:r>
            <a:r>
              <a:rPr kumimoji="1" lang="en-US" altLang="ja-JP" sz="2400" dirty="0">
                <a:latin typeface="AR P丸ゴシック体E" panose="020F0900000000000000" pitchFamily="50" charset="-128"/>
                <a:ea typeface="AR P丸ゴシック体E" panose="020F0900000000000000" pitchFamily="50" charset="-128"/>
              </a:rPr>
              <a:t>ESD</a:t>
            </a:r>
            <a:r>
              <a:rPr kumimoji="1" lang="ja-JP" altLang="en-US" sz="2400" dirty="0">
                <a:latin typeface="AR P丸ゴシック体E" panose="020F0900000000000000" pitchFamily="50" charset="-128"/>
                <a:ea typeface="AR P丸ゴシック体E" panose="020F0900000000000000" pitchFamily="50" charset="-128"/>
              </a:rPr>
              <a:t>に関するコラムも書いてます。</a:t>
            </a:r>
            <a:endParaRPr kumimoji="1" lang="en-US" altLang="ja-JP" sz="2400" dirty="0">
              <a:latin typeface="AR P丸ゴシック体E" panose="020F0900000000000000" pitchFamily="50" charset="-128"/>
              <a:ea typeface="AR P丸ゴシック体E" panose="020F0900000000000000" pitchFamily="50" charset="-128"/>
            </a:endParaRPr>
          </a:p>
          <a:p>
            <a:r>
              <a:rPr kumimoji="1" lang="en-US" altLang="ja-JP" sz="2400" dirty="0">
                <a:latin typeface="AR P丸ゴシック体E" panose="020F0900000000000000" pitchFamily="50" charset="-128"/>
                <a:ea typeface="AR P丸ゴシック体E" panose="020F0900000000000000" pitchFamily="50" charset="-128"/>
                <a:hlinkClick r:id="rId3"/>
              </a:rPr>
              <a:t>https://www.kyoiku-shuppan.co.jp/business/cate4/top.html</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ja-JP" altLang="en-US" sz="24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84119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149B8C9-CF74-4E7D-99D8-2D10CA4995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308318"/>
            <a:ext cx="7130865" cy="6127063"/>
          </a:xfrm>
          <a:prstGeom prst="rect">
            <a:avLst/>
          </a:prstGeom>
          <a:noFill/>
          <a:ln>
            <a:noFill/>
          </a:ln>
          <a:extLst>
            <a:ext uri="{53640926-AAD7-44D8-BBD7-CCE9431645EC}">
              <a14:shadowObscured xmlns:a14="http://schemas.microsoft.com/office/drawing/2010/main"/>
            </a:ext>
          </a:extLst>
        </p:spPr>
      </p:pic>
      <p:pic>
        <p:nvPicPr>
          <p:cNvPr id="9" name="図 8">
            <a:extLst>
              <a:ext uri="{FF2B5EF4-FFF2-40B4-BE49-F238E27FC236}">
                <a16:creationId xmlns:a16="http://schemas.microsoft.com/office/drawing/2014/main" id="{57B78062-197A-4BC6-9E5E-25995B4F665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1362302" y="795527"/>
            <a:ext cx="4313284" cy="451548"/>
          </a:xfrm>
          <a:prstGeom prst="rect">
            <a:avLst/>
          </a:prstGeom>
          <a:noFill/>
          <a:ln>
            <a:noFill/>
          </a:ln>
          <a:extLst>
            <a:ext uri="{53640926-AAD7-44D8-BBD7-CCE9431645EC}">
              <a14:shadowObscured xmlns:a14="http://schemas.microsoft.com/office/drawing/2010/main"/>
            </a:ext>
          </a:extLst>
        </p:spPr>
      </p:pic>
      <p:pic>
        <p:nvPicPr>
          <p:cNvPr id="10" name="図 9">
            <a:extLst>
              <a:ext uri="{FF2B5EF4-FFF2-40B4-BE49-F238E27FC236}">
                <a16:creationId xmlns:a16="http://schemas.microsoft.com/office/drawing/2014/main" id="{A74D8A03-187B-4BE4-8141-46633E75125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rot="5400000">
            <a:off x="4393180" y="3888804"/>
            <a:ext cx="4015253" cy="1047784"/>
          </a:xfrm>
          <a:prstGeom prst="rect">
            <a:avLst/>
          </a:prstGeom>
          <a:noFill/>
          <a:ln>
            <a:noFill/>
          </a:ln>
          <a:extLst>
            <a:ext uri="{53640926-AAD7-44D8-BBD7-CCE9431645EC}">
              <a14:shadowObscured xmlns:a14="http://schemas.microsoft.com/office/drawing/2010/main"/>
            </a:ext>
          </a:extLst>
        </p:spPr>
      </p:pic>
      <p:pic>
        <p:nvPicPr>
          <p:cNvPr id="11" name="図 10">
            <a:extLst>
              <a:ext uri="{FF2B5EF4-FFF2-40B4-BE49-F238E27FC236}">
                <a16:creationId xmlns:a16="http://schemas.microsoft.com/office/drawing/2014/main" id="{FC5A1CF5-0CC8-4650-8FAF-24B5A0792C3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602323" y="1716932"/>
            <a:ext cx="2866091" cy="451548"/>
          </a:xfrm>
          <a:prstGeom prst="rect">
            <a:avLst/>
          </a:prstGeom>
          <a:noFill/>
          <a:ln>
            <a:noFill/>
          </a:ln>
          <a:extLst>
            <a:ext uri="{53640926-AAD7-44D8-BBD7-CCE9431645EC}">
              <a14:shadowObscured xmlns:a14="http://schemas.microsoft.com/office/drawing/2010/main"/>
            </a:ext>
          </a:extLst>
        </p:spPr>
      </p:pic>
      <p:pic>
        <p:nvPicPr>
          <p:cNvPr id="12" name="図 11">
            <a:extLst>
              <a:ext uri="{FF2B5EF4-FFF2-40B4-BE49-F238E27FC236}">
                <a16:creationId xmlns:a16="http://schemas.microsoft.com/office/drawing/2014/main" id="{C4F7AA6B-4FC8-4152-B30A-CD93CCD3845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bwMode="auto">
          <a:xfrm>
            <a:off x="3328987" y="1624500"/>
            <a:ext cx="2429287" cy="265222"/>
          </a:xfrm>
          <a:prstGeom prst="rect">
            <a:avLst/>
          </a:prstGeom>
          <a:noFill/>
          <a:ln>
            <a:noFill/>
          </a:ln>
          <a:extLst>
            <a:ext uri="{53640926-AAD7-44D8-BBD7-CCE9431645EC}">
              <a14:shadowObscured xmlns:a14="http://schemas.microsoft.com/office/drawing/2010/main"/>
            </a:ext>
          </a:extLst>
        </p:spPr>
      </p:pic>
      <p:pic>
        <p:nvPicPr>
          <p:cNvPr id="13" name="図 12">
            <a:extLst>
              <a:ext uri="{FF2B5EF4-FFF2-40B4-BE49-F238E27FC236}">
                <a16:creationId xmlns:a16="http://schemas.microsoft.com/office/drawing/2014/main" id="{36DF57FF-F720-4D3C-8415-99804AEA65E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374177" y="5750109"/>
            <a:ext cx="2633398" cy="670213"/>
          </a:xfrm>
          <a:prstGeom prst="rect">
            <a:avLst/>
          </a:prstGeom>
          <a:noFill/>
          <a:ln>
            <a:noFill/>
          </a:ln>
          <a:extLst>
            <a:ext uri="{53640926-AAD7-44D8-BBD7-CCE9431645EC}">
              <a14:shadowObscured xmlns:a14="http://schemas.microsoft.com/office/drawing/2010/main"/>
            </a:ext>
          </a:extLst>
        </p:spPr>
      </p:pic>
      <p:pic>
        <p:nvPicPr>
          <p:cNvPr id="4" name="図 3">
            <a:extLst>
              <a:ext uri="{FF2B5EF4-FFF2-40B4-BE49-F238E27FC236}">
                <a16:creationId xmlns:a16="http://schemas.microsoft.com/office/drawing/2014/main" id="{78AEEF6F-8380-4F5F-9C97-EDAA623D380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bwMode="auto">
          <a:xfrm rot="5400000">
            <a:off x="2016788" y="2995939"/>
            <a:ext cx="1795621" cy="185951"/>
          </a:xfrm>
          <a:prstGeom prst="rect">
            <a:avLst/>
          </a:prstGeom>
          <a:noFill/>
          <a:ln>
            <a:noFill/>
          </a:ln>
          <a:extLst>
            <a:ext uri="{53640926-AAD7-44D8-BBD7-CCE9431645EC}">
              <a14:shadowObscured xmlns:a14="http://schemas.microsoft.com/office/drawing/2010/main"/>
            </a:ext>
          </a:extLst>
        </p:spPr>
      </p:pic>
      <p:grpSp>
        <p:nvGrpSpPr>
          <p:cNvPr id="5" name="グループ化 4">
            <a:extLst>
              <a:ext uri="{FF2B5EF4-FFF2-40B4-BE49-F238E27FC236}">
                <a16:creationId xmlns:a16="http://schemas.microsoft.com/office/drawing/2014/main" id="{B3DB8F6E-C169-4793-A6C3-F1BCEAD850E5}"/>
              </a:ext>
            </a:extLst>
          </p:cNvPr>
          <p:cNvGrpSpPr/>
          <p:nvPr/>
        </p:nvGrpSpPr>
        <p:grpSpPr>
          <a:xfrm>
            <a:off x="3486149" y="2328862"/>
            <a:ext cx="5629275" cy="4355851"/>
            <a:chOff x="4091722" y="2742885"/>
            <a:chExt cx="5307772" cy="4115115"/>
          </a:xfrm>
        </p:grpSpPr>
        <p:pic>
          <p:nvPicPr>
            <p:cNvPr id="6" name="図 5">
              <a:extLst>
                <a:ext uri="{FF2B5EF4-FFF2-40B4-BE49-F238E27FC236}">
                  <a16:creationId xmlns:a16="http://schemas.microsoft.com/office/drawing/2014/main" id="{0AEC72BC-D000-4B71-9F65-0F25F7C4E81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091722" y="2742885"/>
              <a:ext cx="5307772" cy="4115112"/>
            </a:xfrm>
            <a:prstGeom prst="rect">
              <a:avLst/>
            </a:prstGeom>
            <a:ln w="57150">
              <a:solidFill>
                <a:schemeClr val="bg1"/>
              </a:solidFill>
            </a:ln>
          </p:spPr>
        </p:pic>
        <p:pic>
          <p:nvPicPr>
            <p:cNvPr id="7" name="図 6">
              <a:extLst>
                <a:ext uri="{FF2B5EF4-FFF2-40B4-BE49-F238E27FC236}">
                  <a16:creationId xmlns:a16="http://schemas.microsoft.com/office/drawing/2014/main" id="{13A4C19A-121A-4EBB-81B6-0D1919A3E9E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rot="5400000">
              <a:off x="8652195" y="6206790"/>
              <a:ext cx="661835" cy="640586"/>
            </a:xfrm>
            <a:prstGeom prst="rect">
              <a:avLst/>
            </a:prstGeom>
            <a:noFill/>
            <a:ln w="57150">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965685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D9BA607-4B54-48BF-9EEE-B958760021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9820" y="141986"/>
            <a:ext cx="7259892" cy="5442939"/>
          </a:xfrm>
          <a:prstGeom prst="rect">
            <a:avLst/>
          </a:prstGeom>
        </p:spPr>
      </p:pic>
      <p:sp>
        <p:nvSpPr>
          <p:cNvPr id="2" name="テキスト ボックス 1">
            <a:extLst>
              <a:ext uri="{FF2B5EF4-FFF2-40B4-BE49-F238E27FC236}">
                <a16:creationId xmlns:a16="http://schemas.microsoft.com/office/drawing/2014/main" id="{A40EAA0D-DE31-445E-C890-E45F66603D48}"/>
              </a:ext>
            </a:extLst>
          </p:cNvPr>
          <p:cNvSpPr txBox="1"/>
          <p:nvPr/>
        </p:nvSpPr>
        <p:spPr>
          <a:xfrm>
            <a:off x="699247" y="5755341"/>
            <a:ext cx="5724644" cy="646331"/>
          </a:xfrm>
          <a:prstGeom prst="rect">
            <a:avLst/>
          </a:prstGeom>
          <a:noFill/>
        </p:spPr>
        <p:txBody>
          <a:bodyPr wrap="none" rtlCol="0">
            <a:spAutoFit/>
          </a:bodyPr>
          <a:lstStyle/>
          <a:p>
            <a:r>
              <a:rPr kumimoji="1" lang="ja-JP" altLang="en-US" sz="3600" b="1" dirty="0">
                <a:solidFill>
                  <a:srgbClr val="C00000"/>
                </a:solidFill>
                <a:latin typeface="AR丸ゴシック体E" panose="020F0909000000000000" pitchFamily="49" charset="-128"/>
                <a:ea typeface="AR丸ゴシック体E" panose="020F0909000000000000" pitchFamily="49" charset="-128"/>
              </a:rPr>
              <a:t>大雨による土砂災害の多発</a:t>
            </a:r>
          </a:p>
        </p:txBody>
      </p:sp>
    </p:spTree>
    <p:extLst>
      <p:ext uri="{BB962C8B-B14F-4D97-AF65-F5344CB8AC3E}">
        <p14:creationId xmlns:p14="http://schemas.microsoft.com/office/powerpoint/2010/main" val="164609807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7098</TotalTime>
  <Words>5244</Words>
  <Application>Microsoft Office PowerPoint</Application>
  <PresentationFormat>画面に合わせる (4:3)</PresentationFormat>
  <Paragraphs>987</Paragraphs>
  <Slides>72</Slides>
  <Notes>46</Notes>
  <HiddenSlides>0</HiddenSlides>
  <MMClips>1</MMClips>
  <ScaleCrop>false</ScaleCrop>
  <HeadingPairs>
    <vt:vector size="8" baseType="variant">
      <vt:variant>
        <vt:lpstr>使用されているフォント</vt:lpstr>
      </vt:variant>
      <vt:variant>
        <vt:i4>27</vt:i4>
      </vt:variant>
      <vt:variant>
        <vt:lpstr>テーマ</vt:lpstr>
      </vt:variant>
      <vt:variant>
        <vt:i4>1</vt:i4>
      </vt:variant>
      <vt:variant>
        <vt:lpstr>埋め込まれた OLE サーバー</vt:lpstr>
      </vt:variant>
      <vt:variant>
        <vt:i4>1</vt:i4>
      </vt:variant>
      <vt:variant>
        <vt:lpstr>スライド タイトル</vt:lpstr>
      </vt:variant>
      <vt:variant>
        <vt:i4>72</vt:i4>
      </vt:variant>
    </vt:vector>
  </HeadingPairs>
  <TitlesOfParts>
    <vt:vector size="101" baseType="lpstr">
      <vt:lpstr>AR Pゴシック体S</vt:lpstr>
      <vt:lpstr>AR P丸ゴシック体E</vt:lpstr>
      <vt:lpstr>AR P悠々ゴシック体E</vt:lpstr>
      <vt:lpstr>AR P楷書体M</vt:lpstr>
      <vt:lpstr>AR丸ゴシック体E</vt:lpstr>
      <vt:lpstr>ＤＦ特太ゴシック体</vt:lpstr>
      <vt:lpstr>ＤＦ平成ゴシック体W5</vt:lpstr>
      <vt:lpstr>HGPｺﾞｼｯｸE</vt:lpstr>
      <vt:lpstr>HGP創英角ｺﾞｼｯｸUB</vt:lpstr>
      <vt:lpstr>HGP創英角ﾎﾟｯﾌﾟ体</vt:lpstr>
      <vt:lpstr>HGSｺﾞｼｯｸE</vt:lpstr>
      <vt:lpstr>HGS創英角ﾎﾟｯﾌﾟ体</vt:lpstr>
      <vt:lpstr>HG創英角ﾎﾟｯﾌﾟ体</vt:lpstr>
      <vt:lpstr>HG明朝B</vt:lpstr>
      <vt:lpstr>Meiryo UI</vt:lpstr>
      <vt:lpstr>ＭＳ Ｐゴシック</vt:lpstr>
      <vt:lpstr>ＭＳ ゴシック</vt:lpstr>
      <vt:lpstr>ＭＳ 明朝</vt:lpstr>
      <vt:lpstr>游ゴシック</vt:lpstr>
      <vt:lpstr>游ゴシック Light</vt:lpstr>
      <vt:lpstr>Arial</vt:lpstr>
      <vt:lpstr>Calibri</vt:lpstr>
      <vt:lpstr>Calibri Light</vt:lpstr>
      <vt:lpstr>Century</vt:lpstr>
      <vt:lpstr>open sans</vt:lpstr>
      <vt:lpstr>Roboto</vt:lpstr>
      <vt:lpstr>Wingdings</vt:lpstr>
      <vt:lpstr>Office テーマ</vt:lpstr>
      <vt:lpstr>ブック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2100年までの気温変化の予測</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その翌年2016年には、更なる進化が・・・  　〇　三味線の師匠さんの暮らしぶりを伝える 　　　のだったら、三味線を弾いてみたらどう 　　　かしら 　 　〇　それいいね。うちのおじいちゃん、三味　 　　　線弾けるよ。  　〇　教えてもらいに行こうかしら・・・  　〇　お母さん、今度の江戸資料館での発表、 　　　浴衣を着て話したいんだけど・・・ 　　　当日、母親が会場に行ってみると・・・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利夫 手島</dc:creator>
  <cp:lastModifiedBy>利夫 手島</cp:lastModifiedBy>
  <cp:revision>326</cp:revision>
  <cp:lastPrinted>2023-04-18T13:53:59Z</cp:lastPrinted>
  <dcterms:created xsi:type="dcterms:W3CDTF">2020-01-16T07:37:46Z</dcterms:created>
  <dcterms:modified xsi:type="dcterms:W3CDTF">2023-11-01T14:48:33Z</dcterms:modified>
</cp:coreProperties>
</file>