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3397" r:id="rId2"/>
    <p:sldId id="3386" r:id="rId3"/>
    <p:sldId id="3396" r:id="rId4"/>
    <p:sldId id="3246" r:id="rId5"/>
    <p:sldId id="3245" r:id="rId6"/>
    <p:sldId id="3344" r:id="rId7"/>
    <p:sldId id="3418" r:id="rId8"/>
    <p:sldId id="2912" r:id="rId9"/>
    <p:sldId id="3477" r:id="rId10"/>
    <p:sldId id="3473" r:id="rId11"/>
    <p:sldId id="264" r:id="rId12"/>
    <p:sldId id="265" r:id="rId13"/>
    <p:sldId id="3476" r:id="rId14"/>
    <p:sldId id="3518" r:id="rId15"/>
    <p:sldId id="3517" r:id="rId16"/>
    <p:sldId id="2913" r:id="rId17"/>
    <p:sldId id="3516" r:id="rId18"/>
    <p:sldId id="3510" r:id="rId19"/>
    <p:sldId id="3515" r:id="rId20"/>
    <p:sldId id="3513" r:id="rId21"/>
    <p:sldId id="3514" r:id="rId22"/>
    <p:sldId id="3474" r:id="rId23"/>
    <p:sldId id="3478" r:id="rId24"/>
    <p:sldId id="3479" r:id="rId25"/>
    <p:sldId id="3481" r:id="rId26"/>
    <p:sldId id="3482" r:id="rId27"/>
    <p:sldId id="3483" r:id="rId28"/>
    <p:sldId id="3484" r:id="rId29"/>
    <p:sldId id="3485" r:id="rId30"/>
    <p:sldId id="3486" r:id="rId31"/>
    <p:sldId id="3487" r:id="rId32"/>
    <p:sldId id="2231" r:id="rId33"/>
    <p:sldId id="3464" r:id="rId34"/>
    <p:sldId id="2915" r:id="rId35"/>
    <p:sldId id="3437" r:id="rId36"/>
    <p:sldId id="2785" r:id="rId37"/>
    <p:sldId id="2928" r:id="rId38"/>
    <p:sldId id="3296" r:id="rId39"/>
    <p:sldId id="3216" r:id="rId40"/>
    <p:sldId id="3234" r:id="rId41"/>
    <p:sldId id="3438" r:id="rId42"/>
    <p:sldId id="2917" r:id="rId43"/>
    <p:sldId id="2918" r:id="rId44"/>
    <p:sldId id="3389" r:id="rId45"/>
    <p:sldId id="3390" r:id="rId46"/>
    <p:sldId id="3391" r:id="rId47"/>
    <p:sldId id="3408" r:id="rId48"/>
    <p:sldId id="3409" r:id="rId49"/>
    <p:sldId id="3410" r:id="rId50"/>
    <p:sldId id="3411" r:id="rId51"/>
    <p:sldId id="3488" r:id="rId52"/>
    <p:sldId id="3489" r:id="rId53"/>
    <p:sldId id="3226" r:id="rId54"/>
    <p:sldId id="3471" r:id="rId55"/>
    <p:sldId id="3468" r:id="rId56"/>
    <p:sldId id="3404" r:id="rId57"/>
    <p:sldId id="3491" r:id="rId58"/>
    <p:sldId id="3492" r:id="rId59"/>
    <p:sldId id="3493" r:id="rId60"/>
    <p:sldId id="3494" r:id="rId61"/>
    <p:sldId id="3495" r:id="rId62"/>
    <p:sldId id="3496" r:id="rId63"/>
    <p:sldId id="3497" r:id="rId64"/>
    <p:sldId id="3498" r:id="rId65"/>
    <p:sldId id="3499" r:id="rId66"/>
    <p:sldId id="3500" r:id="rId67"/>
    <p:sldId id="3501" r:id="rId68"/>
    <p:sldId id="3502" r:id="rId69"/>
    <p:sldId id="3503" r:id="rId70"/>
    <p:sldId id="3504" r:id="rId71"/>
    <p:sldId id="3505" r:id="rId72"/>
    <p:sldId id="3506" r:id="rId73"/>
    <p:sldId id="3507" r:id="rId74"/>
    <p:sldId id="3508" r:id="rId75"/>
    <p:sldId id="3509" r:id="rId76"/>
    <p:sldId id="3470" r:id="rId77"/>
    <p:sldId id="262" r:id="rId78"/>
    <p:sldId id="3472" r:id="rId79"/>
    <p:sldId id="3400" r:id="rId80"/>
    <p:sldId id="3401" r:id="rId81"/>
    <p:sldId id="3402" r:id="rId82"/>
    <p:sldId id="3519" r:id="rId83"/>
  </p:sldIdLst>
  <p:sldSz cx="9144000" cy="6858000" type="screen4x3"/>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E4EBA3"/>
    <a:srgbClr val="C9E7A7"/>
    <a:srgbClr val="FFCCCC"/>
    <a:srgbClr val="FAF6EC"/>
    <a:srgbClr val="F3E7CD"/>
    <a:srgbClr val="509678"/>
    <a:srgbClr val="F5EEDB"/>
    <a:srgbClr val="FCFBE0"/>
    <a:srgbClr val="FFF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4660"/>
  </p:normalViewPr>
  <p:slideViewPr>
    <p:cSldViewPr snapToGrid="0">
      <p:cViewPr varScale="1">
        <p:scale>
          <a:sx n="113" d="100"/>
          <a:sy n="113" d="100"/>
        </p:scale>
        <p:origin x="924"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84871" cy="50275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700" y="0"/>
            <a:ext cx="2984871" cy="502755"/>
          </a:xfrm>
          <a:prstGeom prst="rect">
            <a:avLst/>
          </a:prstGeom>
        </p:spPr>
        <p:txBody>
          <a:bodyPr vert="horz" lIns="96616" tIns="48308" rIns="96616" bIns="48308" rtlCol="0"/>
          <a:lstStyle>
            <a:lvl1pPr algn="r">
              <a:defRPr sz="1300"/>
            </a:lvl1pPr>
          </a:lstStyle>
          <a:p>
            <a:fld id="{3F62D26E-8C8A-429E-ACD8-4DBF899916E1}" type="datetimeFigureOut">
              <a:rPr kumimoji="1" lang="ja-JP" altLang="en-US" smtClean="0"/>
              <a:t>2026/7/20</a:t>
            </a:fld>
            <a:endParaRPr kumimoji="1" lang="ja-JP" altLang="en-US"/>
          </a:p>
        </p:txBody>
      </p:sp>
      <p:sp>
        <p:nvSpPr>
          <p:cNvPr id="4" name="スライド イメージ プレースホルダー 3"/>
          <p:cNvSpPr>
            <a:spLocks noGrp="1" noRot="1" noChangeAspect="1"/>
          </p:cNvSpPr>
          <p:nvPr>
            <p:ph type="sldImg" idx="2"/>
          </p:nvPr>
        </p:nvSpPr>
        <p:spPr>
          <a:xfrm>
            <a:off x="1189038" y="1250950"/>
            <a:ext cx="4510087" cy="3384550"/>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688817" y="4822270"/>
            <a:ext cx="5510530" cy="3945493"/>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517548"/>
            <a:ext cx="2984871" cy="502755"/>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700" y="9517548"/>
            <a:ext cx="2984871" cy="502755"/>
          </a:xfrm>
          <a:prstGeom prst="rect">
            <a:avLst/>
          </a:prstGeom>
        </p:spPr>
        <p:txBody>
          <a:bodyPr vert="horz" lIns="96616" tIns="48308" rIns="96616" bIns="48308" rtlCol="0" anchor="b"/>
          <a:lstStyle>
            <a:lvl1pPr algn="r">
              <a:defRPr sz="1300"/>
            </a:lvl1pPr>
          </a:lstStyle>
          <a:p>
            <a:fld id="{AC5302BE-DEEE-48D9-99AC-A00C201FD262}" type="slidenum">
              <a:rPr kumimoji="1" lang="ja-JP" altLang="en-US" smtClean="0"/>
              <a:t>‹#›</a:t>
            </a:fld>
            <a:endParaRPr kumimoji="1" lang="ja-JP" altLang="en-US"/>
          </a:p>
        </p:txBody>
      </p:sp>
    </p:spTree>
    <p:extLst>
      <p:ext uri="{BB962C8B-B14F-4D97-AF65-F5344CB8AC3E}">
        <p14:creationId xmlns:p14="http://schemas.microsoft.com/office/powerpoint/2010/main" val="27122140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82A57-321E-C60D-F6F1-8AC4A8E409B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15A85C-B194-F7EC-A11A-441E5208CBE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14B032D-2BBA-692F-5E0C-0FEC13DEA60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E9F1E9F-398E-21D9-038D-D1CB368CE027}"/>
              </a:ext>
            </a:extLst>
          </p:cNvPr>
          <p:cNvSpPr>
            <a:spLocks noGrp="1"/>
          </p:cNvSpPr>
          <p:nvPr>
            <p:ph type="sldNum" sz="quarter" idx="5"/>
          </p:nvPr>
        </p:nvSpPr>
        <p:spPr/>
        <p:txBody>
          <a:bodyPr/>
          <a:lstStyle/>
          <a:p>
            <a:fld id="{9D4F7A05-CD05-487B-AE20-5CDBB3273D2A}" type="slidenum">
              <a:rPr kumimoji="1" lang="ja-JP" altLang="en-US" smtClean="0"/>
              <a:t>1</a:t>
            </a:fld>
            <a:endParaRPr kumimoji="1" lang="ja-JP" altLang="en-US"/>
          </a:p>
        </p:txBody>
      </p:sp>
    </p:spTree>
    <p:extLst>
      <p:ext uri="{BB962C8B-B14F-4D97-AF65-F5344CB8AC3E}">
        <p14:creationId xmlns:p14="http://schemas.microsoft.com/office/powerpoint/2010/main" val="2199266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xfrm>
            <a:off x="936625" y="750888"/>
            <a:ext cx="5013325"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686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00162">
              <a:defRPr kumimoji="1" sz="1900">
                <a:solidFill>
                  <a:schemeClr val="tx1"/>
                </a:solidFill>
                <a:latin typeface="Arial" panose="020B0604020202020204" pitchFamily="34" charset="0"/>
                <a:ea typeface="ＭＳ Ｐゴシック" panose="020B0600070205080204" pitchFamily="50" charset="-128"/>
              </a:defRPr>
            </a:lvl1pPr>
            <a:lvl2pPr marL="754931" indent="-290359" defTabSz="1300162">
              <a:defRPr kumimoji="1" sz="1900">
                <a:solidFill>
                  <a:schemeClr val="tx1"/>
                </a:solidFill>
                <a:latin typeface="Arial" panose="020B0604020202020204" pitchFamily="34" charset="0"/>
                <a:ea typeface="ＭＳ Ｐゴシック" panose="020B0600070205080204" pitchFamily="50" charset="-128"/>
              </a:defRPr>
            </a:lvl2pPr>
            <a:lvl3pPr marL="1161433" indent="-232287" defTabSz="1300162">
              <a:defRPr kumimoji="1" sz="1900">
                <a:solidFill>
                  <a:schemeClr val="tx1"/>
                </a:solidFill>
                <a:latin typeface="Arial" panose="020B0604020202020204" pitchFamily="34" charset="0"/>
                <a:ea typeface="ＭＳ Ｐゴシック" panose="020B0600070205080204" pitchFamily="50" charset="-128"/>
              </a:defRPr>
            </a:lvl3pPr>
            <a:lvl4pPr marL="1626009" indent="-232287" defTabSz="1300162">
              <a:defRPr kumimoji="1" sz="1900">
                <a:solidFill>
                  <a:schemeClr val="tx1"/>
                </a:solidFill>
                <a:latin typeface="Arial" panose="020B0604020202020204" pitchFamily="34" charset="0"/>
                <a:ea typeface="ＭＳ Ｐゴシック" panose="020B0600070205080204" pitchFamily="50" charset="-128"/>
              </a:defRPr>
            </a:lvl4pPr>
            <a:lvl5pPr marL="2090581" indent="-232287" defTabSz="1300162">
              <a:defRPr kumimoji="1" sz="1900">
                <a:solidFill>
                  <a:schemeClr val="tx1"/>
                </a:solidFill>
                <a:latin typeface="Arial" panose="020B0604020202020204" pitchFamily="34" charset="0"/>
                <a:ea typeface="ＭＳ Ｐゴシック" panose="020B0600070205080204" pitchFamily="50" charset="-128"/>
              </a:defRPr>
            </a:lvl5pPr>
            <a:lvl6pPr marL="2555154"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019729"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84303"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948875"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426765B3-360B-431F-ADDE-4D76B7EBF214}" type="slidenum">
              <a:rPr lang="ja-JP" altLang="en-US" sz="1200">
                <a:latin typeface="Calibri" panose="020F0502020204030204" pitchFamily="34" charset="0"/>
              </a:rPr>
              <a:pPr/>
              <a:t>39</a:t>
            </a:fld>
            <a:endParaRPr lang="ja-JP" altLang="en-US" sz="1200">
              <a:latin typeface="Calibri" panose="020F0502020204030204" pitchFamily="34" charset="0"/>
            </a:endParaRPr>
          </a:p>
        </p:txBody>
      </p:sp>
    </p:spTree>
    <p:extLst>
      <p:ext uri="{BB962C8B-B14F-4D97-AF65-F5344CB8AC3E}">
        <p14:creationId xmlns:p14="http://schemas.microsoft.com/office/powerpoint/2010/main" val="2905532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1449388" y="803275"/>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225543" y="4052193"/>
            <a:ext cx="5040591" cy="56609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697">
              <a:defRPr kumimoji="1" sz="1900">
                <a:solidFill>
                  <a:schemeClr val="tx1"/>
                </a:solidFill>
                <a:latin typeface="Arial" panose="020B0604020202020204" pitchFamily="34" charset="0"/>
                <a:ea typeface="ＭＳ Ｐゴシック" panose="020B0600070205080204" pitchFamily="50" charset="-128"/>
              </a:defRPr>
            </a:lvl1pPr>
            <a:lvl2pPr marL="795308" indent="-305888" defTabSz="1369697">
              <a:defRPr kumimoji="1" sz="1900">
                <a:solidFill>
                  <a:schemeClr val="tx1"/>
                </a:solidFill>
                <a:latin typeface="Arial" panose="020B0604020202020204" pitchFamily="34" charset="0"/>
                <a:ea typeface="ＭＳ Ｐゴシック" panose="020B0600070205080204" pitchFamily="50" charset="-128"/>
              </a:defRPr>
            </a:lvl2pPr>
            <a:lvl3pPr marL="1223552" indent="-244711" defTabSz="1369697">
              <a:defRPr kumimoji="1" sz="1900">
                <a:solidFill>
                  <a:schemeClr val="tx1"/>
                </a:solidFill>
                <a:latin typeface="Arial" panose="020B0604020202020204" pitchFamily="34" charset="0"/>
                <a:ea typeface="ＭＳ Ｐゴシック" panose="020B0600070205080204" pitchFamily="50" charset="-128"/>
              </a:defRPr>
            </a:lvl3pPr>
            <a:lvl4pPr marL="1712972" indent="-244711" defTabSz="1369697">
              <a:defRPr kumimoji="1" sz="1900">
                <a:solidFill>
                  <a:schemeClr val="tx1"/>
                </a:solidFill>
                <a:latin typeface="Arial" panose="020B0604020202020204" pitchFamily="34" charset="0"/>
                <a:ea typeface="ＭＳ Ｐゴシック" panose="020B0600070205080204" pitchFamily="50" charset="-128"/>
              </a:defRPr>
            </a:lvl4pPr>
            <a:lvl5pPr marL="2202391" indent="-244711" defTabSz="1369697">
              <a:defRPr kumimoji="1" sz="1900">
                <a:solidFill>
                  <a:schemeClr val="tx1"/>
                </a:solidFill>
                <a:latin typeface="Arial" panose="020B0604020202020204" pitchFamily="34" charset="0"/>
                <a:ea typeface="ＭＳ Ｐゴシック" panose="020B0600070205080204" pitchFamily="50" charset="-128"/>
              </a:defRPr>
            </a:lvl5pPr>
            <a:lvl6pPr marL="2691813"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81232"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7065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6007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40</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1164957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42</a:t>
            </a:fld>
            <a:endParaRPr kumimoji="1" lang="ja-JP" altLang="en-US"/>
          </a:p>
        </p:txBody>
      </p:sp>
    </p:spTree>
    <p:extLst>
      <p:ext uri="{BB962C8B-B14F-4D97-AF65-F5344CB8AC3E}">
        <p14:creationId xmlns:p14="http://schemas.microsoft.com/office/powerpoint/2010/main" val="909599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144838" y="565150"/>
            <a:ext cx="3773487"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43</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bwMode="auto">
          <a:xfrm>
            <a:off x="-1622425" y="1217613"/>
            <a:ext cx="8107363" cy="60817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747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401555">
              <a:defRPr kumimoji="1" sz="2000">
                <a:solidFill>
                  <a:schemeClr val="tx1"/>
                </a:solidFill>
                <a:latin typeface="Arial" panose="020B0604020202020204" pitchFamily="34" charset="0"/>
                <a:ea typeface="ＭＳ Ｐゴシック" panose="020B0600070205080204" pitchFamily="50" charset="-128"/>
              </a:defRPr>
            </a:lvl1pPr>
            <a:lvl2pPr defTabSz="1401555">
              <a:defRPr kumimoji="1" sz="2000">
                <a:solidFill>
                  <a:schemeClr val="tx1"/>
                </a:solidFill>
                <a:latin typeface="Arial" panose="020B0604020202020204" pitchFamily="34" charset="0"/>
                <a:ea typeface="ＭＳ Ｐゴシック" panose="020B0600070205080204" pitchFamily="50" charset="-128"/>
              </a:defRPr>
            </a:lvl2pPr>
            <a:lvl3pPr defTabSz="1401555">
              <a:defRPr kumimoji="1" sz="2000">
                <a:solidFill>
                  <a:schemeClr val="tx1"/>
                </a:solidFill>
                <a:latin typeface="Arial" panose="020B0604020202020204" pitchFamily="34" charset="0"/>
                <a:ea typeface="ＭＳ Ｐゴシック" panose="020B0600070205080204" pitchFamily="50" charset="-128"/>
              </a:defRPr>
            </a:lvl3pPr>
            <a:lvl4pPr defTabSz="1401555">
              <a:defRPr kumimoji="1" sz="2000">
                <a:solidFill>
                  <a:schemeClr val="tx1"/>
                </a:solidFill>
                <a:latin typeface="Arial" panose="020B0604020202020204" pitchFamily="34" charset="0"/>
                <a:ea typeface="ＭＳ Ｐゴシック" panose="020B0600070205080204" pitchFamily="50" charset="-128"/>
              </a:defRPr>
            </a:lvl4pPr>
            <a:lvl5pPr defTabSz="1401555">
              <a:defRPr kumimoji="1" sz="2000">
                <a:solidFill>
                  <a:schemeClr val="tx1"/>
                </a:solidFill>
                <a:latin typeface="Arial" panose="020B0604020202020204" pitchFamily="34" charset="0"/>
                <a:ea typeface="ＭＳ Ｐゴシック" panose="020B0600070205080204" pitchFamily="50" charset="-128"/>
              </a:defRPr>
            </a:lvl5pPr>
            <a:lvl6pPr marL="2597920"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98723"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99526"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0331"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FC56A455-5B98-4C4B-B1E6-A909EF24EA8D}" type="slidenum">
              <a:rPr lang="ja-JP" altLang="en-US" sz="1300">
                <a:latin typeface="Calibri" panose="020F0502020204030204" pitchFamily="34" charset="0"/>
              </a:rPr>
              <a:pPr/>
              <a:t>53</a:t>
            </a:fld>
            <a:endParaRPr lang="ja-JP" altLang="en-US" sz="1300">
              <a:latin typeface="Calibri" panose="020F0502020204030204" pitchFamily="34" charset="0"/>
            </a:endParaRPr>
          </a:p>
        </p:txBody>
      </p:sp>
    </p:spTree>
    <p:extLst>
      <p:ext uri="{BB962C8B-B14F-4D97-AF65-F5344CB8AC3E}">
        <p14:creationId xmlns:p14="http://schemas.microsoft.com/office/powerpoint/2010/main" val="3113331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E780E-3273-7DC5-F9C4-1113632526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47D121-AE6C-3B7D-53E0-3820E8CF91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364FE03-1FD1-C6A4-6735-46139FBE3FA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1CA4589-0A3A-1BC6-85D0-D665CC3F7B04}"/>
              </a:ext>
            </a:extLst>
          </p:cNvPr>
          <p:cNvSpPr>
            <a:spLocks noGrp="1"/>
          </p:cNvSpPr>
          <p:nvPr>
            <p:ph type="sldNum" sz="quarter" idx="5"/>
          </p:nvPr>
        </p:nvSpPr>
        <p:spPr/>
        <p:txBody>
          <a:bodyPr/>
          <a:lstStyle/>
          <a:p>
            <a:fld id="{9D4F7A05-CD05-487B-AE20-5CDBB3273D2A}" type="slidenum">
              <a:rPr kumimoji="1" lang="ja-JP" altLang="en-US" smtClean="0"/>
              <a:t>78</a:t>
            </a:fld>
            <a:endParaRPr kumimoji="1" lang="ja-JP" altLang="en-US"/>
          </a:p>
        </p:txBody>
      </p:sp>
    </p:spTree>
    <p:extLst>
      <p:ext uri="{BB962C8B-B14F-4D97-AF65-F5344CB8AC3E}">
        <p14:creationId xmlns:p14="http://schemas.microsoft.com/office/powerpoint/2010/main" val="1361613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DDA0F-5269-157D-28CC-AF0AD0C13D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7AC5108-06BE-1199-D1CD-85611FC90A2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6789C5B-36D9-29BE-11EA-5C0EA75EB91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1836AD9-4BB8-49FB-CA40-ACE3F8E006F3}"/>
              </a:ext>
            </a:extLst>
          </p:cNvPr>
          <p:cNvSpPr>
            <a:spLocks noGrp="1"/>
          </p:cNvSpPr>
          <p:nvPr>
            <p:ph type="sldNum" sz="quarter" idx="5"/>
          </p:nvPr>
        </p:nvSpPr>
        <p:spPr/>
        <p:txBody>
          <a:bodyPr/>
          <a:lstStyle/>
          <a:p>
            <a:fld id="{9D4F7A05-CD05-487B-AE20-5CDBB3273D2A}" type="slidenum">
              <a:rPr kumimoji="1" lang="ja-JP" altLang="en-US" smtClean="0"/>
              <a:t>79</a:t>
            </a:fld>
            <a:endParaRPr kumimoji="1" lang="ja-JP" altLang="en-US"/>
          </a:p>
        </p:txBody>
      </p:sp>
    </p:spTree>
    <p:extLst>
      <p:ext uri="{BB962C8B-B14F-4D97-AF65-F5344CB8AC3E}">
        <p14:creationId xmlns:p14="http://schemas.microsoft.com/office/powerpoint/2010/main" val="3563355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BF18A-3D02-685D-F145-9C2281275D1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AF87986-6A52-F383-8D55-75E77C2B253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5794DA1-3865-B987-2CDF-E95D0344BFF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5FAB224-9886-18CB-8325-6D2AAEE037E5}"/>
              </a:ext>
            </a:extLst>
          </p:cNvPr>
          <p:cNvSpPr>
            <a:spLocks noGrp="1"/>
          </p:cNvSpPr>
          <p:nvPr>
            <p:ph type="sldNum" sz="quarter" idx="5"/>
          </p:nvPr>
        </p:nvSpPr>
        <p:spPr/>
        <p:txBody>
          <a:bodyPr/>
          <a:lstStyle/>
          <a:p>
            <a:fld id="{9D4F7A05-CD05-487B-AE20-5CDBB3273D2A}" type="slidenum">
              <a:rPr kumimoji="1" lang="ja-JP" altLang="en-US" smtClean="0"/>
              <a:t>80</a:t>
            </a:fld>
            <a:endParaRPr kumimoji="1" lang="ja-JP" altLang="en-US"/>
          </a:p>
        </p:txBody>
      </p:sp>
    </p:spTree>
    <p:extLst>
      <p:ext uri="{BB962C8B-B14F-4D97-AF65-F5344CB8AC3E}">
        <p14:creationId xmlns:p14="http://schemas.microsoft.com/office/powerpoint/2010/main" val="3886060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04EA029-6F4B-4663-B076-C9D31853E9F2}" type="slidenum">
              <a:rPr kumimoji="1" lang="ja-JP" altLang="en-US" smtClean="0"/>
              <a:t>81</a:t>
            </a:fld>
            <a:endParaRPr kumimoji="1" lang="ja-JP" altLang="en-US"/>
          </a:p>
        </p:txBody>
      </p:sp>
    </p:spTree>
    <p:extLst>
      <p:ext uri="{BB962C8B-B14F-4D97-AF65-F5344CB8AC3E}">
        <p14:creationId xmlns:p14="http://schemas.microsoft.com/office/powerpoint/2010/main" val="3412943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E03B1-80FC-3F7C-C08E-46E94F01F3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7A6E41-C8A8-2AA9-7963-28EB6583635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916C973-782D-3D21-8D57-66E810890DF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C70A7E6-8036-C33C-521C-92FC3C4C409A}"/>
              </a:ext>
            </a:extLst>
          </p:cNvPr>
          <p:cNvSpPr>
            <a:spLocks noGrp="1"/>
          </p:cNvSpPr>
          <p:nvPr>
            <p:ph type="sldNum" sz="quarter" idx="5"/>
          </p:nvPr>
        </p:nvSpPr>
        <p:spPr/>
        <p:txBody>
          <a:bodyPr/>
          <a:lstStyle/>
          <a:p>
            <a:fld id="{9D4F7A05-CD05-487B-AE20-5CDBB3273D2A}" type="slidenum">
              <a:rPr kumimoji="1" lang="ja-JP" altLang="en-US" smtClean="0"/>
              <a:t>82</a:t>
            </a:fld>
            <a:endParaRPr kumimoji="1" lang="ja-JP" altLang="en-US"/>
          </a:p>
        </p:txBody>
      </p:sp>
    </p:spTree>
    <p:extLst>
      <p:ext uri="{BB962C8B-B14F-4D97-AF65-F5344CB8AC3E}">
        <p14:creationId xmlns:p14="http://schemas.microsoft.com/office/powerpoint/2010/main" val="2346248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8</a:t>
            </a:fld>
            <a:endParaRPr kumimoji="1" lang="ja-JP" altLang="en-US"/>
          </a:p>
        </p:txBody>
      </p:sp>
    </p:spTree>
    <p:extLst>
      <p:ext uri="{BB962C8B-B14F-4D97-AF65-F5344CB8AC3E}">
        <p14:creationId xmlns:p14="http://schemas.microsoft.com/office/powerpoint/2010/main" val="134639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 1"/>
          <p:cNvSpPr>
            <a:spLocks noGrp="1" noRot="1" noChangeAspect="1" noTextEdit="1"/>
          </p:cNvSpPr>
          <p:nvPr>
            <p:ph type="sldImg"/>
          </p:nvPr>
        </p:nvSpPr>
        <p:spPr bwMode="auto">
          <a:xfrm>
            <a:off x="3144838" y="566738"/>
            <a:ext cx="3775075" cy="2830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12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6503">
              <a:defRPr kumimoji="1" sz="2000">
                <a:solidFill>
                  <a:schemeClr val="tx1"/>
                </a:solidFill>
                <a:latin typeface="Arial" panose="020B0604020202020204" pitchFamily="34" charset="0"/>
                <a:ea typeface="ＭＳ Ｐゴシック" panose="020B0600070205080204" pitchFamily="50" charset="-128"/>
              </a:defRPr>
            </a:lvl1pPr>
            <a:lvl2pPr marL="799260" indent="-307407" defTabSz="1376503">
              <a:defRPr kumimoji="1" sz="2000">
                <a:solidFill>
                  <a:schemeClr val="tx1"/>
                </a:solidFill>
                <a:latin typeface="Arial" panose="020B0604020202020204" pitchFamily="34" charset="0"/>
                <a:ea typeface="ＭＳ Ｐゴシック" panose="020B0600070205080204" pitchFamily="50" charset="-128"/>
              </a:defRPr>
            </a:lvl2pPr>
            <a:lvl3pPr marL="1229630" indent="-245926" defTabSz="1376503">
              <a:defRPr kumimoji="1" sz="2000">
                <a:solidFill>
                  <a:schemeClr val="tx1"/>
                </a:solidFill>
                <a:latin typeface="Arial" panose="020B0604020202020204" pitchFamily="34" charset="0"/>
                <a:ea typeface="ＭＳ Ｐゴシック" panose="020B0600070205080204" pitchFamily="50" charset="-128"/>
              </a:defRPr>
            </a:lvl3pPr>
            <a:lvl4pPr marL="1721482" indent="-245926" defTabSz="1376503">
              <a:defRPr kumimoji="1" sz="2000">
                <a:solidFill>
                  <a:schemeClr val="tx1"/>
                </a:solidFill>
                <a:latin typeface="Arial" panose="020B0604020202020204" pitchFamily="34" charset="0"/>
                <a:ea typeface="ＭＳ Ｐゴシック" panose="020B0600070205080204" pitchFamily="50" charset="-128"/>
              </a:defRPr>
            </a:lvl4pPr>
            <a:lvl5pPr marL="2213334" indent="-245926" defTabSz="1376503">
              <a:defRPr kumimoji="1" sz="2000">
                <a:solidFill>
                  <a:schemeClr val="tx1"/>
                </a:solidFill>
                <a:latin typeface="Arial" panose="020B0604020202020204" pitchFamily="34" charset="0"/>
                <a:ea typeface="ＭＳ Ｐゴシック" panose="020B0600070205080204" pitchFamily="50" charset="-128"/>
              </a:defRPr>
            </a:lvl5pPr>
            <a:lvl6pPr marL="2705187" indent="-245926"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97038" indent="-245926"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88891" indent="-245926"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80742" indent="-245926"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6DFB1E70-55DD-47BF-A83A-7F8F719E733A}" type="slidenum">
              <a:rPr lang="ja-JP" altLang="en-US" sz="1300">
                <a:latin typeface="Calibri" panose="020F0502020204030204" pitchFamily="34" charset="0"/>
              </a:rPr>
              <a:pPr/>
              <a:t>16</a:t>
            </a:fld>
            <a:endParaRPr lang="ja-JP" altLang="en-US" sz="1300">
              <a:latin typeface="Calibri" panose="020F0502020204030204" pitchFamily="34" charset="0"/>
            </a:endParaRPr>
          </a:p>
        </p:txBody>
      </p:sp>
    </p:spTree>
    <p:extLst>
      <p:ext uri="{BB962C8B-B14F-4D97-AF65-F5344CB8AC3E}">
        <p14:creationId xmlns:p14="http://schemas.microsoft.com/office/powerpoint/2010/main" val="9491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32</a:t>
            </a:fld>
            <a:endParaRPr kumimoji="1" lang="ja-JP" altLang="en-US"/>
          </a:p>
        </p:txBody>
      </p:sp>
    </p:spTree>
    <p:extLst>
      <p:ext uri="{BB962C8B-B14F-4D97-AF65-F5344CB8AC3E}">
        <p14:creationId xmlns:p14="http://schemas.microsoft.com/office/powerpoint/2010/main" val="313689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C1413-5BDA-1387-B25C-3BC33892D9C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AD4BCA8-7CE7-7715-12D0-D825A14E76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F8E5088-4346-0817-E6A0-8DC7DF507EE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7C11BC8-12E9-59F4-8611-1EF38F17EC0F}"/>
              </a:ext>
            </a:extLst>
          </p:cNvPr>
          <p:cNvSpPr>
            <a:spLocks noGrp="1"/>
          </p:cNvSpPr>
          <p:nvPr>
            <p:ph type="sldNum" sz="quarter" idx="5"/>
          </p:nvPr>
        </p:nvSpPr>
        <p:spPr/>
        <p:txBody>
          <a:bodyPr/>
          <a:lstStyle/>
          <a:p>
            <a:fld id="{9D4F7A05-CD05-487B-AE20-5CDBB3273D2A}" type="slidenum">
              <a:rPr kumimoji="1" lang="ja-JP" altLang="en-US" smtClean="0"/>
              <a:t>33</a:t>
            </a:fld>
            <a:endParaRPr kumimoji="1" lang="ja-JP" altLang="en-US"/>
          </a:p>
        </p:txBody>
      </p:sp>
    </p:spTree>
    <p:extLst>
      <p:ext uri="{BB962C8B-B14F-4D97-AF65-F5344CB8AC3E}">
        <p14:creationId xmlns:p14="http://schemas.microsoft.com/office/powerpoint/2010/main" val="3129580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34</a:t>
            </a:fld>
            <a:endParaRPr kumimoji="1" lang="ja-JP" altLang="en-US"/>
          </a:p>
        </p:txBody>
      </p:sp>
    </p:spTree>
    <p:extLst>
      <p:ext uri="{BB962C8B-B14F-4D97-AF65-F5344CB8AC3E}">
        <p14:creationId xmlns:p14="http://schemas.microsoft.com/office/powerpoint/2010/main" val="761840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9638" y="1822450"/>
            <a:ext cx="6554788" cy="4918075"/>
          </a:xfrm>
        </p:spPr>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36</a:t>
            </a:fld>
            <a:endParaRPr kumimoji="1" lang="ja-JP" altLang="en-US"/>
          </a:p>
        </p:txBody>
      </p:sp>
      <p:sp>
        <p:nvSpPr>
          <p:cNvPr id="6" name="ノート プレースホルダー 5">
            <a:extLst>
              <a:ext uri="{FF2B5EF4-FFF2-40B4-BE49-F238E27FC236}">
                <a16:creationId xmlns:a16="http://schemas.microsoft.com/office/drawing/2014/main" id="{14801961-3E40-4943-AA87-F8EF89D13C17}"/>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921186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823913"/>
            <a:ext cx="5489575" cy="4117975"/>
          </a:xfrm>
        </p:spPr>
      </p:sp>
      <p:sp>
        <p:nvSpPr>
          <p:cNvPr id="3" name="ノート プレースホルダー 2"/>
          <p:cNvSpPr>
            <a:spLocks noGrp="1"/>
          </p:cNvSpPr>
          <p:nvPr>
            <p:ph type="body" idx="1"/>
          </p:nvPr>
        </p:nvSpPr>
        <p:spPr>
          <a:xfrm>
            <a:off x="603585" y="5963243"/>
            <a:ext cx="5510530" cy="3945494"/>
          </a:xfrm>
        </p:spPr>
        <p:txBody>
          <a:bodyPr/>
          <a:lstStyle/>
          <a:p>
            <a:r>
              <a:rPr kumimoji="1" lang="ja-JP" altLang="en-US" dirty="0"/>
              <a:t>このような発想は、従来の教育では、あまり見たことがありません。</a:t>
            </a:r>
            <a:endParaRPr kumimoji="1" lang="en-US" altLang="ja-JP" dirty="0"/>
          </a:p>
          <a:p>
            <a:endParaRPr lang="en-US" altLang="ja-JP" dirty="0"/>
          </a:p>
          <a:p>
            <a:r>
              <a:rPr kumimoji="1" lang="ja-JP" altLang="en-US" dirty="0"/>
              <a:t>優れた先生は、無意識のうちにこのように学びを関連付け、次々と深めるという手法を使っていたことと思います。</a:t>
            </a:r>
            <a:endParaRPr kumimoji="1" lang="en-US" altLang="ja-JP" dirty="0"/>
          </a:p>
          <a:p>
            <a:endParaRPr lang="en-US" altLang="ja-JP" dirty="0"/>
          </a:p>
          <a:p>
            <a:r>
              <a:rPr kumimoji="1" lang="ja-JP" altLang="en-US" dirty="0"/>
              <a:t>しかし、このようにだれが見ても理解できる学習の構造を示すことで、急速に一般化することができるのです。</a:t>
            </a:r>
            <a:endParaRPr kumimoji="1" lang="en-US" altLang="ja-JP" dirty="0"/>
          </a:p>
          <a:p>
            <a:endParaRPr lang="en-US" altLang="ja-JP" dirty="0"/>
          </a:p>
          <a:p>
            <a:r>
              <a:rPr kumimoji="1" lang="ja-JP" altLang="en-US" dirty="0"/>
              <a:t>事実日本のユネスコスクールは、このＥＳＤカレンダーの普及とともに広がり、２００５年ころには２０校にも満たなかったのが、現在では１０００校を超えて、まだ増加の勢いが止まりません。</a:t>
            </a:r>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37</a:t>
            </a:fld>
            <a:endParaRPr lang="en-US" altLang="ja-JP"/>
          </a:p>
        </p:txBody>
      </p:sp>
    </p:spTree>
    <p:extLst>
      <p:ext uri="{BB962C8B-B14F-4D97-AF65-F5344CB8AC3E}">
        <p14:creationId xmlns:p14="http://schemas.microsoft.com/office/powerpoint/2010/main" val="2914078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B7A1F31A-6F35-E829-CA19-51B8A61BEB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a:extLst>
              <a:ext uri="{FF2B5EF4-FFF2-40B4-BE49-F238E27FC236}">
                <a16:creationId xmlns:a16="http://schemas.microsoft.com/office/drawing/2014/main" id="{FB4D4D62-F694-DD4D-A7DF-74F23070A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124" name="スライド番号プレースホルダー 3">
            <a:extLst>
              <a:ext uri="{FF2B5EF4-FFF2-40B4-BE49-F238E27FC236}">
                <a16:creationId xmlns:a16="http://schemas.microsoft.com/office/drawing/2014/main" id="{59C3D128-5702-9E92-C52F-A0DD39C0CB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defTabSz="1351946">
              <a:defRPr kumimoji="1" sz="2000">
                <a:solidFill>
                  <a:schemeClr val="tx1"/>
                </a:solidFill>
                <a:latin typeface="Arial" panose="020B0604020202020204" pitchFamily="34" charset="0"/>
                <a:ea typeface="ＭＳ Ｐゴシック" panose="020B0600070205080204" pitchFamily="50" charset="-128"/>
              </a:defRPr>
            </a:lvl2pPr>
            <a:lvl3pPr defTabSz="1351946">
              <a:defRPr kumimoji="1" sz="2000">
                <a:solidFill>
                  <a:schemeClr val="tx1"/>
                </a:solidFill>
                <a:latin typeface="Arial" panose="020B0604020202020204" pitchFamily="34" charset="0"/>
                <a:ea typeface="ＭＳ Ｐゴシック" panose="020B0600070205080204" pitchFamily="50" charset="-128"/>
              </a:defRPr>
            </a:lvl3pPr>
            <a:lvl4pPr defTabSz="1351946">
              <a:defRPr kumimoji="1" sz="2000">
                <a:solidFill>
                  <a:schemeClr val="tx1"/>
                </a:solidFill>
                <a:latin typeface="Arial" panose="020B0604020202020204" pitchFamily="34" charset="0"/>
                <a:ea typeface="ＭＳ Ｐゴシック" panose="020B0600070205080204" pitchFamily="50" charset="-128"/>
              </a:defRPr>
            </a:lvl4pPr>
            <a:lvl5pPr defTabSz="1351946">
              <a:defRPr kumimoji="1" sz="2000">
                <a:solidFill>
                  <a:schemeClr val="tx1"/>
                </a:solidFill>
                <a:latin typeface="Arial" panose="020B0604020202020204" pitchFamily="34" charset="0"/>
                <a:ea typeface="ＭＳ Ｐゴシック" panose="020B0600070205080204" pitchFamily="50" charset="-128"/>
              </a:defRPr>
            </a:lvl5pPr>
            <a:lvl6pPr marL="2505965"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89042"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72120"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955197"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29B8C26-A055-400B-BDC2-E3AA1F32D44C}" type="slidenum">
              <a:rPr lang="ja-JP" altLang="en-US" sz="1300">
                <a:latin typeface="Calibri" panose="020F0502020204030204" pitchFamily="34" charset="0"/>
              </a:rPr>
              <a:pPr/>
              <a:t>38</a:t>
            </a:fld>
            <a:endParaRPr lang="ja-JP" altLang="en-US" sz="13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53E67B4-35AB-468C-B149-620627ACC850}" type="datetimeFigureOut">
              <a:rPr kumimoji="1" lang="ja-JP" altLang="en-US" smtClean="0"/>
              <a:t>2026/7/20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1705111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53E67B4-35AB-468C-B149-620627ACC850}" type="datetimeFigureOut">
              <a:rPr kumimoji="1" lang="ja-JP" altLang="en-US" smtClean="0"/>
              <a:t>2026/7/20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1101526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53E67B4-35AB-468C-B149-620627ACC850}" type="datetimeFigureOut">
              <a:rPr kumimoji="1" lang="ja-JP" altLang="en-US" smtClean="0"/>
              <a:t>2026/7/20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3272382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53E67B4-35AB-468C-B149-620627ACC850}" type="datetimeFigureOut">
              <a:rPr kumimoji="1" lang="ja-JP" altLang="en-US" smtClean="0"/>
              <a:t>2026/7/20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21873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53E67B4-35AB-468C-B149-620627ACC850}" type="datetimeFigureOut">
              <a:rPr kumimoji="1" lang="ja-JP" altLang="en-US" smtClean="0"/>
              <a:t>2026/7/20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1155651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53E67B4-35AB-468C-B149-620627ACC850}" type="datetimeFigureOut">
              <a:rPr kumimoji="1" lang="ja-JP" altLang="en-US" smtClean="0"/>
              <a:t>2026/7/20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1457484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53E67B4-35AB-468C-B149-620627ACC850}" type="datetimeFigureOut">
              <a:rPr kumimoji="1" lang="ja-JP" altLang="en-US" smtClean="0"/>
              <a:t>2026/7/20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1911169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53E67B4-35AB-468C-B149-620627ACC850}" type="datetimeFigureOut">
              <a:rPr kumimoji="1" lang="ja-JP" altLang="en-US" smtClean="0"/>
              <a:t>2026/7/20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3174037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3E67B4-35AB-468C-B149-620627ACC850}" type="datetimeFigureOut">
              <a:rPr kumimoji="1" lang="ja-JP" altLang="en-US" smtClean="0"/>
              <a:t>2026/7/20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79362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53E67B4-35AB-468C-B149-620627ACC850}" type="datetimeFigureOut">
              <a:rPr kumimoji="1" lang="ja-JP" altLang="en-US" smtClean="0"/>
              <a:t>2026/7/20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999906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53E67B4-35AB-468C-B149-620627ACC850}" type="datetimeFigureOut">
              <a:rPr kumimoji="1" lang="ja-JP" altLang="en-US" smtClean="0"/>
              <a:t>2026/7/20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408815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E67B4-35AB-468C-B149-620627ACC850}" type="datetimeFigureOut">
              <a:rPr kumimoji="1" lang="ja-JP" altLang="en-US" smtClean="0"/>
              <a:t>2026/7/20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281335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hyperlink" Target="https://www.mext.go.jp/a_menu/shotou/gakuryoku/korekara.htm" TargetMode="External"/><Relationship Id="rId4" Type="http://schemas.openxmlformats.org/officeDocument/2006/relationships/hyperlink" Target="file:///H:\&#20843;&#21517;&#24029;&#23567;&#23398;&#26657;&#26657;&#20869;&#20849;&#26377;&#12424;&#12426;(341&#65319;&#65314;&#65289;\&#65297;&#12289;&#26657;&#38263;&#12501;&#12457;&#12523;&#12480;\&#65297;&#65292;&#12518;&#12493;&#12473;&#12467;&#12473;&#12463;&#12540;&#12523;&#65288;&#26481;&#38642;&#23567;&#12487;&#12540;&#12479;&#12418;&#65289;\&#65296;&#20196;&#21644;&#65302;&#24180;&#12288;&#65298;&#65296;&#65298;&#65300;&#24180;&#24230;\20240118&#12288;&#23567;&#24179;&#31532;&#20116;&#23567;&#23398;&#26657;11&#26376;15&#26085;&#12395;&#30740;&#31350;&#30330;&#34920;&#12288;&#26494;&#26412;&#38597;&#21490;&#26657;&#38263;&#20808;&#29983;&#12288;&#65304;&#65297;&#65300;&#65298;&#65293;&#65300;&#65302;&#65299;&#65293;&#65298;&#65297;&#65296;&#65296;\&#23567;&#24179;&#24066;&#25945;&#32946;&#25391;&#33288;&#22522;&#26412;&#35336;&#30011;&#65288;&#23567;&#24179;&#24066;&#12398;&#25945;&#32946;&#20196;&#21644;&#65302;&#24180;&#29256;&#65289;\&#30906;&#12363;&#12394;&#23398;&#21147;" TargetMode="Externa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7.xml"/><Relationship Id="rId7" Type="http://schemas.openxmlformats.org/officeDocument/2006/relationships/image" Target="../media/image34.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3.png"/><Relationship Id="rId5" Type="http://schemas.openxmlformats.org/officeDocument/2006/relationships/image" Target="../media/image32.wmf"/><Relationship Id="rId4"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hyperlink" Target="http://www.ugokuugokasu.jp/imgs/goal07.jpg" TargetMode="External"/><Relationship Id="rId18" Type="http://schemas.openxmlformats.org/officeDocument/2006/relationships/image" Target="../media/image43.jpeg"/><Relationship Id="rId26" Type="http://schemas.openxmlformats.org/officeDocument/2006/relationships/image" Target="../media/image47.jpeg"/><Relationship Id="rId3" Type="http://schemas.openxmlformats.org/officeDocument/2006/relationships/hyperlink" Target="http://www.ugokuugokasu.jp/imgs/goal01.jpg" TargetMode="External"/><Relationship Id="rId21" Type="http://schemas.openxmlformats.org/officeDocument/2006/relationships/hyperlink" Target="http://www.ugokuugokasu.jp/imgs/goal12.jpg" TargetMode="External"/><Relationship Id="rId34" Type="http://schemas.openxmlformats.org/officeDocument/2006/relationships/hyperlink" Target="http://www.ugokuugokasu.jp/imgs/goal04.jpg" TargetMode="External"/><Relationship Id="rId7" Type="http://schemas.openxmlformats.org/officeDocument/2006/relationships/hyperlink" Target="http://www.ugokuugokasu.jp/imgs/goal03.jpg" TargetMode="External"/><Relationship Id="rId12" Type="http://schemas.openxmlformats.org/officeDocument/2006/relationships/image" Target="../media/image40.jpeg"/><Relationship Id="rId17" Type="http://schemas.openxmlformats.org/officeDocument/2006/relationships/hyperlink" Target="http://www.ugokuugokasu.jp/imgs/goal09.jpg" TargetMode="External"/><Relationship Id="rId25" Type="http://schemas.openxmlformats.org/officeDocument/2006/relationships/hyperlink" Target="http://www.ugokuugokasu.jp/imgs/goal14.jpg" TargetMode="External"/><Relationship Id="rId33" Type="http://schemas.openxmlformats.org/officeDocument/2006/relationships/image" Target="../media/image51.png"/><Relationship Id="rId38" Type="http://schemas.openxmlformats.org/officeDocument/2006/relationships/image" Target="../media/image55.png"/><Relationship Id="rId2" Type="http://schemas.openxmlformats.org/officeDocument/2006/relationships/notesSlide" Target="../notesSlides/notesSlide9.xml"/><Relationship Id="rId16" Type="http://schemas.openxmlformats.org/officeDocument/2006/relationships/image" Target="../media/image42.jpeg"/><Relationship Id="rId20" Type="http://schemas.openxmlformats.org/officeDocument/2006/relationships/image" Target="../media/image44.jpeg"/><Relationship Id="rId29" Type="http://schemas.openxmlformats.org/officeDocument/2006/relationships/hyperlink" Target="http://www.ugokuugokasu.jp/imgs/goal16.jpg" TargetMode="External"/><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hyperlink" Target="http://www.ugokuugokasu.jp/imgs/goal06.jpg" TargetMode="External"/><Relationship Id="rId24" Type="http://schemas.openxmlformats.org/officeDocument/2006/relationships/image" Target="../media/image46.jpeg"/><Relationship Id="rId32" Type="http://schemas.openxmlformats.org/officeDocument/2006/relationships/image" Target="../media/image50.jpeg"/><Relationship Id="rId37" Type="http://schemas.openxmlformats.org/officeDocument/2006/relationships/image" Target="../media/image54.jpeg"/><Relationship Id="rId5" Type="http://schemas.openxmlformats.org/officeDocument/2006/relationships/hyperlink" Target="http://www.ugokuugokasu.jp/imgs/goal02.jpg" TargetMode="External"/><Relationship Id="rId15" Type="http://schemas.openxmlformats.org/officeDocument/2006/relationships/hyperlink" Target="http://www.ugokuugokasu.jp/imgs/goal08.jpg" TargetMode="External"/><Relationship Id="rId23" Type="http://schemas.openxmlformats.org/officeDocument/2006/relationships/hyperlink" Target="http://www.ugokuugokasu.jp/imgs/goal13.jpg" TargetMode="External"/><Relationship Id="rId28" Type="http://schemas.openxmlformats.org/officeDocument/2006/relationships/image" Target="../media/image48.jpeg"/><Relationship Id="rId36" Type="http://schemas.openxmlformats.org/officeDocument/2006/relationships/image" Target="../media/image53.jpeg"/><Relationship Id="rId10" Type="http://schemas.openxmlformats.org/officeDocument/2006/relationships/image" Target="../media/image39.jpeg"/><Relationship Id="rId19" Type="http://schemas.openxmlformats.org/officeDocument/2006/relationships/hyperlink" Target="http://www.ugokuugokasu.jp/imgs/goal11.jpg" TargetMode="External"/><Relationship Id="rId31" Type="http://schemas.openxmlformats.org/officeDocument/2006/relationships/hyperlink" Target="http://www.ugokuugokasu.jp/imgs/goal17.jpg" TargetMode="External"/><Relationship Id="rId4" Type="http://schemas.openxmlformats.org/officeDocument/2006/relationships/image" Target="../media/image36.jpeg"/><Relationship Id="rId9" Type="http://schemas.openxmlformats.org/officeDocument/2006/relationships/hyperlink" Target="http://www.ugokuugokasu.jp/imgs/goal05.jpg" TargetMode="External"/><Relationship Id="rId14" Type="http://schemas.openxmlformats.org/officeDocument/2006/relationships/image" Target="../media/image41.jpeg"/><Relationship Id="rId22" Type="http://schemas.openxmlformats.org/officeDocument/2006/relationships/image" Target="../media/image45.jpeg"/><Relationship Id="rId27" Type="http://schemas.openxmlformats.org/officeDocument/2006/relationships/hyperlink" Target="http://www.ugokuugokasu.jp/imgs/goal15.jpg" TargetMode="External"/><Relationship Id="rId30" Type="http://schemas.openxmlformats.org/officeDocument/2006/relationships/image" Target="../media/image49.jpeg"/><Relationship Id="rId35"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hyperlink" Target="https://www.mext.go.jp/a_menu/shotou/gakuryoku/korekara.htm" TargetMode="External"/><Relationship Id="rId4" Type="http://schemas.openxmlformats.org/officeDocument/2006/relationships/hyperlink" Target="file:///H:\&#20843;&#21517;&#24029;&#23567;&#23398;&#26657;&#26657;&#20869;&#20849;&#26377;&#12424;&#12426;(341&#65319;&#65314;&#65289;\&#65297;&#12289;&#26657;&#38263;&#12501;&#12457;&#12523;&#12480;\&#65297;&#65292;&#12518;&#12493;&#12473;&#12467;&#12473;&#12463;&#12540;&#12523;&#65288;&#26481;&#38642;&#23567;&#12487;&#12540;&#12479;&#12418;&#65289;\&#65296;&#20196;&#21644;&#65302;&#24180;&#12288;&#65298;&#65296;&#65298;&#65300;&#24180;&#24230;\20240118&#12288;&#23567;&#24179;&#31532;&#20116;&#23567;&#23398;&#26657;11&#26376;15&#26085;&#12395;&#30740;&#31350;&#30330;&#34920;&#12288;&#26494;&#26412;&#38597;&#21490;&#26657;&#38263;&#20808;&#29983;&#12288;&#65304;&#65297;&#65300;&#65298;&#65293;&#65300;&#65302;&#65299;&#65293;&#65298;&#65297;&#65296;&#65296;\&#23567;&#24179;&#24066;&#25945;&#32946;&#25391;&#33288;&#22522;&#26412;&#35336;&#30011;&#65288;&#23567;&#24179;&#24066;&#12398;&#25945;&#32946;&#20196;&#21644;&#65302;&#24180;&#29256;&#65289;\&#30906;&#12363;&#12394;&#23398;&#21147;" TargetMode="Externa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png"/></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0.jpeg"/><Relationship Id="rId5" Type="http://schemas.openxmlformats.org/officeDocument/2006/relationships/image" Target="../media/image94.png"/><Relationship Id="rId4" Type="http://schemas.openxmlformats.org/officeDocument/2006/relationships/image" Target="../media/image93.png"/></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64.jpeg"/><Relationship Id="rId4" Type="http://schemas.openxmlformats.org/officeDocument/2006/relationships/image" Target="../media/image29.png"/></Relationships>
</file>

<file path=ppt/slides/_rels/slide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64.jpe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emf"/><Relationship Id="rId4" Type="http://schemas.openxmlformats.org/officeDocument/2006/relationships/image" Target="../media/image64.jpeg"/></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59E7F-CD51-9368-6FF5-BC3FC51FD595}"/>
            </a:ext>
          </a:extLst>
        </p:cNvPr>
        <p:cNvGrpSpPr/>
        <p:nvPr/>
      </p:nvGrpSpPr>
      <p:grpSpPr>
        <a:xfrm>
          <a:off x="0" y="0"/>
          <a:ext cx="0" cy="0"/>
          <a:chOff x="0" y="0"/>
          <a:chExt cx="0" cy="0"/>
        </a:xfrm>
      </p:grpSpPr>
      <p:sp>
        <p:nvSpPr>
          <p:cNvPr id="6" name="フレーム 5">
            <a:extLst>
              <a:ext uri="{FF2B5EF4-FFF2-40B4-BE49-F238E27FC236}">
                <a16:creationId xmlns:a16="http://schemas.microsoft.com/office/drawing/2014/main" id="{EB65549A-F111-A19F-37B6-170DB98160F1}"/>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90AADD63-B151-7D9A-F137-557B1FF56AEC}"/>
              </a:ext>
            </a:extLst>
          </p:cNvPr>
          <p:cNvSpPr/>
          <p:nvPr/>
        </p:nvSpPr>
        <p:spPr>
          <a:xfrm>
            <a:off x="204787" y="202618"/>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11FC51C9-C729-39E9-5702-4015520FAE22}"/>
              </a:ext>
            </a:extLst>
          </p:cNvPr>
          <p:cNvSpPr txBox="1"/>
          <p:nvPr/>
        </p:nvSpPr>
        <p:spPr>
          <a:xfrm>
            <a:off x="278607" y="273807"/>
            <a:ext cx="8762999" cy="5401479"/>
          </a:xfrm>
          <a:prstGeom prst="rect">
            <a:avLst/>
          </a:prstGeom>
          <a:noFill/>
        </p:spPr>
        <p:txBody>
          <a:bodyPr wrap="square" rtlCol="0">
            <a:spAutoFit/>
          </a:bodyPr>
          <a:lstStyle/>
          <a:p>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lang="ja-JP" altLang="en-US" sz="2000" b="1" dirty="0">
                <a:solidFill>
                  <a:schemeClr val="bg1"/>
                </a:solidFill>
                <a:latin typeface="AR P丸ゴシック体E" panose="020F0900000000000000" pitchFamily="50" charset="-128"/>
                <a:ea typeface="AR P丸ゴシック体E" panose="020F0900000000000000" pitchFamily="50" charset="-128"/>
              </a:rPr>
              <a:t>愛知県教育委員会、名古屋市教育委員会、愛知教育大学主催</a:t>
            </a:r>
            <a:endParaRPr lang="en-US" altLang="ja-JP" sz="2000" b="1" dirty="0">
              <a:solidFill>
                <a:schemeClr val="bg1"/>
              </a:solidFill>
              <a:latin typeface="AR P丸ゴシック体E" panose="020F0900000000000000" pitchFamily="50" charset="-128"/>
              <a:ea typeface="AR P丸ゴシック体E" panose="020F0900000000000000" pitchFamily="50" charset="-128"/>
            </a:endParaRPr>
          </a:p>
          <a:p>
            <a:endParaRPr lang="en-US" altLang="ja-JP" sz="11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令和</a:t>
            </a:r>
            <a:r>
              <a:rPr lang="en-US" altLang="ja-JP" sz="2800" b="1" dirty="0">
                <a:solidFill>
                  <a:schemeClr val="bg1"/>
                </a:solidFill>
                <a:latin typeface="AR P丸ゴシック体E" panose="020F0900000000000000" pitchFamily="50" charset="-128"/>
                <a:ea typeface="AR P丸ゴシック体E" panose="020F0900000000000000" pitchFamily="50" charset="-128"/>
              </a:rPr>
              <a:t>8</a:t>
            </a:r>
            <a:r>
              <a:rPr lang="ja-JP" altLang="en-US" sz="2800" b="1" dirty="0">
                <a:solidFill>
                  <a:schemeClr val="bg1"/>
                </a:solidFill>
                <a:latin typeface="AR P丸ゴシック体E" panose="020F0900000000000000" pitchFamily="50" charset="-128"/>
                <a:ea typeface="AR P丸ゴシック体E" panose="020F0900000000000000" pitchFamily="50" charset="-128"/>
              </a:rPr>
              <a:t>年度　先生と地域の方が共に学ぶ</a:t>
            </a:r>
            <a:endParaRPr lang="en-US" altLang="ja-JP" sz="28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　コミュニティ・スクール、地域学校共同活動研修会</a:t>
            </a:r>
            <a:endParaRPr lang="en-US" altLang="ja-JP" sz="1050" b="1" dirty="0">
              <a:solidFill>
                <a:schemeClr val="bg1"/>
              </a:solidFill>
              <a:latin typeface="AR P丸ゴシック体E" panose="020F0900000000000000" pitchFamily="50" charset="-128"/>
              <a:ea typeface="AR P丸ゴシック体E" panose="020F0900000000000000" pitchFamily="50" charset="-128"/>
            </a:endParaRPr>
          </a:p>
          <a:p>
            <a:r>
              <a:rPr lang="ja-JP" altLang="ja-JP" dirty="0">
                <a:solidFill>
                  <a:schemeClr val="bg1"/>
                </a:solidFill>
                <a:latin typeface="+mn-ea"/>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endParaRPr lang="en-US" altLang="ja-JP" sz="14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　地域づくり・まちづくり</a:t>
            </a:r>
            <a:r>
              <a:rPr lang="en-US" altLang="ja-JP" sz="2800" b="1" dirty="0">
                <a:solidFill>
                  <a:schemeClr val="bg1"/>
                </a:solidFill>
                <a:latin typeface="AR P丸ゴシック体E" panose="020F0900000000000000" pitchFamily="50" charset="-128"/>
                <a:ea typeface="AR P丸ゴシック体E" panose="020F0900000000000000" pitchFamily="50" charset="-128"/>
              </a:rPr>
              <a:t>B</a:t>
            </a:r>
            <a:endParaRPr lang="en-US" altLang="ja-JP" sz="2800" b="1" dirty="0">
              <a:solidFill>
                <a:srgbClr val="FFFF00"/>
              </a:solidFill>
              <a:latin typeface="AR P丸ゴシック体E" panose="020F0900000000000000" pitchFamily="50" charset="-128"/>
              <a:ea typeface="AR P丸ゴシック体E" panose="020F0900000000000000" pitchFamily="50" charset="-128"/>
            </a:endParaRPr>
          </a:p>
          <a:p>
            <a:r>
              <a:rPr lang="ja-JP" altLang="en-US" sz="3600" b="1" dirty="0">
                <a:solidFill>
                  <a:schemeClr val="bg1"/>
                </a:solidFill>
                <a:latin typeface="AR P丸ゴシック体E" panose="020F0900000000000000" pitchFamily="50" charset="-128"/>
                <a:ea typeface="AR P丸ゴシック体E" panose="020F0900000000000000" pitchFamily="50" charset="-128"/>
              </a:rPr>
              <a:t>「地域と学校との協働で</a:t>
            </a:r>
            <a:endParaRPr lang="en-US" altLang="ja-JP" sz="36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3600" b="1" dirty="0">
                <a:solidFill>
                  <a:schemeClr val="bg1"/>
                </a:solidFill>
                <a:latin typeface="AR P丸ゴシック体E" panose="020F0900000000000000" pitchFamily="50" charset="-128"/>
                <a:ea typeface="AR P丸ゴシック体E" panose="020F0900000000000000" pitchFamily="50" charset="-128"/>
              </a:rPr>
              <a:t>　主体的・対話的で深い学びを実現する」</a:t>
            </a:r>
            <a:endParaRPr lang="en-US" altLang="ja-JP" sz="3600" b="1" dirty="0">
              <a:solidFill>
                <a:schemeClr val="bg1"/>
              </a:solidFill>
              <a:latin typeface="AR P丸ゴシック体E" panose="020F0900000000000000" pitchFamily="50" charset="-128"/>
              <a:ea typeface="AR P丸ゴシック体E" panose="020F0900000000000000" pitchFamily="50" charset="-128"/>
            </a:endParaRPr>
          </a:p>
          <a:p>
            <a:endParaRPr lang="en-US" altLang="ja-JP" sz="3600" b="1" dirty="0">
              <a:solidFill>
                <a:srgbClr val="FFFF00"/>
              </a:solidFill>
              <a:latin typeface="AR P丸ゴシック体E" panose="020F0900000000000000" pitchFamily="50" charset="-128"/>
              <a:ea typeface="AR P丸ゴシック体E" panose="020F0900000000000000" pitchFamily="50" charset="-128"/>
            </a:endParaRPr>
          </a:p>
          <a:p>
            <a:pPr algn="ctr"/>
            <a:endParaRPr lang="en-US" altLang="ja-JP" sz="3600" b="1" dirty="0">
              <a:solidFill>
                <a:srgbClr val="FFFF00"/>
              </a:solidFill>
              <a:latin typeface="AR P丸ゴシック体E" panose="020F0900000000000000" pitchFamily="50" charset="-128"/>
              <a:ea typeface="AR P丸ゴシック体E" panose="020F0900000000000000" pitchFamily="50" charset="-128"/>
            </a:endParaRPr>
          </a:p>
          <a:p>
            <a:r>
              <a:rPr lang="en-US" altLang="ja-JP" sz="3600" b="1" dirty="0">
                <a:solidFill>
                  <a:srgbClr val="FFFF00"/>
                </a:solidFill>
                <a:latin typeface="AR P丸ゴシック体E" panose="020F0900000000000000" pitchFamily="50" charset="-128"/>
                <a:ea typeface="AR P丸ゴシック体E" panose="020F0900000000000000" pitchFamily="50" charset="-128"/>
              </a:rPr>
              <a:t> </a:t>
            </a:r>
            <a:r>
              <a:rPr lang="ja-JP" altLang="en-US" sz="3600" b="1" dirty="0">
                <a:solidFill>
                  <a:srgbClr val="FFFF00"/>
                </a:solidFill>
                <a:latin typeface="AR P丸ゴシック体E" panose="020F0900000000000000" pitchFamily="50" charset="-128"/>
                <a:ea typeface="AR P丸ゴシック体E" panose="020F0900000000000000" pitchFamily="50" charset="-128"/>
              </a:rPr>
              <a:t>　　</a:t>
            </a:r>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1DF82ACF-10ED-8FFB-047B-572983F86DA0}"/>
              </a:ext>
            </a:extLst>
          </p:cNvPr>
          <p:cNvSpPr txBox="1"/>
          <p:nvPr/>
        </p:nvSpPr>
        <p:spPr>
          <a:xfrm flipH="1">
            <a:off x="4039963" y="5114363"/>
            <a:ext cx="4845497" cy="1508105"/>
          </a:xfrm>
          <a:prstGeom prst="rect">
            <a:avLst/>
          </a:prstGeom>
          <a:noFill/>
        </p:spPr>
        <p:txBody>
          <a:bodyPr wrap="square" rtlCol="0">
            <a:spAutoFit/>
          </a:bodyPr>
          <a:lstStyle/>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令和８年７月２７日</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愛知県生涯学習推進センター研修室Ａ</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ＥＳＤ、ＳＤＧｓ</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推進研究室　室長</a:t>
            </a:r>
            <a:endParaRPr lang="en-US" altLang="zh-TW"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江東区立八名川小学校  元校長</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　</a:t>
            </a: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手島利夫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0F11E33C-A388-03FC-8422-839CF3688BA1}"/>
              </a:ext>
            </a:extLst>
          </p:cNvPr>
          <p:cNvSpPr/>
          <p:nvPr/>
        </p:nvSpPr>
        <p:spPr>
          <a:xfrm>
            <a:off x="5705475" y="660082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5BFDE50-AA33-92EE-657E-8A60F63161D2}"/>
              </a:ext>
            </a:extLst>
          </p:cNvPr>
          <p:cNvSpPr/>
          <p:nvPr/>
        </p:nvSpPr>
        <p:spPr>
          <a:xfrm>
            <a:off x="6462712" y="6584368"/>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CB6B9299-3BFD-E4B7-C594-7F835BC74643}"/>
              </a:ext>
            </a:extLst>
          </p:cNvPr>
          <p:cNvSpPr/>
          <p:nvPr/>
        </p:nvSpPr>
        <p:spPr>
          <a:xfrm>
            <a:off x="7034212" y="658436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E631630F-8266-18F6-2E3B-DC8179605F52}"/>
              </a:ext>
            </a:extLst>
          </p:cNvPr>
          <p:cNvCxnSpPr/>
          <p:nvPr/>
        </p:nvCxnSpPr>
        <p:spPr>
          <a:xfrm>
            <a:off x="889002" y="4025900"/>
            <a:ext cx="5177366"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pic>
        <p:nvPicPr>
          <p:cNvPr id="16" name="図 15">
            <a:extLst>
              <a:ext uri="{FF2B5EF4-FFF2-40B4-BE49-F238E27FC236}">
                <a16:creationId xmlns:a16="http://schemas.microsoft.com/office/drawing/2014/main" id="{D334268D-8287-38A1-D675-72BEDD4A8345}"/>
              </a:ext>
            </a:extLst>
          </p:cNvPr>
          <p:cNvPicPr>
            <a:picLocks noChangeAspect="1"/>
          </p:cNvPicPr>
          <p:nvPr/>
        </p:nvPicPr>
        <p:blipFill>
          <a:blip r:embed="rId3"/>
          <a:stretch>
            <a:fillRect/>
          </a:stretch>
        </p:blipFill>
        <p:spPr>
          <a:xfrm>
            <a:off x="361197" y="2818396"/>
            <a:ext cx="8261328" cy="1147168"/>
          </a:xfrm>
          <a:prstGeom prst="rect">
            <a:avLst/>
          </a:prstGeom>
        </p:spPr>
      </p:pic>
      <p:pic>
        <p:nvPicPr>
          <p:cNvPr id="18" name="図 17">
            <a:extLst>
              <a:ext uri="{FF2B5EF4-FFF2-40B4-BE49-F238E27FC236}">
                <a16:creationId xmlns:a16="http://schemas.microsoft.com/office/drawing/2014/main" id="{FC00DC60-B617-01CC-CF32-F78690E4DBA4}"/>
              </a:ext>
            </a:extLst>
          </p:cNvPr>
          <p:cNvPicPr>
            <a:picLocks noChangeAspect="1"/>
          </p:cNvPicPr>
          <p:nvPr/>
        </p:nvPicPr>
        <p:blipFill>
          <a:blip r:embed="rId4"/>
          <a:stretch>
            <a:fillRect/>
          </a:stretch>
        </p:blipFill>
        <p:spPr>
          <a:xfrm>
            <a:off x="361197" y="2291570"/>
            <a:ext cx="8024316" cy="525196"/>
          </a:xfrm>
          <a:prstGeom prst="rect">
            <a:avLst/>
          </a:prstGeom>
        </p:spPr>
      </p:pic>
    </p:spTree>
    <p:extLst>
      <p:ext uri="{BB962C8B-B14F-4D97-AF65-F5344CB8AC3E}">
        <p14:creationId xmlns:p14="http://schemas.microsoft.com/office/powerpoint/2010/main" val="2910751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4D1C58-01BD-24C9-8AF2-E269CC3B481F}"/>
              </a:ext>
            </a:extLst>
          </p:cNvPr>
          <p:cNvPicPr>
            <a:picLocks noChangeAspect="1"/>
          </p:cNvPicPr>
          <p:nvPr/>
        </p:nvPicPr>
        <p:blipFill>
          <a:blip r:embed="rId2"/>
          <a:srcRect l="5509"/>
          <a:stretch>
            <a:fillRect/>
          </a:stretch>
        </p:blipFill>
        <p:spPr>
          <a:xfrm>
            <a:off x="53307" y="449989"/>
            <a:ext cx="9304575" cy="5650243"/>
          </a:xfrm>
          <a:prstGeom prst="rect">
            <a:avLst/>
          </a:prstGeom>
        </p:spPr>
      </p:pic>
      <p:sp>
        <p:nvSpPr>
          <p:cNvPr id="10" name="正方形/長方形 9">
            <a:extLst>
              <a:ext uri="{FF2B5EF4-FFF2-40B4-BE49-F238E27FC236}">
                <a16:creationId xmlns:a16="http://schemas.microsoft.com/office/drawing/2014/main" id="{AF54E6B8-92C6-70D5-4079-03B75BF01446}"/>
              </a:ext>
            </a:extLst>
          </p:cNvPr>
          <p:cNvSpPr/>
          <p:nvPr/>
        </p:nvSpPr>
        <p:spPr>
          <a:xfrm>
            <a:off x="2506133" y="5598583"/>
            <a:ext cx="2870201" cy="50164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FDF2402-0355-6482-CC05-3A0939D652B2}"/>
              </a:ext>
            </a:extLst>
          </p:cNvPr>
          <p:cNvSpPr txBox="1"/>
          <p:nvPr/>
        </p:nvSpPr>
        <p:spPr>
          <a:xfrm>
            <a:off x="2506133" y="5598583"/>
            <a:ext cx="4669367" cy="523220"/>
          </a:xfrm>
          <a:prstGeom prst="rect">
            <a:avLst/>
          </a:prstGeom>
          <a:solidFill>
            <a:schemeClr val="bg1"/>
          </a:solidFill>
          <a:ln w="57150">
            <a:solidFill>
              <a:srgbClr val="FF0000"/>
            </a:solidFill>
          </a:ln>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生きる力を育むことを目指す</a:t>
            </a:r>
          </a:p>
        </p:txBody>
      </p:sp>
      <p:sp>
        <p:nvSpPr>
          <p:cNvPr id="4" name="テキスト ボックス 3">
            <a:extLst>
              <a:ext uri="{FF2B5EF4-FFF2-40B4-BE49-F238E27FC236}">
                <a16:creationId xmlns:a16="http://schemas.microsoft.com/office/drawing/2014/main" id="{84428ED0-8358-9E6F-B796-2E47540E69AF}"/>
              </a:ext>
            </a:extLst>
          </p:cNvPr>
          <p:cNvSpPr txBox="1"/>
          <p:nvPr/>
        </p:nvSpPr>
        <p:spPr>
          <a:xfrm>
            <a:off x="7159746" y="5730900"/>
            <a:ext cx="1569660" cy="369332"/>
          </a:xfrm>
          <a:prstGeom prst="rect">
            <a:avLst/>
          </a:prstGeom>
          <a:noFill/>
        </p:spPr>
        <p:txBody>
          <a:bodyPr wrap="none" rtlCol="0">
            <a:spAutoFit/>
          </a:bodyPr>
          <a:lstStyle/>
          <a:p>
            <a:r>
              <a:rPr kumimoji="1" lang="ja-JP" altLang="en-US" dirty="0"/>
              <a:t>ものとする。</a:t>
            </a:r>
          </a:p>
        </p:txBody>
      </p:sp>
    </p:spTree>
    <p:extLst>
      <p:ext uri="{BB962C8B-B14F-4D97-AF65-F5344CB8AC3E}">
        <p14:creationId xmlns:p14="http://schemas.microsoft.com/office/powerpoint/2010/main" val="294084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54279-675B-6677-F4E2-989275B709C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38897DF1-2ABD-4C50-67BE-1C595EA415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4561" t="935" r="9828" b="41822"/>
          <a:stretch/>
        </p:blipFill>
        <p:spPr>
          <a:xfrm>
            <a:off x="435768" y="44507"/>
            <a:ext cx="8272463" cy="6272708"/>
          </a:xfrm>
          <a:prstGeom prst="rect">
            <a:avLst/>
          </a:prstGeom>
        </p:spPr>
      </p:pic>
      <p:sp>
        <p:nvSpPr>
          <p:cNvPr id="5" name="テキスト ボックス 4">
            <a:extLst>
              <a:ext uri="{FF2B5EF4-FFF2-40B4-BE49-F238E27FC236}">
                <a16:creationId xmlns:a16="http://schemas.microsoft.com/office/drawing/2014/main" id="{95572D9A-9DAF-612B-1E9E-89C5E0BA0457}"/>
              </a:ext>
            </a:extLst>
          </p:cNvPr>
          <p:cNvSpPr txBox="1"/>
          <p:nvPr/>
        </p:nvSpPr>
        <p:spPr>
          <a:xfrm>
            <a:off x="71437" y="6317215"/>
            <a:ext cx="9001126" cy="369332"/>
          </a:xfrm>
          <a:prstGeom prst="rect">
            <a:avLst/>
          </a:prstGeom>
          <a:noFill/>
        </p:spPr>
        <p:txBody>
          <a:bodyPr wrap="square">
            <a:spAutoFit/>
          </a:bodyPr>
          <a:lstStyle/>
          <a:p>
            <a:pPr indent="400050" algn="just"/>
            <a:r>
              <a:rPr lang="en-US" altLang="ja-JP" sz="1800" u="sng" kern="100" dirty="0" err="1">
                <a:solidFill>
                  <a:srgbClr val="0563C1"/>
                </a:solidFill>
                <a:effectLst/>
                <a:latin typeface="游明朝" panose="02020400000000000000" pitchFamily="18" charset="-128"/>
                <a:ea typeface="游明朝" panose="02020400000000000000" pitchFamily="18" charset="-128"/>
                <a:cs typeface="Times New Roman" panose="02020603050405020304" pitchFamily="18" charset="0"/>
                <a:hlinkClick r:id="rId4"/>
              </a:rPr>
              <a:t>確かな学力</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u="sng" kern="100" dirty="0">
                <a:solidFill>
                  <a:srgbClr val="0563C1"/>
                </a:solidFill>
                <a:effectLst/>
                <a:latin typeface="游明朝" panose="02020400000000000000" pitchFamily="18" charset="-128"/>
                <a:ea typeface="游明朝" panose="02020400000000000000" pitchFamily="18" charset="-128"/>
                <a:cs typeface="Times New Roman" panose="02020603050405020304" pitchFamily="18" charset="0"/>
                <a:hlinkClick r:id="rId5"/>
              </a:rPr>
              <a:t>https://www.mext.go.jp/a_menu/shotou/gakuryoku/korekara.htm</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B1723AAA-02A0-5DC1-CA47-7DFBC0E48DF4}"/>
              </a:ext>
            </a:extLst>
          </p:cNvPr>
          <p:cNvSpPr txBox="1"/>
          <p:nvPr/>
        </p:nvSpPr>
        <p:spPr>
          <a:xfrm>
            <a:off x="435768" y="5901231"/>
            <a:ext cx="4493538" cy="461665"/>
          </a:xfrm>
          <a:prstGeom prst="rect">
            <a:avLst/>
          </a:prstGeom>
          <a:noFill/>
        </p:spPr>
        <p:txBody>
          <a:bodyPr wrap="none" rtlCol="0">
            <a:spAutoFit/>
          </a:bodyPr>
          <a:lstStyle/>
          <a:p>
            <a:r>
              <a:rPr kumimoji="1" lang="ja-JP" altLang="en-US" sz="2400" b="1" dirty="0"/>
              <a:t>文部科学省のホームページより</a:t>
            </a:r>
          </a:p>
        </p:txBody>
      </p:sp>
      <p:sp>
        <p:nvSpPr>
          <p:cNvPr id="4" name="テキスト ボックス 3">
            <a:extLst>
              <a:ext uri="{FF2B5EF4-FFF2-40B4-BE49-F238E27FC236}">
                <a16:creationId xmlns:a16="http://schemas.microsoft.com/office/drawing/2014/main" id="{6126A0A1-4323-DF0B-AAD8-EF3AA4447BB4}"/>
              </a:ext>
            </a:extLst>
          </p:cNvPr>
          <p:cNvSpPr txBox="1"/>
          <p:nvPr/>
        </p:nvSpPr>
        <p:spPr>
          <a:xfrm>
            <a:off x="3544903" y="1626051"/>
            <a:ext cx="1943100" cy="523220"/>
          </a:xfrm>
          <a:prstGeom prst="rect">
            <a:avLst/>
          </a:prstGeom>
          <a:solidFill>
            <a:srgbClr val="76E3FF"/>
          </a:solidFill>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確かな学力</a:t>
            </a:r>
          </a:p>
        </p:txBody>
      </p:sp>
      <p:sp>
        <p:nvSpPr>
          <p:cNvPr id="6" name="テキスト ボックス 5">
            <a:extLst>
              <a:ext uri="{FF2B5EF4-FFF2-40B4-BE49-F238E27FC236}">
                <a16:creationId xmlns:a16="http://schemas.microsoft.com/office/drawing/2014/main" id="{10FC7889-8FB5-336A-AEDA-CE8AA2CAD38D}"/>
              </a:ext>
            </a:extLst>
          </p:cNvPr>
          <p:cNvSpPr txBox="1"/>
          <p:nvPr/>
        </p:nvSpPr>
        <p:spPr>
          <a:xfrm>
            <a:off x="1478218" y="4307822"/>
            <a:ext cx="2408637" cy="523220"/>
          </a:xfrm>
          <a:prstGeom prst="rect">
            <a:avLst/>
          </a:prstGeom>
          <a:solidFill>
            <a:srgbClr val="AAE571"/>
          </a:solidFill>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豊かな人間性</a:t>
            </a:r>
            <a:endParaRPr kumimoji="1" lang="en-US" altLang="ja-JP" sz="2800" dirty="0">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FE521112-3322-08B6-6CDF-32C44E13775D}"/>
              </a:ext>
            </a:extLst>
          </p:cNvPr>
          <p:cNvSpPr txBox="1"/>
          <p:nvPr/>
        </p:nvSpPr>
        <p:spPr>
          <a:xfrm>
            <a:off x="5488003" y="4361610"/>
            <a:ext cx="2043112" cy="523220"/>
          </a:xfrm>
          <a:prstGeom prst="rect">
            <a:avLst/>
          </a:prstGeom>
          <a:solidFill>
            <a:srgbClr val="F6C3FF"/>
          </a:solidFill>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健康や体力</a:t>
            </a:r>
            <a:endParaRPr kumimoji="1" lang="en-US" altLang="ja-JP" sz="28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139353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7EA31-D776-8AB5-C63A-14172557DDC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B3C45CB-93B8-E1CE-893E-BBA567A25D3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293" r="5775"/>
          <a:stretch/>
        </p:blipFill>
        <p:spPr bwMode="auto">
          <a:xfrm>
            <a:off x="300447" y="43322"/>
            <a:ext cx="8237899" cy="6517162"/>
          </a:xfrm>
          <a:prstGeom prst="rect">
            <a:avLst/>
          </a:prstGeom>
          <a:ln>
            <a:noFill/>
          </a:ln>
          <a:extLst>
            <a:ext uri="{53640926-AAD7-44D8-BBD7-CCE9431645EC}">
              <a14:shadowObscured xmlns:a14="http://schemas.microsoft.com/office/drawing/2010/main"/>
            </a:ext>
          </a:extLst>
        </p:spPr>
      </p:pic>
      <p:sp>
        <p:nvSpPr>
          <p:cNvPr id="3" name="正方形/長方形 2">
            <a:extLst>
              <a:ext uri="{FF2B5EF4-FFF2-40B4-BE49-F238E27FC236}">
                <a16:creationId xmlns:a16="http://schemas.microsoft.com/office/drawing/2014/main" id="{BD3B106D-A807-147E-84BB-ADB49407DA75}"/>
              </a:ext>
            </a:extLst>
          </p:cNvPr>
          <p:cNvSpPr/>
          <p:nvPr/>
        </p:nvSpPr>
        <p:spPr>
          <a:xfrm>
            <a:off x="3865033" y="2717800"/>
            <a:ext cx="3972022" cy="337701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4000" dirty="0">
                <a:solidFill>
                  <a:srgbClr val="0070C0"/>
                </a:solidFill>
                <a:latin typeface="AR P丸ゴシック体E" panose="020F0900000000000000" pitchFamily="50" charset="-128"/>
                <a:ea typeface="AR P丸ゴシック体E" panose="020F0900000000000000" pitchFamily="50" charset="-128"/>
              </a:rPr>
              <a:t>　　　</a:t>
            </a:r>
            <a:r>
              <a:rPr kumimoji="1" lang="ja-JP" altLang="en-US" sz="2400" dirty="0">
                <a:solidFill>
                  <a:srgbClr val="0070C0"/>
                </a:solidFill>
                <a:latin typeface="AR P丸ゴシック体E" panose="020F0900000000000000" pitchFamily="50" charset="-128"/>
                <a:ea typeface="AR P丸ゴシック体E" panose="020F0900000000000000" pitchFamily="50" charset="-128"/>
              </a:rPr>
              <a:t>　</a:t>
            </a:r>
            <a:endParaRPr kumimoji="1" lang="ja-JP" altLang="en-US" sz="4000" dirty="0">
              <a:solidFill>
                <a:srgbClr val="0070C0"/>
              </a:solidFill>
              <a:latin typeface="AR P丸ゴシック体E" panose="020F0900000000000000" pitchFamily="50" charset="-128"/>
              <a:ea typeface="AR P丸ゴシック体E" panose="020F0900000000000000" pitchFamily="50" charset="-128"/>
            </a:endParaRPr>
          </a:p>
        </p:txBody>
      </p:sp>
      <p:sp>
        <p:nvSpPr>
          <p:cNvPr id="26" name="正方形/長方形 25">
            <a:extLst>
              <a:ext uri="{FF2B5EF4-FFF2-40B4-BE49-F238E27FC236}">
                <a16:creationId xmlns:a16="http://schemas.microsoft.com/office/drawing/2014/main" id="{EEB6D139-AF3B-FB85-D669-19FB538D86D7}"/>
              </a:ext>
            </a:extLst>
          </p:cNvPr>
          <p:cNvSpPr/>
          <p:nvPr/>
        </p:nvSpPr>
        <p:spPr>
          <a:xfrm>
            <a:off x="1064623" y="3027208"/>
            <a:ext cx="2955301" cy="306761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4000" dirty="0">
                <a:solidFill>
                  <a:srgbClr val="0070C0"/>
                </a:solidFill>
                <a:latin typeface="AR P丸ゴシック体E" panose="020F0900000000000000" pitchFamily="50" charset="-128"/>
                <a:ea typeface="AR P丸ゴシック体E" panose="020F0900000000000000" pitchFamily="50" charset="-128"/>
              </a:rPr>
              <a:t>　　　</a:t>
            </a:r>
            <a:r>
              <a:rPr kumimoji="1" lang="ja-JP" altLang="en-US" sz="2400" dirty="0">
                <a:solidFill>
                  <a:srgbClr val="0070C0"/>
                </a:solidFill>
                <a:latin typeface="AR P丸ゴシック体E" panose="020F0900000000000000" pitchFamily="50" charset="-128"/>
                <a:ea typeface="AR P丸ゴシック体E" panose="020F0900000000000000" pitchFamily="50" charset="-128"/>
              </a:rPr>
              <a:t>　</a:t>
            </a:r>
            <a:endParaRPr kumimoji="1" lang="ja-JP" altLang="en-US" sz="4000" dirty="0">
              <a:solidFill>
                <a:srgbClr val="0070C0"/>
              </a:solidFill>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85F83BA2-3F69-9E82-D952-4BEBECADF0F1}"/>
              </a:ext>
            </a:extLst>
          </p:cNvPr>
          <p:cNvSpPr txBox="1"/>
          <p:nvPr/>
        </p:nvSpPr>
        <p:spPr>
          <a:xfrm>
            <a:off x="3327033" y="1578002"/>
            <a:ext cx="2083666" cy="538609"/>
          </a:xfrm>
          <a:prstGeom prst="rect">
            <a:avLst/>
          </a:prstGeom>
          <a:solidFill>
            <a:srgbClr val="76E3FF"/>
          </a:solidFill>
        </p:spPr>
        <p:txBody>
          <a:bodyPr wrap="square" rtlCol="0">
            <a:spAutoFit/>
          </a:bodyPr>
          <a:lstStyle/>
          <a:p>
            <a:pPr algn="ctr"/>
            <a:r>
              <a:rPr kumimoji="1" lang="ja-JP" altLang="en-US" sz="2900" dirty="0">
                <a:latin typeface="AR P丸ゴシック体E" panose="020F0900000000000000" pitchFamily="50" charset="-128"/>
                <a:ea typeface="AR P丸ゴシック体E" panose="020F0900000000000000" pitchFamily="50" charset="-128"/>
              </a:rPr>
              <a:t>確かな学力</a:t>
            </a:r>
            <a:endParaRPr kumimoji="1" lang="en-US" altLang="ja-JP" sz="2900" dirty="0">
              <a:latin typeface="AR P丸ゴシック体E" panose="020F0900000000000000" pitchFamily="50" charset="-128"/>
              <a:ea typeface="AR P丸ゴシック体E" panose="020F0900000000000000" pitchFamily="50" charset="-128"/>
            </a:endParaRPr>
          </a:p>
        </p:txBody>
      </p:sp>
      <p:sp>
        <p:nvSpPr>
          <p:cNvPr id="9" name="テキスト ボックス 8">
            <a:extLst>
              <a:ext uri="{FF2B5EF4-FFF2-40B4-BE49-F238E27FC236}">
                <a16:creationId xmlns:a16="http://schemas.microsoft.com/office/drawing/2014/main" id="{AD491952-A1A0-8DB6-616B-A392CF3E7289}"/>
              </a:ext>
            </a:extLst>
          </p:cNvPr>
          <p:cNvSpPr txBox="1"/>
          <p:nvPr/>
        </p:nvSpPr>
        <p:spPr>
          <a:xfrm>
            <a:off x="926896" y="2807359"/>
            <a:ext cx="7152481" cy="3323987"/>
          </a:xfrm>
          <a:prstGeom prst="rect">
            <a:avLst/>
          </a:prstGeom>
          <a:noFill/>
        </p:spPr>
        <p:txBody>
          <a:bodyPr wrap="square">
            <a:spAutoFit/>
          </a:bodyPr>
          <a:lstStyle/>
          <a:p>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①　「確かな学力」を育てるには、</a:t>
            </a:r>
            <a:r>
              <a:rPr kumimoji="1" lang="ja-JP" altLang="en-US" sz="2800" dirty="0">
                <a:latin typeface="AR P丸ゴシック体E" panose="020F0900000000000000" pitchFamily="50" charset="-128"/>
                <a:ea typeface="AR P丸ゴシック体E" panose="020F0900000000000000" pitchFamily="50" charset="-128"/>
              </a:rPr>
              <a:t>どんなことが大事だ</a:t>
            </a:r>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と思いますか（メモ書きでいいです）</a:t>
            </a:r>
            <a:endParaRPr kumimoji="1" lang="en-US" altLang="ja-JP" sz="2800" dirty="0">
              <a:solidFill>
                <a:schemeClr val="accent1"/>
              </a:solidFill>
              <a:latin typeface="AR P丸ゴシック体E" panose="020F0900000000000000" pitchFamily="50" charset="-128"/>
              <a:ea typeface="AR P丸ゴシック体E" panose="020F0900000000000000" pitchFamily="50" charset="-128"/>
            </a:endParaRPr>
          </a:p>
          <a:p>
            <a:endParaRPr kumimoji="1" lang="en-US" altLang="ja-JP" sz="1400"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②　あなたが愛知県の教育行政の担当者だとしたら、</a:t>
            </a:r>
            <a:r>
              <a:rPr kumimoji="1" lang="ja-JP" altLang="en-US" sz="2800" dirty="0">
                <a:latin typeface="AR P丸ゴシック体E" panose="020F0900000000000000" pitchFamily="50" charset="-128"/>
                <a:ea typeface="AR P丸ゴシック体E" panose="020F0900000000000000" pitchFamily="50" charset="-128"/>
              </a:rPr>
              <a:t>確かな学力育成に向けて</a:t>
            </a:r>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４０</a:t>
            </a:r>
            <a:r>
              <a:rPr kumimoji="1" lang="en-US" altLang="ja-JP" sz="2800" dirty="0">
                <a:solidFill>
                  <a:schemeClr val="accent1"/>
                </a:solidFill>
                <a:latin typeface="AR P丸ゴシック体E" panose="020F0900000000000000" pitchFamily="50" charset="-128"/>
                <a:ea typeface="AR P丸ゴシック体E" panose="020F0900000000000000" pitchFamily="50" charset="-128"/>
              </a:rPr>
              <a:t>0</a:t>
            </a:r>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億円以内で</a:t>
            </a:r>
            <a:r>
              <a:rPr kumimoji="1" lang="ja-JP" altLang="en-US" sz="2800" dirty="0">
                <a:latin typeface="AR P丸ゴシック体E" panose="020F0900000000000000" pitchFamily="50" charset="-128"/>
                <a:ea typeface="AR P丸ゴシック体E" panose="020F0900000000000000" pitchFamily="50" charset="-128"/>
              </a:rPr>
              <a:t>どんな教育施策を進めますか</a:t>
            </a:r>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a:t>
            </a:r>
            <a:r>
              <a:rPr kumimoji="1" lang="en-US" altLang="ja-JP" sz="2800" dirty="0">
                <a:solidFill>
                  <a:schemeClr val="accent1"/>
                </a:solidFill>
                <a:latin typeface="AR P丸ゴシック体E" panose="020F0900000000000000" pitchFamily="50" charset="-128"/>
                <a:ea typeface="AR P丸ゴシック体E" panose="020F0900000000000000" pitchFamily="50" charset="-128"/>
              </a:rPr>
              <a:t>3</a:t>
            </a:r>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分以内で考える限りの案（箇条書きで結構です）を出してください。</a:t>
            </a:r>
          </a:p>
        </p:txBody>
      </p:sp>
      <p:sp>
        <p:nvSpPr>
          <p:cNvPr id="5" name="テキスト ボックス 4">
            <a:extLst>
              <a:ext uri="{FF2B5EF4-FFF2-40B4-BE49-F238E27FC236}">
                <a16:creationId xmlns:a16="http://schemas.microsoft.com/office/drawing/2014/main" id="{8C019599-0DB4-02CD-E134-564133452288}"/>
              </a:ext>
            </a:extLst>
          </p:cNvPr>
          <p:cNvSpPr txBox="1"/>
          <p:nvPr/>
        </p:nvSpPr>
        <p:spPr>
          <a:xfrm>
            <a:off x="838445" y="6375818"/>
            <a:ext cx="7467109" cy="369332"/>
          </a:xfrm>
          <a:prstGeom prst="rect">
            <a:avLst/>
          </a:prstGeom>
          <a:noFill/>
        </p:spPr>
        <p:txBody>
          <a:bodyPr wrap="none" rtlCol="0">
            <a:spAutoFit/>
          </a:bodyPr>
          <a:lstStyle/>
          <a:p>
            <a:r>
              <a:rPr kumimoji="1" lang="ja-JP" altLang="en-US" dirty="0">
                <a:latin typeface="AR P丸ゴシック体E" panose="020F0900000000000000" pitchFamily="50" charset="-128"/>
                <a:ea typeface="AR P丸ゴシック体E" panose="020F0900000000000000" pitchFamily="50" charset="-128"/>
              </a:rPr>
              <a:t>愛知県内の小・中・高生の合計は</a:t>
            </a:r>
            <a:r>
              <a:rPr kumimoji="1" lang="en-US" altLang="ja-JP" dirty="0">
                <a:latin typeface="AR P丸ゴシック体E" panose="020F0900000000000000" pitchFamily="50" charset="-128"/>
                <a:ea typeface="AR P丸ゴシック体E" panose="020F0900000000000000" pitchFamily="50" charset="-128"/>
              </a:rPr>
              <a:t>766666</a:t>
            </a:r>
            <a:r>
              <a:rPr kumimoji="1" lang="ja-JP" altLang="en-US" dirty="0">
                <a:latin typeface="AR P丸ゴシック体E" panose="020F0900000000000000" pitchFamily="50" charset="-128"/>
                <a:ea typeface="AR P丸ゴシック体E" panose="020F0900000000000000" pitchFamily="50" charset="-128"/>
              </a:rPr>
              <a:t>人（令和</a:t>
            </a:r>
            <a:r>
              <a:rPr kumimoji="1" lang="en-US" altLang="ja-JP" dirty="0">
                <a:latin typeface="AR P丸ゴシック体E" panose="020F0900000000000000" pitchFamily="50" charset="-128"/>
                <a:ea typeface="AR P丸ゴシック体E" panose="020F0900000000000000" pitchFamily="50" charset="-128"/>
              </a:rPr>
              <a:t>7</a:t>
            </a:r>
            <a:r>
              <a:rPr kumimoji="1" lang="ja-JP" altLang="en-US" dirty="0">
                <a:latin typeface="AR P丸ゴシック体E" panose="020F0900000000000000" pitchFamily="50" charset="-128"/>
                <a:ea typeface="AR P丸ゴシック体E" panose="020F0900000000000000" pitchFamily="50" charset="-128"/>
              </a:rPr>
              <a:t>年度学校基本調査）</a:t>
            </a:r>
          </a:p>
        </p:txBody>
      </p:sp>
    </p:spTree>
    <p:extLst>
      <p:ext uri="{BB962C8B-B14F-4D97-AF65-F5344CB8AC3E}">
        <p14:creationId xmlns:p14="http://schemas.microsoft.com/office/powerpoint/2010/main" val="253295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BCD75-6404-2CA2-57F9-67357C32A06E}"/>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3E461D90-9EAC-E137-944F-BE68E191CB0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293" r="5775"/>
          <a:stretch/>
        </p:blipFill>
        <p:spPr bwMode="auto">
          <a:xfrm>
            <a:off x="300447" y="43322"/>
            <a:ext cx="8237899" cy="6517162"/>
          </a:xfrm>
          <a:prstGeom prst="rect">
            <a:avLst/>
          </a:prstGeom>
          <a:ln>
            <a:noFill/>
          </a:ln>
          <a:extLst>
            <a:ext uri="{53640926-AAD7-44D8-BBD7-CCE9431645EC}">
              <a14:shadowObscured xmlns:a14="http://schemas.microsoft.com/office/drawing/2010/main"/>
            </a:ext>
          </a:extLst>
        </p:spPr>
      </p:pic>
      <p:sp>
        <p:nvSpPr>
          <p:cNvPr id="3" name="正方形/長方形 2">
            <a:extLst>
              <a:ext uri="{FF2B5EF4-FFF2-40B4-BE49-F238E27FC236}">
                <a16:creationId xmlns:a16="http://schemas.microsoft.com/office/drawing/2014/main" id="{1C631894-C122-FEEA-86BE-196C78246C6B}"/>
              </a:ext>
            </a:extLst>
          </p:cNvPr>
          <p:cNvSpPr/>
          <p:nvPr/>
        </p:nvSpPr>
        <p:spPr>
          <a:xfrm>
            <a:off x="3865033" y="2717800"/>
            <a:ext cx="3972022" cy="337701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4000" dirty="0">
                <a:solidFill>
                  <a:srgbClr val="0070C0"/>
                </a:solidFill>
                <a:latin typeface="AR P丸ゴシック体E" panose="020F0900000000000000" pitchFamily="50" charset="-128"/>
                <a:ea typeface="AR P丸ゴシック体E" panose="020F0900000000000000" pitchFamily="50" charset="-128"/>
              </a:rPr>
              <a:t>　　　</a:t>
            </a:r>
            <a:r>
              <a:rPr kumimoji="1" lang="ja-JP" altLang="en-US" sz="2400" dirty="0">
                <a:solidFill>
                  <a:srgbClr val="0070C0"/>
                </a:solidFill>
                <a:latin typeface="AR P丸ゴシック体E" panose="020F0900000000000000" pitchFamily="50" charset="-128"/>
                <a:ea typeface="AR P丸ゴシック体E" panose="020F0900000000000000" pitchFamily="50" charset="-128"/>
              </a:rPr>
              <a:t>　</a:t>
            </a:r>
            <a:endParaRPr kumimoji="1" lang="ja-JP" altLang="en-US" sz="4000" dirty="0">
              <a:solidFill>
                <a:srgbClr val="0070C0"/>
              </a:solidFill>
              <a:latin typeface="AR P丸ゴシック体E" panose="020F0900000000000000" pitchFamily="50" charset="-128"/>
              <a:ea typeface="AR P丸ゴシック体E" panose="020F0900000000000000" pitchFamily="50" charset="-128"/>
            </a:endParaRPr>
          </a:p>
        </p:txBody>
      </p:sp>
      <p:sp>
        <p:nvSpPr>
          <p:cNvPr id="26" name="正方形/長方形 25">
            <a:extLst>
              <a:ext uri="{FF2B5EF4-FFF2-40B4-BE49-F238E27FC236}">
                <a16:creationId xmlns:a16="http://schemas.microsoft.com/office/drawing/2014/main" id="{E9ED1C40-75B6-AA27-9868-0DE4CDADDF3E}"/>
              </a:ext>
            </a:extLst>
          </p:cNvPr>
          <p:cNvSpPr/>
          <p:nvPr/>
        </p:nvSpPr>
        <p:spPr>
          <a:xfrm>
            <a:off x="1064623" y="3027208"/>
            <a:ext cx="2955301" cy="306761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4000" dirty="0">
                <a:solidFill>
                  <a:srgbClr val="0070C0"/>
                </a:solidFill>
                <a:latin typeface="AR P丸ゴシック体E" panose="020F0900000000000000" pitchFamily="50" charset="-128"/>
                <a:ea typeface="AR P丸ゴシック体E" panose="020F0900000000000000" pitchFamily="50" charset="-128"/>
              </a:rPr>
              <a:t>　　　</a:t>
            </a:r>
            <a:r>
              <a:rPr kumimoji="1" lang="ja-JP" altLang="en-US" sz="2400" dirty="0">
                <a:solidFill>
                  <a:srgbClr val="0070C0"/>
                </a:solidFill>
                <a:latin typeface="AR P丸ゴシック体E" panose="020F0900000000000000" pitchFamily="50" charset="-128"/>
                <a:ea typeface="AR P丸ゴシック体E" panose="020F0900000000000000" pitchFamily="50" charset="-128"/>
              </a:rPr>
              <a:t>　</a:t>
            </a:r>
            <a:endParaRPr kumimoji="1" lang="ja-JP" altLang="en-US" sz="4000" dirty="0">
              <a:solidFill>
                <a:srgbClr val="0070C0"/>
              </a:solidFill>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D0C0CAEB-6F8C-3573-E937-7339D76008DF}"/>
              </a:ext>
            </a:extLst>
          </p:cNvPr>
          <p:cNvSpPr txBox="1"/>
          <p:nvPr/>
        </p:nvSpPr>
        <p:spPr>
          <a:xfrm>
            <a:off x="3327033" y="1578002"/>
            <a:ext cx="2083666" cy="538609"/>
          </a:xfrm>
          <a:prstGeom prst="rect">
            <a:avLst/>
          </a:prstGeom>
          <a:solidFill>
            <a:srgbClr val="76E3FF"/>
          </a:solidFill>
        </p:spPr>
        <p:txBody>
          <a:bodyPr wrap="square" rtlCol="0">
            <a:spAutoFit/>
          </a:bodyPr>
          <a:lstStyle/>
          <a:p>
            <a:pPr algn="ctr"/>
            <a:r>
              <a:rPr kumimoji="1" lang="ja-JP" altLang="en-US" sz="2900" dirty="0">
                <a:latin typeface="AR P丸ゴシック体E" panose="020F0900000000000000" pitchFamily="50" charset="-128"/>
                <a:ea typeface="AR P丸ゴシック体E" panose="020F0900000000000000" pitchFamily="50" charset="-128"/>
              </a:rPr>
              <a:t>確かな学力</a:t>
            </a:r>
            <a:endParaRPr kumimoji="1" lang="en-US" altLang="ja-JP" sz="2900" dirty="0">
              <a:latin typeface="AR P丸ゴシック体E" panose="020F0900000000000000" pitchFamily="50" charset="-128"/>
              <a:ea typeface="AR P丸ゴシック体E" panose="020F0900000000000000" pitchFamily="50" charset="-128"/>
            </a:endParaRPr>
          </a:p>
        </p:txBody>
      </p:sp>
      <p:sp>
        <p:nvSpPr>
          <p:cNvPr id="9" name="テキスト ボックス 8">
            <a:extLst>
              <a:ext uri="{FF2B5EF4-FFF2-40B4-BE49-F238E27FC236}">
                <a16:creationId xmlns:a16="http://schemas.microsoft.com/office/drawing/2014/main" id="{54BE57CE-DAC0-4411-B702-087E7573048D}"/>
              </a:ext>
            </a:extLst>
          </p:cNvPr>
          <p:cNvSpPr txBox="1"/>
          <p:nvPr/>
        </p:nvSpPr>
        <p:spPr>
          <a:xfrm>
            <a:off x="926896" y="2892025"/>
            <a:ext cx="6985000" cy="1815882"/>
          </a:xfrm>
          <a:prstGeom prst="rect">
            <a:avLst/>
          </a:prstGeom>
          <a:noFill/>
        </p:spPr>
        <p:txBody>
          <a:bodyPr wrap="square">
            <a:spAutoFit/>
          </a:bodyPr>
          <a:lstStyle/>
          <a:p>
            <a:endParaRPr kumimoji="1" lang="en-US" altLang="ja-JP" sz="2800"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　あなた方の考えた施策で、</a:t>
            </a:r>
            <a:r>
              <a:rPr kumimoji="1" lang="ja-JP" altLang="en-US" sz="2800" dirty="0">
                <a:latin typeface="AR P丸ゴシック体E" panose="020F0900000000000000" pitchFamily="50" charset="-128"/>
                <a:ea typeface="AR P丸ゴシック体E" panose="020F0900000000000000" pitchFamily="50" charset="-128"/>
              </a:rPr>
              <a:t>確かな学力が育っているか</a:t>
            </a:r>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どうか、</a:t>
            </a:r>
            <a:r>
              <a:rPr kumimoji="1" lang="ja-JP" altLang="en-US" sz="2800" dirty="0">
                <a:latin typeface="AR P丸ゴシック体E" panose="020F0900000000000000" pitchFamily="50" charset="-128"/>
                <a:ea typeface="AR P丸ゴシック体E" panose="020F0900000000000000" pitchFamily="50" charset="-128"/>
              </a:rPr>
              <a:t>どのように確かめますか</a:t>
            </a:r>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。（これもメモ書きでいいです）</a:t>
            </a:r>
          </a:p>
        </p:txBody>
      </p:sp>
      <p:sp>
        <p:nvSpPr>
          <p:cNvPr id="5" name="テキスト ボックス 4">
            <a:extLst>
              <a:ext uri="{FF2B5EF4-FFF2-40B4-BE49-F238E27FC236}">
                <a16:creationId xmlns:a16="http://schemas.microsoft.com/office/drawing/2014/main" id="{E4E1B543-D47A-80C8-33F4-A09F54606A90}"/>
              </a:ext>
            </a:extLst>
          </p:cNvPr>
          <p:cNvSpPr txBox="1"/>
          <p:nvPr/>
        </p:nvSpPr>
        <p:spPr>
          <a:xfrm>
            <a:off x="838445" y="6375818"/>
            <a:ext cx="7467109" cy="369332"/>
          </a:xfrm>
          <a:prstGeom prst="rect">
            <a:avLst/>
          </a:prstGeom>
          <a:noFill/>
        </p:spPr>
        <p:txBody>
          <a:bodyPr wrap="none" rtlCol="0">
            <a:spAutoFit/>
          </a:bodyPr>
          <a:lstStyle/>
          <a:p>
            <a:r>
              <a:rPr kumimoji="1" lang="ja-JP" altLang="en-US" dirty="0">
                <a:latin typeface="AR P丸ゴシック体E" panose="020F0900000000000000" pitchFamily="50" charset="-128"/>
                <a:ea typeface="AR P丸ゴシック体E" panose="020F0900000000000000" pitchFamily="50" charset="-128"/>
              </a:rPr>
              <a:t>愛知県内の小・中・高生の合計は</a:t>
            </a:r>
            <a:r>
              <a:rPr kumimoji="1" lang="en-US" altLang="ja-JP" dirty="0">
                <a:latin typeface="AR P丸ゴシック体E" panose="020F0900000000000000" pitchFamily="50" charset="-128"/>
                <a:ea typeface="AR P丸ゴシック体E" panose="020F0900000000000000" pitchFamily="50" charset="-128"/>
              </a:rPr>
              <a:t>766666</a:t>
            </a:r>
            <a:r>
              <a:rPr kumimoji="1" lang="ja-JP" altLang="en-US" dirty="0">
                <a:latin typeface="AR P丸ゴシック体E" panose="020F0900000000000000" pitchFamily="50" charset="-128"/>
                <a:ea typeface="AR P丸ゴシック体E" panose="020F0900000000000000" pitchFamily="50" charset="-128"/>
              </a:rPr>
              <a:t>人（令和</a:t>
            </a:r>
            <a:r>
              <a:rPr kumimoji="1" lang="en-US" altLang="ja-JP" dirty="0">
                <a:latin typeface="AR P丸ゴシック体E" panose="020F0900000000000000" pitchFamily="50" charset="-128"/>
                <a:ea typeface="AR P丸ゴシック体E" panose="020F0900000000000000" pitchFamily="50" charset="-128"/>
              </a:rPr>
              <a:t>7</a:t>
            </a:r>
            <a:r>
              <a:rPr kumimoji="1" lang="ja-JP" altLang="en-US" dirty="0">
                <a:latin typeface="AR P丸ゴシック体E" panose="020F0900000000000000" pitchFamily="50" charset="-128"/>
                <a:ea typeface="AR P丸ゴシック体E" panose="020F0900000000000000" pitchFamily="50" charset="-128"/>
              </a:rPr>
              <a:t>年度学校基本調査）</a:t>
            </a:r>
          </a:p>
        </p:txBody>
      </p:sp>
    </p:spTree>
    <p:extLst>
      <p:ext uri="{BB962C8B-B14F-4D97-AF65-F5344CB8AC3E}">
        <p14:creationId xmlns:p14="http://schemas.microsoft.com/office/powerpoint/2010/main" val="264834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1448E-4418-A4FF-69D1-C7780CFB645F}"/>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6146E5D-C7D3-98F4-EFEC-173BBF60F19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293" t="3037" r="5775"/>
          <a:stretch>
            <a:fillRect/>
          </a:stretch>
        </p:blipFill>
        <p:spPr bwMode="auto">
          <a:xfrm>
            <a:off x="300446" y="0"/>
            <a:ext cx="8237899" cy="6604000"/>
          </a:xfrm>
          <a:prstGeom prst="rect">
            <a:avLst/>
          </a:prstGeom>
          <a:ln>
            <a:noFill/>
          </a:ln>
          <a:extLst>
            <a:ext uri="{53640926-AAD7-44D8-BBD7-CCE9431645EC}">
              <a14:shadowObscured xmlns:a14="http://schemas.microsoft.com/office/drawing/2010/main"/>
            </a:ext>
          </a:extLst>
        </p:spPr>
      </p:pic>
      <p:sp>
        <p:nvSpPr>
          <p:cNvPr id="3" name="正方形/長方形 2">
            <a:extLst>
              <a:ext uri="{FF2B5EF4-FFF2-40B4-BE49-F238E27FC236}">
                <a16:creationId xmlns:a16="http://schemas.microsoft.com/office/drawing/2014/main" id="{7D7EDA6B-D6CD-5239-62BA-0410A5BB765F}"/>
              </a:ext>
            </a:extLst>
          </p:cNvPr>
          <p:cNvSpPr/>
          <p:nvPr/>
        </p:nvSpPr>
        <p:spPr>
          <a:xfrm>
            <a:off x="3865033" y="2717800"/>
            <a:ext cx="3972022" cy="337701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4000" dirty="0">
                <a:solidFill>
                  <a:srgbClr val="0070C0"/>
                </a:solidFill>
                <a:latin typeface="AR P丸ゴシック体E" panose="020F0900000000000000" pitchFamily="50" charset="-128"/>
                <a:ea typeface="AR P丸ゴシック体E" panose="020F0900000000000000" pitchFamily="50" charset="-128"/>
              </a:rPr>
              <a:t>　　　</a:t>
            </a:r>
            <a:r>
              <a:rPr kumimoji="1" lang="ja-JP" altLang="en-US" sz="2400" dirty="0">
                <a:solidFill>
                  <a:srgbClr val="0070C0"/>
                </a:solidFill>
                <a:latin typeface="AR P丸ゴシック体E" panose="020F0900000000000000" pitchFamily="50" charset="-128"/>
                <a:ea typeface="AR P丸ゴシック体E" panose="020F0900000000000000" pitchFamily="50" charset="-128"/>
              </a:rPr>
              <a:t>　</a:t>
            </a:r>
            <a:endParaRPr kumimoji="1" lang="ja-JP" altLang="en-US" sz="4000" dirty="0">
              <a:solidFill>
                <a:srgbClr val="0070C0"/>
              </a:solidFill>
              <a:latin typeface="AR P丸ゴシック体E" panose="020F0900000000000000" pitchFamily="50" charset="-128"/>
              <a:ea typeface="AR P丸ゴシック体E" panose="020F0900000000000000" pitchFamily="50" charset="-128"/>
            </a:endParaRPr>
          </a:p>
        </p:txBody>
      </p:sp>
      <p:sp>
        <p:nvSpPr>
          <p:cNvPr id="26" name="正方形/長方形 25">
            <a:extLst>
              <a:ext uri="{FF2B5EF4-FFF2-40B4-BE49-F238E27FC236}">
                <a16:creationId xmlns:a16="http://schemas.microsoft.com/office/drawing/2014/main" id="{BA8CB603-522F-8558-F614-AF4975012640}"/>
              </a:ext>
            </a:extLst>
          </p:cNvPr>
          <p:cNvSpPr/>
          <p:nvPr/>
        </p:nvSpPr>
        <p:spPr>
          <a:xfrm>
            <a:off x="1064623" y="3027208"/>
            <a:ext cx="2955301" cy="306761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4000" dirty="0">
                <a:solidFill>
                  <a:srgbClr val="0070C0"/>
                </a:solidFill>
                <a:latin typeface="AR P丸ゴシック体E" panose="020F0900000000000000" pitchFamily="50" charset="-128"/>
                <a:ea typeface="AR P丸ゴシック体E" panose="020F0900000000000000" pitchFamily="50" charset="-128"/>
              </a:rPr>
              <a:t>　　　</a:t>
            </a:r>
            <a:r>
              <a:rPr kumimoji="1" lang="ja-JP" altLang="en-US" sz="2400" dirty="0">
                <a:solidFill>
                  <a:srgbClr val="0070C0"/>
                </a:solidFill>
                <a:latin typeface="AR P丸ゴシック体E" panose="020F0900000000000000" pitchFamily="50" charset="-128"/>
                <a:ea typeface="AR P丸ゴシック体E" panose="020F0900000000000000" pitchFamily="50" charset="-128"/>
              </a:rPr>
              <a:t>　</a:t>
            </a:r>
            <a:endParaRPr kumimoji="1" lang="ja-JP" altLang="en-US" sz="4000" dirty="0">
              <a:solidFill>
                <a:srgbClr val="0070C0"/>
              </a:solidFill>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45E73A84-B941-3E86-BDE2-C0221DD6B64F}"/>
              </a:ext>
            </a:extLst>
          </p:cNvPr>
          <p:cNvSpPr txBox="1"/>
          <p:nvPr/>
        </p:nvSpPr>
        <p:spPr>
          <a:xfrm>
            <a:off x="3343965" y="1362102"/>
            <a:ext cx="2083666" cy="538609"/>
          </a:xfrm>
          <a:prstGeom prst="rect">
            <a:avLst/>
          </a:prstGeom>
          <a:solidFill>
            <a:srgbClr val="76E3FF"/>
          </a:solidFill>
        </p:spPr>
        <p:txBody>
          <a:bodyPr wrap="square" rtlCol="0">
            <a:spAutoFit/>
          </a:bodyPr>
          <a:lstStyle/>
          <a:p>
            <a:pPr algn="ctr"/>
            <a:r>
              <a:rPr kumimoji="1" lang="ja-JP" altLang="en-US" sz="2900" dirty="0">
                <a:latin typeface="AR P丸ゴシック体E" panose="020F0900000000000000" pitchFamily="50" charset="-128"/>
                <a:ea typeface="AR P丸ゴシック体E" panose="020F0900000000000000" pitchFamily="50" charset="-128"/>
              </a:rPr>
              <a:t>確かな学力</a:t>
            </a:r>
            <a:endParaRPr kumimoji="1" lang="en-US" altLang="ja-JP" sz="2900" dirty="0">
              <a:latin typeface="AR P丸ゴシック体E" panose="020F0900000000000000" pitchFamily="50" charset="-128"/>
              <a:ea typeface="AR P丸ゴシック体E" panose="020F0900000000000000" pitchFamily="50" charset="-128"/>
            </a:endParaRPr>
          </a:p>
        </p:txBody>
      </p:sp>
      <p:sp>
        <p:nvSpPr>
          <p:cNvPr id="9" name="テキスト ボックス 8">
            <a:extLst>
              <a:ext uri="{FF2B5EF4-FFF2-40B4-BE49-F238E27FC236}">
                <a16:creationId xmlns:a16="http://schemas.microsoft.com/office/drawing/2014/main" id="{F7036592-8B17-3024-36F9-A5222704C828}"/>
              </a:ext>
            </a:extLst>
          </p:cNvPr>
          <p:cNvSpPr txBox="1"/>
          <p:nvPr/>
        </p:nvSpPr>
        <p:spPr>
          <a:xfrm>
            <a:off x="926895" y="2636594"/>
            <a:ext cx="6985000" cy="4401205"/>
          </a:xfrm>
          <a:prstGeom prst="rect">
            <a:avLst/>
          </a:prstGeom>
          <a:noFill/>
        </p:spPr>
        <p:txBody>
          <a:bodyPr wrap="square">
            <a:spAutoFit/>
          </a:bodyPr>
          <a:lstStyle/>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知識や技能</a:t>
            </a:r>
            <a:r>
              <a:rPr kumimoji="1" lang="ja-JP" altLang="en-US" sz="2800" dirty="0">
                <a:latin typeface="AR P丸ゴシック体E" panose="020F0900000000000000" pitchFamily="50" charset="-128"/>
                <a:ea typeface="AR P丸ゴシック体E" panose="020F0900000000000000" pitchFamily="50" charset="-128"/>
              </a:rPr>
              <a:t>はもちろんのこと、これに加えて</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学ぶ意欲</a:t>
            </a:r>
            <a:r>
              <a:rPr kumimoji="1" lang="ja-JP" altLang="en-US" sz="2800" dirty="0">
                <a:latin typeface="AR P丸ゴシック体E" panose="020F0900000000000000" pitchFamily="50" charset="-128"/>
                <a:ea typeface="AR P丸ゴシック体E" panose="020F0900000000000000" pitchFamily="50" charset="-128"/>
              </a:rPr>
              <a:t>や自分で</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課題を見付け</a:t>
            </a:r>
            <a:r>
              <a:rPr kumimoji="1" lang="ja-JP" altLang="en-US" sz="2800" dirty="0">
                <a:latin typeface="AR P丸ゴシック体E" panose="020F0900000000000000" pitchFamily="50" charset="-128"/>
                <a:ea typeface="AR P丸ゴシック体E" panose="020F0900000000000000" pitchFamily="50" charset="-128"/>
              </a:rPr>
              <a:t>、</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自ら学び</a:t>
            </a:r>
            <a:r>
              <a:rPr kumimoji="1" lang="ja-JP" altLang="en-US" sz="2800" dirty="0">
                <a:latin typeface="AR P丸ゴシック体E" panose="020F0900000000000000" pitchFamily="50" charset="-128"/>
                <a:ea typeface="AR P丸ゴシック体E" panose="020F0900000000000000" pitchFamily="50" charset="-128"/>
              </a:rPr>
              <a:t>、</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主体的に判断</a:t>
            </a:r>
            <a:r>
              <a:rPr kumimoji="1" lang="ja-JP" altLang="en-US" sz="2800" dirty="0">
                <a:latin typeface="AR P丸ゴシック体E" panose="020F0900000000000000" pitchFamily="50" charset="-128"/>
                <a:ea typeface="AR P丸ゴシック体E" panose="020F0900000000000000" pitchFamily="50" charset="-128"/>
              </a:rPr>
              <a:t>し、</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行動</a:t>
            </a:r>
            <a:r>
              <a:rPr kumimoji="1" lang="ja-JP" altLang="en-US" sz="2800" dirty="0">
                <a:latin typeface="AR P丸ゴシック体E" panose="020F0900000000000000" pitchFamily="50" charset="-128"/>
                <a:ea typeface="AR P丸ゴシック体E" panose="020F0900000000000000" pitchFamily="50" charset="-128"/>
              </a:rPr>
              <a:t>し、</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よりよく問題解決する資質や能力等</a:t>
            </a:r>
            <a:r>
              <a:rPr kumimoji="1" lang="ja-JP" altLang="en-US" sz="2800" dirty="0">
                <a:latin typeface="AR P丸ゴシック体E" panose="020F0900000000000000" pitchFamily="50" charset="-128"/>
                <a:ea typeface="AR P丸ゴシック体E" panose="020F0900000000000000" pitchFamily="50" charset="-128"/>
              </a:rPr>
              <a:t>まで含めたもの</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変化の激しいこれからの社会を生きる子供たちには、「生きる力」、「確かな学力」を育むことが必要です。と文部科学省が示しています。</a:t>
            </a:r>
            <a:r>
              <a:rPr kumimoji="1" lang="ja-JP" altLang="en-US" sz="2800" dirty="0">
                <a:highlight>
                  <a:srgbClr val="FF6600"/>
                </a:highlight>
                <a:latin typeface="AR P丸ゴシック体E" panose="020F0900000000000000" pitchFamily="50" charset="-128"/>
                <a:ea typeface="AR P丸ゴシック体E" panose="020F0900000000000000" pitchFamily="50" charset="-128"/>
              </a:rPr>
              <a:t>「高得点の学力」のことではありません。</a:t>
            </a:r>
            <a:endParaRPr kumimoji="1" lang="en-US" altLang="ja-JP" sz="2800" dirty="0">
              <a:highlight>
                <a:srgbClr val="FF6600"/>
              </a:highlight>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ja-JP" altLang="en-US" sz="2800" dirty="0">
              <a:solidFill>
                <a:schemeClr val="accent1"/>
              </a:solidFill>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57682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8FA7684-D422-CB37-3877-0922E7C51C3A}"/>
              </a:ext>
            </a:extLst>
          </p:cNvPr>
          <p:cNvSpPr txBox="1"/>
          <p:nvPr/>
        </p:nvSpPr>
        <p:spPr>
          <a:xfrm>
            <a:off x="982132" y="351368"/>
            <a:ext cx="7349068" cy="6370975"/>
          </a:xfrm>
          <a:prstGeom prst="rect">
            <a:avLst/>
          </a:prstGeom>
          <a:no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皆さんのメモ書きされた中に、こんな記述はありませんでしたか</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①　確かな学力を育てるのに重要なこととして</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a:t>
            </a:r>
            <a:r>
              <a:rPr kumimoji="1" lang="ja-JP" altLang="en-US" sz="2400" dirty="0">
                <a:solidFill>
                  <a:schemeClr val="accent1"/>
                </a:solidFill>
                <a:latin typeface="AR P丸ゴシック体E" panose="020F0900000000000000" pitchFamily="50" charset="-128"/>
                <a:ea typeface="AR P丸ゴシック体E" panose="020F0900000000000000" pitchFamily="50" charset="-128"/>
              </a:rPr>
              <a:t>・ドリルを無償配布する。学習指導員を増やす</a:t>
            </a:r>
            <a:endParaRPr kumimoji="1" lang="en-US" altLang="ja-JP" sz="2400"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2400" dirty="0">
                <a:solidFill>
                  <a:schemeClr val="accent1"/>
                </a:solidFill>
                <a:latin typeface="AR P丸ゴシック体E" panose="020F0900000000000000" pitchFamily="50" charset="-128"/>
                <a:ea typeface="AR P丸ゴシック体E" panose="020F0900000000000000" pitchFamily="50" charset="-128"/>
              </a:rPr>
              <a:t>　　・学校ごとの学力向上策を提出させる</a:t>
            </a:r>
            <a:endParaRPr kumimoji="1" lang="en-US" altLang="ja-JP" sz="2400"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②　確かな学力の向上に向けた教育施策</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a:t>
            </a:r>
            <a:r>
              <a:rPr kumimoji="1" lang="ja-JP" altLang="en-US" sz="2400" dirty="0">
                <a:solidFill>
                  <a:schemeClr val="accent1"/>
                </a:solidFill>
                <a:latin typeface="AR P丸ゴシック体E" panose="020F0900000000000000" pitchFamily="50" charset="-128"/>
                <a:ea typeface="AR P丸ゴシック体E" panose="020F0900000000000000" pitchFamily="50" charset="-128"/>
              </a:rPr>
              <a:t>・知識・理解が身につくよう指導を徹底する</a:t>
            </a:r>
            <a:endParaRPr kumimoji="1" lang="en-US" altLang="ja-JP" sz="2400"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2400" dirty="0">
                <a:solidFill>
                  <a:schemeClr val="accent1"/>
                </a:solidFill>
                <a:latin typeface="AR P丸ゴシック体E" panose="020F0900000000000000" pitchFamily="50" charset="-128"/>
                <a:ea typeface="AR P丸ゴシック体E" panose="020F0900000000000000" pitchFamily="50" charset="-128"/>
              </a:rPr>
              <a:t>　　</a:t>
            </a:r>
            <a:r>
              <a:rPr kumimoji="1" lang="ja-JP" altLang="en-US" sz="2400" dirty="0">
                <a:solidFill>
                  <a:schemeClr val="accent6"/>
                </a:solidFill>
                <a:latin typeface="AR P丸ゴシック体E" panose="020F0900000000000000" pitchFamily="50" charset="-128"/>
                <a:ea typeface="AR P丸ゴシック体E" panose="020F0900000000000000" pitchFamily="50" charset="-128"/>
              </a:rPr>
              <a:t>・一人一人のタブレットも含め、</a:t>
            </a:r>
            <a:r>
              <a:rPr kumimoji="1" lang="en-US" altLang="ja-JP" sz="2400" dirty="0">
                <a:solidFill>
                  <a:schemeClr val="accent6"/>
                </a:solidFill>
                <a:latin typeface="AR P丸ゴシック体E" panose="020F0900000000000000" pitchFamily="50" charset="-128"/>
                <a:ea typeface="AR P丸ゴシック体E" panose="020F0900000000000000" pitchFamily="50" charset="-128"/>
              </a:rPr>
              <a:t>ITC</a:t>
            </a:r>
            <a:r>
              <a:rPr kumimoji="1" lang="ja-JP" altLang="en-US" sz="2400" dirty="0">
                <a:solidFill>
                  <a:schemeClr val="accent6"/>
                </a:solidFill>
                <a:latin typeface="AR P丸ゴシック体E" panose="020F0900000000000000" pitchFamily="50" charset="-128"/>
                <a:ea typeface="AR P丸ゴシック体E" panose="020F0900000000000000" pitchFamily="50" charset="-128"/>
              </a:rPr>
              <a:t>の充実を図る</a:t>
            </a:r>
            <a:endParaRPr kumimoji="1" lang="en-US" altLang="ja-JP" sz="2400" dirty="0">
              <a:solidFill>
                <a:schemeClr val="accent6"/>
              </a:solidFill>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③　確かな学力が育っていることの検証方法</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a:t>
            </a:r>
            <a:r>
              <a:rPr kumimoji="1" lang="ja-JP" altLang="en-US" sz="2400" dirty="0">
                <a:solidFill>
                  <a:schemeClr val="accent1"/>
                </a:solidFill>
                <a:latin typeface="AR P丸ゴシック体E" panose="020F0900000000000000" pitchFamily="50" charset="-128"/>
                <a:ea typeface="AR P丸ゴシック体E" panose="020F0900000000000000" pitchFamily="50" charset="-128"/>
              </a:rPr>
              <a:t>・学力調査での目標値を示し、何％まで達成で</a:t>
            </a:r>
            <a:endParaRPr kumimoji="1" lang="en-US" altLang="ja-JP" sz="2400"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2400" dirty="0">
                <a:solidFill>
                  <a:schemeClr val="accent1"/>
                </a:solidFill>
                <a:latin typeface="AR P丸ゴシック体E" panose="020F0900000000000000" pitchFamily="50" charset="-128"/>
                <a:ea typeface="AR P丸ゴシック体E" panose="020F0900000000000000" pitchFamily="50" charset="-128"/>
              </a:rPr>
              <a:t>　　  きたか、変化を把握する</a:t>
            </a:r>
            <a:endParaRPr kumimoji="1" lang="en-US" altLang="ja-JP" sz="2400" dirty="0">
              <a:solidFill>
                <a:schemeClr val="accent1"/>
              </a:solidFill>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これらは、</a:t>
            </a:r>
            <a:r>
              <a:rPr kumimoji="1" lang="ja-JP" altLang="en-US" sz="2400" dirty="0">
                <a:solidFill>
                  <a:srgbClr val="FF0000"/>
                </a:solidFill>
                <a:latin typeface="AR P丸ゴシック体E" panose="020F0900000000000000" pitchFamily="50" charset="-128"/>
                <a:ea typeface="AR P丸ゴシック体E" panose="020F0900000000000000" pitchFamily="50" charset="-128"/>
              </a:rPr>
              <a:t>「高得点の学力」</a:t>
            </a:r>
            <a:r>
              <a:rPr kumimoji="1" lang="ja-JP" altLang="en-US" sz="2400" dirty="0">
                <a:latin typeface="AR P丸ゴシック体E" panose="020F0900000000000000" pitchFamily="50" charset="-128"/>
                <a:ea typeface="AR P丸ゴシック体E" panose="020F0900000000000000" pitchFamily="50" charset="-128"/>
              </a:rPr>
              <a:t>と混同されて起こっているようです。</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実は多くの教育委員会でも、このような誤解が広がっているために、誤った教育施策が進められているのです。</a:t>
            </a:r>
            <a:endParaRPr kumimoji="1" lang="en-US" altLang="ja-JP" sz="24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04290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additive="base">
                                        <p:cTn id="1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 calcmode="lin" valueType="num">
                                      <p:cBhvr additive="base">
                                        <p:cTn id="2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1000"/>
                                        <p:tgtEl>
                                          <p:spTgt spid="2">
                                            <p:txEl>
                                              <p:pRg st="5" end="5"/>
                                            </p:txEl>
                                          </p:spTgt>
                                        </p:tgtEl>
                                      </p:cBhvr>
                                    </p:animEffect>
                                    <p:anim calcmode="lin" valueType="num">
                                      <p:cBhvr>
                                        <p:cTn id="2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1000"/>
                                        <p:tgtEl>
                                          <p:spTgt spid="2">
                                            <p:txEl>
                                              <p:pRg st="6" end="6"/>
                                            </p:txEl>
                                          </p:spTgt>
                                        </p:tgtEl>
                                      </p:cBhvr>
                                    </p:animEffect>
                                    <p:anim calcmode="lin" valueType="num">
                                      <p:cBhvr>
                                        <p:cTn id="3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fade">
                                      <p:cBhvr>
                                        <p:cTn id="40" dur="1000"/>
                                        <p:tgtEl>
                                          <p:spTgt spid="2">
                                            <p:txEl>
                                              <p:pRg st="7" end="7"/>
                                            </p:txEl>
                                          </p:spTgt>
                                        </p:tgtEl>
                                      </p:cBhvr>
                                    </p:animEffect>
                                    <p:anim calcmode="lin" valueType="num">
                                      <p:cBhvr>
                                        <p:cTn id="41"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1000"/>
                                        <p:tgtEl>
                                          <p:spTgt spid="2">
                                            <p:txEl>
                                              <p:pRg st="8" end="8"/>
                                            </p:txEl>
                                          </p:spTgt>
                                        </p:tgtEl>
                                      </p:cBhvr>
                                    </p:animEffect>
                                    <p:anim calcmode="lin" valueType="num">
                                      <p:cBhvr>
                                        <p:cTn id="4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Effect transition="in" filter="fade">
                                      <p:cBhvr>
                                        <p:cTn id="54" dur="1000"/>
                                        <p:tgtEl>
                                          <p:spTgt spid="2">
                                            <p:txEl>
                                              <p:pRg st="9" end="9"/>
                                            </p:txEl>
                                          </p:spTgt>
                                        </p:tgtEl>
                                      </p:cBhvr>
                                    </p:animEffect>
                                    <p:anim calcmode="lin" valueType="num">
                                      <p:cBhvr>
                                        <p:cTn id="55"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Effect transition="in" filter="fade">
                                      <p:cBhvr>
                                        <p:cTn id="59" dur="1000"/>
                                        <p:tgtEl>
                                          <p:spTgt spid="2">
                                            <p:txEl>
                                              <p:pRg st="10" end="10"/>
                                            </p:txEl>
                                          </p:spTgt>
                                        </p:tgtEl>
                                      </p:cBhvr>
                                    </p:animEffect>
                                    <p:anim calcmode="lin" valueType="num">
                                      <p:cBhvr>
                                        <p:cTn id="60"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
                                            <p:txEl>
                                              <p:pRg st="12" end="12"/>
                                            </p:txEl>
                                          </p:spTgt>
                                        </p:tgtEl>
                                        <p:attrNameLst>
                                          <p:attrName>style.visibility</p:attrName>
                                        </p:attrNameLst>
                                      </p:cBhvr>
                                      <p:to>
                                        <p:strVal val="visible"/>
                                      </p:to>
                                    </p:set>
                                    <p:animEffect transition="in" filter="fade">
                                      <p:cBhvr>
                                        <p:cTn id="66" dur="1000"/>
                                        <p:tgtEl>
                                          <p:spTgt spid="2">
                                            <p:txEl>
                                              <p:pRg st="12" end="12"/>
                                            </p:txEl>
                                          </p:spTgt>
                                        </p:tgtEl>
                                      </p:cBhvr>
                                    </p:animEffect>
                                    <p:anim calcmode="lin" valueType="num">
                                      <p:cBhvr>
                                        <p:cTn id="67"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68"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
                                            <p:txEl>
                                              <p:pRg st="13" end="13"/>
                                            </p:txEl>
                                          </p:spTgt>
                                        </p:tgtEl>
                                        <p:attrNameLst>
                                          <p:attrName>style.visibility</p:attrName>
                                        </p:attrNameLst>
                                      </p:cBhvr>
                                      <p:to>
                                        <p:strVal val="visible"/>
                                      </p:to>
                                    </p:set>
                                    <p:animEffect transition="in" filter="fade">
                                      <p:cBhvr>
                                        <p:cTn id="71" dur="1000"/>
                                        <p:tgtEl>
                                          <p:spTgt spid="2">
                                            <p:txEl>
                                              <p:pRg st="13" end="13"/>
                                            </p:txEl>
                                          </p:spTgt>
                                        </p:tgtEl>
                                      </p:cBhvr>
                                    </p:animEffect>
                                    <p:anim calcmode="lin" valueType="num">
                                      <p:cBhvr>
                                        <p:cTn id="72"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73"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1A72C2AF-3F74-4D5A-AD06-2FCF04D9D0C0}"/>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25E775DD-6539-4B66-818E-C3CB919DE380}"/>
              </a:ext>
            </a:extLst>
          </p:cNvPr>
          <p:cNvSpPr/>
          <p:nvPr/>
        </p:nvSpPr>
        <p:spPr>
          <a:xfrm>
            <a:off x="0" y="263769"/>
            <a:ext cx="8427357" cy="633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2" name="テキスト ボックス 1"/>
          <p:cNvSpPr txBox="1">
            <a:spLocks noChangeArrowheads="1"/>
          </p:cNvSpPr>
          <p:nvPr/>
        </p:nvSpPr>
        <p:spPr bwMode="auto">
          <a:xfrm>
            <a:off x="185530" y="1086329"/>
            <a:ext cx="8828650" cy="5381410"/>
          </a:xfrm>
          <a:prstGeom prst="rect">
            <a:avLst/>
          </a:prstGeom>
          <a:solidFill>
            <a:schemeClr val="bg1"/>
          </a:solidFill>
          <a:ln w="9525">
            <a:solidFill>
              <a:srgbClr val="000000"/>
            </a:solidFill>
            <a:miter lim="800000"/>
            <a:headEnd/>
            <a:tailEnd/>
          </a:ln>
        </p:spPr>
        <p:txBody>
          <a:bodyPr wrap="square">
            <a:spAutoFit/>
          </a:bodyPr>
          <a:lstStyle/>
          <a:p>
            <a:endParaRPr lang="en-US" altLang="ja-JP" sz="900" dirty="0">
              <a:latin typeface="AR P丸ゴシック体E" panose="020F0900000000000000" pitchFamily="50" charset="-128"/>
              <a:ea typeface="AR P丸ゴシック体E" panose="020F0900000000000000" pitchFamily="50" charset="-128"/>
            </a:endParaRPr>
          </a:p>
          <a:p>
            <a:r>
              <a:rPr lang="ja-JP" altLang="en-US" sz="2585" dirty="0">
                <a:highlight>
                  <a:srgbClr val="FFFF00"/>
                </a:highlight>
                <a:latin typeface="AR P丸ゴシック体E" panose="020F0900000000000000" pitchFamily="50" charset="-128"/>
                <a:ea typeface="AR P丸ゴシック体E" panose="020F0900000000000000" pitchFamily="50" charset="-128"/>
              </a:rPr>
              <a:t>主体的・対話的で深い学びの実現に向けた授業改善を通して</a:t>
            </a:r>
            <a:endParaRPr lang="en-US" altLang="ja-JP" sz="2585" dirty="0">
              <a:highlight>
                <a:srgbClr val="FFFF00"/>
              </a:highlight>
              <a:latin typeface="AR P丸ゴシック体E" panose="020F0900000000000000" pitchFamily="50" charset="-128"/>
              <a:ea typeface="AR P丸ゴシック体E" panose="020F0900000000000000" pitchFamily="50" charset="-128"/>
            </a:endParaRPr>
          </a:p>
          <a:p>
            <a:endParaRPr lang="en-US" altLang="ja-JP" sz="1200" dirty="0">
              <a:latin typeface="HG創英角ﾎﾟｯﾌﾟ体" panose="040B0A09000000000000" pitchFamily="49" charset="-128"/>
              <a:ea typeface="HG創英角ﾎﾟｯﾌﾟ体" panose="040B0A09000000000000" pitchFamily="49" charset="-128"/>
            </a:endParaRPr>
          </a:p>
          <a:p>
            <a:r>
              <a:rPr lang="ja-JP" altLang="en-US" sz="3323" dirty="0">
                <a:solidFill>
                  <a:srgbClr val="C00000"/>
                </a:solidFill>
                <a:latin typeface="AR P丸ゴシック体E" panose="020F0900000000000000" pitchFamily="50" charset="-128"/>
                <a:ea typeface="AR P丸ゴシック体E" panose="020F0900000000000000" pitchFamily="50" charset="-128"/>
              </a:rPr>
              <a:t>「</a:t>
            </a:r>
            <a:r>
              <a:rPr lang="ja-JP" altLang="en-US" sz="3323" dirty="0">
                <a:solidFill>
                  <a:srgbClr val="C00000"/>
                </a:solidFill>
                <a:latin typeface="HG創英角ﾎﾟｯﾌﾟ体" panose="040B0A09000000000000" pitchFamily="49" charset="-128"/>
                <a:ea typeface="HG創英角ﾎﾟｯﾌﾟ体" panose="040B0A09000000000000" pitchFamily="49" charset="-128"/>
              </a:rPr>
              <a:t>生きる力」を育む</a:t>
            </a:r>
            <a:endParaRPr lang="en-US" altLang="ja-JP" sz="3323" dirty="0">
              <a:solidFill>
                <a:srgbClr val="C00000"/>
              </a:solidFill>
              <a:latin typeface="HG創英角ﾎﾟｯﾌﾟ体" panose="040B0A09000000000000" pitchFamily="49" charset="-128"/>
              <a:ea typeface="HG創英角ﾎﾟｯﾌﾟ体" panose="040B0A09000000000000" pitchFamily="49" charset="-128"/>
            </a:endParaRPr>
          </a:p>
          <a:p>
            <a:r>
              <a:rPr lang="ja-JP" altLang="en-US" sz="3200" dirty="0">
                <a:latin typeface="HG創英角ﾎﾟｯﾌﾟ体" panose="040B0A09000000000000" pitchFamily="49" charset="-128"/>
                <a:ea typeface="HG創英角ﾎﾟｯﾌﾟ体" panose="040B0A09000000000000" pitchFamily="49" charset="-128"/>
              </a:rPr>
              <a:t>１．基礎的・基本的な知識</a:t>
            </a:r>
            <a:r>
              <a:rPr lang="ja-JP" altLang="en-US" sz="2600" dirty="0">
                <a:latin typeface="HG創英角ﾎﾟｯﾌﾟ体" panose="040B0A09000000000000" pitchFamily="49" charset="-128"/>
                <a:ea typeface="HG創英角ﾎﾟｯﾌﾟ体" panose="040B0A09000000000000" pitchFamily="49" charset="-128"/>
              </a:rPr>
              <a:t>　</a:t>
            </a:r>
            <a:r>
              <a:rPr lang="ja-JP" altLang="en-US" sz="3200" dirty="0">
                <a:latin typeface="HG創英角ﾎﾟｯﾌﾟ体" panose="040B0A09000000000000" pitchFamily="49" charset="-128"/>
                <a:ea typeface="HG創英角ﾎﾟｯﾌﾟ体" panose="040B0A09000000000000" pitchFamily="49" charset="-128"/>
              </a:rPr>
              <a:t>　</a:t>
            </a:r>
            <a:r>
              <a:rPr lang="ja-JP" altLang="en-US" sz="3200" dirty="0">
                <a:solidFill>
                  <a:srgbClr val="FF0000"/>
                </a:solidFill>
                <a:latin typeface="HG創英角ﾎﾟｯﾌﾟ体" panose="040B0A09000000000000" pitchFamily="49" charset="-128"/>
                <a:ea typeface="HG創英角ﾎﾟｯﾌﾟ体" panose="040B0A09000000000000" pitchFamily="49" charset="-128"/>
              </a:rPr>
              <a:t>・思考力</a:t>
            </a:r>
            <a:endParaRPr lang="en-US" altLang="ja-JP" sz="3200"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3200" dirty="0">
                <a:latin typeface="HG創英角ﾎﾟｯﾌﾟ体" panose="040B0A09000000000000" pitchFamily="49" charset="-128"/>
                <a:ea typeface="HG創英角ﾎﾟｯﾌﾟ体" panose="040B0A09000000000000" pitchFamily="49" charset="-128"/>
              </a:rPr>
              <a:t>　　及び技能の習得と　</a:t>
            </a:r>
            <a:r>
              <a:rPr lang="ja-JP" altLang="en-US" sz="2000" dirty="0">
                <a:latin typeface="HG創英角ﾎﾟｯﾌﾟ体" panose="040B0A09000000000000" pitchFamily="49" charset="-128"/>
                <a:ea typeface="HG創英角ﾎﾟｯﾌﾟ体" panose="040B0A09000000000000" pitchFamily="49" charset="-128"/>
              </a:rPr>
              <a:t>　 　　　</a:t>
            </a:r>
            <a:r>
              <a:rPr lang="ja-JP" altLang="en-US" sz="3200" dirty="0">
                <a:solidFill>
                  <a:srgbClr val="FF0000"/>
                </a:solidFill>
                <a:latin typeface="HG創英角ﾎﾟｯﾌﾟ体" panose="040B0A09000000000000" pitchFamily="49" charset="-128"/>
                <a:ea typeface="HG創英角ﾎﾟｯﾌﾟ体" panose="040B0A09000000000000" pitchFamily="49" charset="-128"/>
              </a:rPr>
              <a:t>・判断力　</a:t>
            </a:r>
            <a:endParaRPr lang="en-US" altLang="ja-JP" sz="3200"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3323" dirty="0">
                <a:latin typeface="HG創英角ﾎﾟｯﾌﾟ体" panose="040B0A09000000000000" pitchFamily="49" charset="-128"/>
                <a:ea typeface="HG創英角ﾎﾟｯﾌﾟ体" panose="040B0A09000000000000" pitchFamily="49" charset="-128"/>
              </a:rPr>
              <a:t>    </a:t>
            </a:r>
            <a:r>
              <a:rPr lang="ja-JP" altLang="en-US" sz="3323" dirty="0">
                <a:solidFill>
                  <a:srgbClr val="FF0000"/>
                </a:solidFill>
                <a:latin typeface="HG創英角ﾎﾟｯﾌﾟ体" panose="040B0A09000000000000" pitchFamily="49" charset="-128"/>
                <a:ea typeface="HG創英角ﾎﾟｯﾌﾟ体" panose="040B0A09000000000000" pitchFamily="49" charset="-128"/>
              </a:rPr>
              <a:t>課題解決に必要な</a:t>
            </a:r>
            <a:r>
              <a:rPr lang="ja-JP" altLang="en-US" sz="3785" dirty="0">
                <a:solidFill>
                  <a:srgbClr val="FF0000"/>
                </a:solidFill>
                <a:latin typeface="HG創英角ﾎﾟｯﾌﾟ体" panose="040B0A09000000000000" pitchFamily="49" charset="-128"/>
                <a:ea typeface="HG創英角ﾎﾟｯﾌﾟ体" panose="040B0A09000000000000" pitchFamily="49" charset="-128"/>
              </a:rPr>
              <a:t>　   </a:t>
            </a:r>
            <a:r>
              <a:rPr lang="ja-JP" altLang="en-US" sz="3600" dirty="0">
                <a:solidFill>
                  <a:srgbClr val="FF0000"/>
                </a:solidFill>
                <a:latin typeface="HG創英角ﾎﾟｯﾌﾟ体" panose="040B0A09000000000000" pitchFamily="49" charset="-128"/>
                <a:ea typeface="HG創英角ﾎﾟｯﾌﾟ体" panose="040B0A09000000000000" pitchFamily="49" charset="-128"/>
              </a:rPr>
              <a:t> </a:t>
            </a:r>
            <a:r>
              <a:rPr lang="ja-JP" altLang="en-US" sz="3200" dirty="0">
                <a:solidFill>
                  <a:srgbClr val="FF0000"/>
                </a:solidFill>
                <a:latin typeface="HG創英角ﾎﾟｯﾌﾟ体" panose="040B0A09000000000000" pitchFamily="49" charset="-128"/>
                <a:ea typeface="HG創英角ﾎﾟｯﾌﾟ体" panose="040B0A09000000000000" pitchFamily="49" charset="-128"/>
              </a:rPr>
              <a:t>・表現力</a:t>
            </a:r>
            <a:endParaRPr lang="en-US" altLang="ja-JP" sz="3200"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3408" dirty="0">
                <a:latin typeface="HG創英角ﾎﾟｯﾌﾟ体" panose="040B0A09000000000000" pitchFamily="49" charset="-128"/>
                <a:ea typeface="HG創英角ﾎﾟｯﾌﾟ体" panose="040B0A09000000000000" pitchFamily="49" charset="-128"/>
              </a:rPr>
              <a:t>　　</a:t>
            </a:r>
            <a:r>
              <a:rPr lang="ja-JP" altLang="en-US" sz="3200" dirty="0">
                <a:solidFill>
                  <a:srgbClr val="FF0000"/>
                </a:solidFill>
                <a:latin typeface="HG創英角ﾎﾟｯﾌﾟ体" panose="040B0A09000000000000" pitchFamily="49" charset="-128"/>
                <a:ea typeface="HG創英角ﾎﾟｯﾌﾟ体" panose="040B0A09000000000000" pitchFamily="49" charset="-128"/>
              </a:rPr>
              <a:t>学びに向かう力、人間性</a:t>
            </a:r>
            <a:endParaRPr lang="en-US" altLang="ja-JP" sz="3200"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800" dirty="0">
                <a:latin typeface="HG創英角ﾎﾟｯﾌﾟ体" panose="040B0A09000000000000" pitchFamily="49" charset="-128"/>
                <a:ea typeface="HG創英角ﾎﾟｯﾌﾟ体" panose="040B0A09000000000000" pitchFamily="49" charset="-128"/>
              </a:rPr>
              <a:t>　　　　　　</a:t>
            </a:r>
            <a:endParaRPr lang="en-US" altLang="ja-JP" sz="2800" dirty="0">
              <a:latin typeface="HG創英角ﾎﾟｯﾌﾟ体" panose="040B0A09000000000000" pitchFamily="49" charset="-128"/>
              <a:ea typeface="HG創英角ﾎﾟｯﾌﾟ体" panose="040B0A09000000000000" pitchFamily="49" charset="-128"/>
            </a:endParaRPr>
          </a:p>
          <a:p>
            <a:r>
              <a:rPr lang="ja-JP" altLang="en-US" sz="3323" dirty="0">
                <a:solidFill>
                  <a:schemeClr val="accent1">
                    <a:lumMod val="60000"/>
                    <a:lumOff val="40000"/>
                  </a:schemeClr>
                </a:solidFill>
                <a:latin typeface="HG創英角ﾎﾟｯﾌﾟ体" panose="040B0A09000000000000" pitchFamily="49" charset="-128"/>
                <a:ea typeface="HG創英角ﾎﾟｯﾌﾟ体" panose="040B0A09000000000000" pitchFamily="49" charset="-128"/>
              </a:rPr>
              <a:t>２．豊かな心や創造性</a:t>
            </a:r>
            <a:endParaRPr lang="en-US" altLang="ja-JP" sz="1846" dirty="0">
              <a:solidFill>
                <a:schemeClr val="accent1">
                  <a:lumMod val="60000"/>
                  <a:lumOff val="40000"/>
                </a:schemeClr>
              </a:solidFill>
              <a:latin typeface="HG創英角ﾎﾟｯﾌﾟ体" panose="040B0A09000000000000" pitchFamily="49" charset="-128"/>
              <a:ea typeface="HG創英角ﾎﾟｯﾌﾟ体" panose="040B0A09000000000000" pitchFamily="49" charset="-128"/>
            </a:endParaRPr>
          </a:p>
          <a:p>
            <a:r>
              <a:rPr lang="ja-JP" altLang="en-US" sz="3323" dirty="0">
                <a:solidFill>
                  <a:schemeClr val="accent1">
                    <a:lumMod val="60000"/>
                    <a:lumOff val="40000"/>
                  </a:schemeClr>
                </a:solidFill>
                <a:latin typeface="HG創英角ﾎﾟｯﾌﾟ体" panose="040B0A09000000000000" pitchFamily="49" charset="-128"/>
                <a:ea typeface="HG創英角ﾎﾟｯﾌﾟ体" panose="040B0A09000000000000" pitchFamily="49" charset="-128"/>
              </a:rPr>
              <a:t>３．健康で安全な生活と</a:t>
            </a:r>
            <a:endParaRPr lang="en-US" altLang="ja-JP" sz="3323" dirty="0">
              <a:solidFill>
                <a:schemeClr val="accent1">
                  <a:lumMod val="60000"/>
                  <a:lumOff val="40000"/>
                </a:schemeClr>
              </a:solidFill>
              <a:latin typeface="HG創英角ﾎﾟｯﾌﾟ体" panose="040B0A09000000000000" pitchFamily="49" charset="-128"/>
              <a:ea typeface="HG創英角ﾎﾟｯﾌﾟ体" panose="040B0A09000000000000" pitchFamily="49" charset="-128"/>
            </a:endParaRPr>
          </a:p>
          <a:p>
            <a:r>
              <a:rPr lang="ja-JP" altLang="en-US" sz="3323" dirty="0">
                <a:solidFill>
                  <a:schemeClr val="accent1">
                    <a:lumMod val="60000"/>
                    <a:lumOff val="40000"/>
                  </a:schemeClr>
                </a:solidFill>
                <a:latin typeface="HG創英角ﾎﾟｯﾌﾟ体" panose="040B0A09000000000000" pitchFamily="49" charset="-128"/>
                <a:ea typeface="HG創英角ﾎﾟｯﾌﾟ体" panose="040B0A09000000000000" pitchFamily="49" charset="-128"/>
              </a:rPr>
              <a:t>　　　豊かなスポーツライフ　</a:t>
            </a:r>
            <a:r>
              <a:rPr lang="ja-JP" altLang="en-US" sz="2800" dirty="0">
                <a:latin typeface="HG創英角ﾎﾟｯﾌﾟ体" panose="040B0A09000000000000" pitchFamily="49" charset="-128"/>
                <a:ea typeface="HG創英角ﾎﾟｯﾌﾟ体" panose="040B0A09000000000000" pitchFamily="49" charset="-128"/>
              </a:rPr>
              <a:t>が示されている。</a:t>
            </a:r>
            <a:endParaRPr lang="ja-JP" altLang="en-US" sz="2800" dirty="0">
              <a:latin typeface="HGSｺﾞｼｯｸE" panose="020B0900000000000000" pitchFamily="50" charset="-128"/>
              <a:ea typeface="HGSｺﾞｼｯｸE" panose="020B0900000000000000" pitchFamily="50" charset="-128"/>
            </a:endParaRPr>
          </a:p>
        </p:txBody>
      </p:sp>
      <p:sp>
        <p:nvSpPr>
          <p:cNvPr id="50179" name="テキスト ボックス 2"/>
          <p:cNvSpPr txBox="1">
            <a:spLocks noChangeArrowheads="1"/>
          </p:cNvSpPr>
          <p:nvPr/>
        </p:nvSpPr>
        <p:spPr bwMode="auto">
          <a:xfrm>
            <a:off x="994441" y="261004"/>
            <a:ext cx="4060563" cy="564322"/>
          </a:xfrm>
          <a:prstGeom prst="rect">
            <a:avLst/>
          </a:prstGeom>
          <a:solidFill>
            <a:srgbClr val="FFC000"/>
          </a:solidFill>
          <a:ln w="28575">
            <a:solidFill>
              <a:srgbClr val="000000"/>
            </a:solidFill>
            <a:miter lim="800000"/>
            <a:headEnd/>
            <a:tailEnd/>
          </a:ln>
        </p:spPr>
        <p:txBody>
          <a:bodyPr wrap="square">
            <a:spAutoFit/>
          </a:bodyPr>
          <a:lstStyle/>
          <a:p>
            <a:r>
              <a:rPr lang="ja-JP" altLang="en-US" sz="3067" b="1" dirty="0">
                <a:latin typeface="AR P楷書体M" panose="03000600000000000000" pitchFamily="66" charset="-128"/>
                <a:ea typeface="AR P楷書体M" panose="03000600000000000000" pitchFamily="66" charset="-128"/>
              </a:rPr>
              <a:t>学習</a:t>
            </a:r>
            <a:r>
              <a:rPr lang="ja-JP" altLang="en-US" sz="3067" b="1" dirty="0">
                <a:ln w="0"/>
                <a:effectLst>
                  <a:outerShdw blurRad="38100" dist="25400" dir="5400000" algn="ctr" rotWithShape="0">
                    <a:srgbClr val="6E747A">
                      <a:alpha val="43000"/>
                    </a:srgbClr>
                  </a:outerShdw>
                </a:effectLst>
                <a:latin typeface="AR P楷書体M" panose="03000600000000000000" pitchFamily="66" charset="-128"/>
                <a:ea typeface="AR P楷書体M" panose="03000600000000000000" pitchFamily="66" charset="-128"/>
              </a:rPr>
              <a:t>指導</a:t>
            </a:r>
            <a:r>
              <a:rPr lang="ja-JP" altLang="en-US" sz="3067" b="1" dirty="0">
                <a:latin typeface="AR P楷書体M" panose="03000600000000000000" pitchFamily="66" charset="-128"/>
                <a:ea typeface="AR P楷書体M" panose="03000600000000000000" pitchFamily="66" charset="-128"/>
              </a:rPr>
              <a:t>要領総則では</a:t>
            </a:r>
            <a:r>
              <a:rPr lang="ja-JP" altLang="en-US" sz="1846" b="1" dirty="0">
                <a:latin typeface="AR P楷書体M" panose="03000600000000000000" pitchFamily="66" charset="-128"/>
                <a:ea typeface="AR P楷書体M" panose="03000600000000000000" pitchFamily="66" charset="-128"/>
              </a:rPr>
              <a:t>　</a:t>
            </a:r>
            <a:endParaRPr lang="en-US" altLang="ja-JP" sz="1846" b="1" dirty="0">
              <a:latin typeface="AR P楷書体M" panose="03000600000000000000" pitchFamily="66" charset="-128"/>
              <a:ea typeface="AR P楷書体M" panose="03000600000000000000" pitchFamily="66" charset="-128"/>
            </a:endParaRPr>
          </a:p>
        </p:txBody>
      </p:sp>
      <p:sp>
        <p:nvSpPr>
          <p:cNvPr id="4" name="右中かっこ 3"/>
          <p:cNvSpPr/>
          <p:nvPr/>
        </p:nvSpPr>
        <p:spPr>
          <a:xfrm flipH="1">
            <a:off x="5297050" y="2487706"/>
            <a:ext cx="541120" cy="1385047"/>
          </a:xfrm>
          <a:prstGeom prst="rightBrace">
            <a:avLst>
              <a:gd name="adj1" fmla="val 8333"/>
              <a:gd name="adj2" fmla="val 85945"/>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754"/>
          </a:p>
        </p:txBody>
      </p:sp>
      <p:sp>
        <p:nvSpPr>
          <p:cNvPr id="8" name="テキスト ボックス 7">
            <a:extLst>
              <a:ext uri="{FF2B5EF4-FFF2-40B4-BE49-F238E27FC236}">
                <a16:creationId xmlns:a16="http://schemas.microsoft.com/office/drawing/2014/main" id="{66FA5236-37AC-45CB-A4B6-B3BADC4C9B5B}"/>
              </a:ext>
            </a:extLst>
          </p:cNvPr>
          <p:cNvSpPr txBox="1"/>
          <p:nvPr/>
        </p:nvSpPr>
        <p:spPr>
          <a:xfrm>
            <a:off x="5297050" y="360895"/>
            <a:ext cx="3497417" cy="461665"/>
          </a:xfrm>
          <a:prstGeom prst="rect">
            <a:avLst/>
          </a:prstGeom>
          <a:solidFill>
            <a:srgbClr val="FF0000"/>
          </a:solidFill>
        </p:spPr>
        <p:txBody>
          <a:bodyPr wrap="square" rtlCol="0">
            <a:spAutoFit/>
          </a:bodyPr>
          <a:lstStyle/>
          <a:p>
            <a:r>
              <a:rPr kumimoji="1" lang="ja-JP" altLang="en-US" sz="1200" b="1" dirty="0">
                <a:latin typeface="AR丸ゴシック体E" panose="020F0909000000000000" pitchFamily="49" charset="-128"/>
                <a:ea typeface="AR丸ゴシック体E" panose="020F0909000000000000" pitchFamily="49" charset="-128"/>
              </a:rPr>
              <a:t>　</a:t>
            </a:r>
            <a:r>
              <a:rPr kumimoji="1" lang="ja-JP" altLang="en-US" sz="2400" b="1" dirty="0">
                <a:latin typeface="AR丸ゴシック体E" panose="020F0909000000000000" pitchFamily="49" charset="-128"/>
                <a:ea typeface="AR丸ゴシック体E" panose="020F0909000000000000" pitchFamily="49" charset="-128"/>
              </a:rPr>
              <a:t>ＥＳＤ</a:t>
            </a:r>
            <a:r>
              <a:rPr kumimoji="1" lang="ja-JP" altLang="en-US" sz="2400" b="1">
                <a:latin typeface="AR丸ゴシック体E" panose="020F0909000000000000" pitchFamily="49" charset="-128"/>
                <a:ea typeface="AR丸ゴシック体E" panose="020F0909000000000000" pitchFamily="49" charset="-128"/>
              </a:rPr>
              <a:t>の推進に向けて　</a:t>
            </a:r>
            <a:endParaRPr kumimoji="1" lang="ja-JP" altLang="en-US" sz="2400" b="1"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206258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1000"/>
                                        <p:tgtEl>
                                          <p:spTgt spid="2">
                                            <p:txEl>
                                              <p:pRg st="3" end="3"/>
                                            </p:txEl>
                                          </p:spTgt>
                                        </p:tgtEl>
                                      </p:cBhvr>
                                    </p:animEffect>
                                    <p:anim calcmode="lin" valueType="num">
                                      <p:cBhvr>
                                        <p:cTn id="1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1000"/>
                                        <p:tgtEl>
                                          <p:spTgt spid="2">
                                            <p:txEl>
                                              <p:pRg st="6" end="6"/>
                                            </p:txEl>
                                          </p:spTgt>
                                        </p:tgtEl>
                                      </p:cBhvr>
                                    </p:animEffect>
                                    <p:anim calcmode="lin" valueType="num">
                                      <p:cBhvr>
                                        <p:cTn id="21"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1000"/>
                                        <p:tgtEl>
                                          <p:spTgt spid="2">
                                            <p:txEl>
                                              <p:pRg st="4" end="4"/>
                                            </p:txEl>
                                          </p:spTgt>
                                        </p:tgtEl>
                                      </p:cBhvr>
                                    </p:animEffect>
                                    <p:anim calcmode="lin" valueType="num">
                                      <p:cBhvr>
                                        <p:cTn id="2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1000"/>
                                        <p:tgtEl>
                                          <p:spTgt spid="2">
                                            <p:txEl>
                                              <p:pRg st="5" end="5"/>
                                            </p:txEl>
                                          </p:spTgt>
                                        </p:tgtEl>
                                      </p:cBhvr>
                                    </p:animEffect>
                                    <p:anim calcmode="lin" valueType="num">
                                      <p:cBhvr>
                                        <p:cTn id="3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 calcmode="lin" valueType="num">
                                      <p:cBhvr additive="base">
                                        <p:cTn id="47"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2">
                                            <p:txEl>
                                              <p:pRg st="9" end="9"/>
                                            </p:txEl>
                                          </p:spTgt>
                                        </p:tgtEl>
                                        <p:attrNameLst>
                                          <p:attrName>style.visibility</p:attrName>
                                        </p:attrNameLst>
                                      </p:cBhvr>
                                      <p:to>
                                        <p:strVal val="visible"/>
                                      </p:to>
                                    </p:set>
                                    <p:anim calcmode="lin" valueType="num">
                                      <p:cBhvr additive="base">
                                        <p:cTn id="53" dur="5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 calcmode="lin" valueType="num">
                                      <p:cBhvr additive="base">
                                        <p:cTn id="59"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2">
                                            <p:txEl>
                                              <p:pRg st="10" end="10"/>
                                            </p:txEl>
                                          </p:spTgt>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
                                            <p:txEl>
                                              <p:pRg st="11" end="11"/>
                                            </p:txEl>
                                          </p:spTgt>
                                        </p:tgtEl>
                                        <p:attrNameLst>
                                          <p:attrName>style.visibility</p:attrName>
                                        </p:attrNameLst>
                                      </p:cBhvr>
                                      <p:to>
                                        <p:strVal val="visible"/>
                                      </p:to>
                                    </p:set>
                                    <p:anim calcmode="lin" valueType="num">
                                      <p:cBhvr additive="base">
                                        <p:cTn id="63"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1000"/>
                                        <p:tgtEl>
                                          <p:spTgt spid="8"/>
                                        </p:tgtEl>
                                      </p:cBhvr>
                                    </p:animEffect>
                                    <p:anim calcmode="lin" valueType="num">
                                      <p:cBhvr>
                                        <p:cTn id="70" dur="1000" fill="hold"/>
                                        <p:tgtEl>
                                          <p:spTgt spid="8"/>
                                        </p:tgtEl>
                                        <p:attrNameLst>
                                          <p:attrName>ppt_x</p:attrName>
                                        </p:attrNameLst>
                                      </p:cBhvr>
                                      <p:tavLst>
                                        <p:tav tm="0">
                                          <p:val>
                                            <p:strVal val="#ppt_x"/>
                                          </p:val>
                                        </p:tav>
                                        <p:tav tm="100000">
                                          <p:val>
                                            <p:strVal val="#ppt_x"/>
                                          </p:val>
                                        </p:tav>
                                      </p:tavLst>
                                    </p:anim>
                                    <p:anim calcmode="lin" valueType="num">
                                      <p:cBhvr>
                                        <p:cTn id="7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7E66103-687A-DF1C-78EF-47328758D2ED}"/>
              </a:ext>
            </a:extLst>
          </p:cNvPr>
          <p:cNvSpPr/>
          <p:nvPr/>
        </p:nvSpPr>
        <p:spPr>
          <a:xfrm>
            <a:off x="440268" y="474133"/>
            <a:ext cx="8479366" cy="5621867"/>
          </a:xfrm>
          <a:prstGeom prst="rect">
            <a:avLst/>
          </a:prstGeom>
          <a:solidFill>
            <a:srgbClr val="E4EB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2E7C65CC-4E1C-EFDC-1CBB-F0E93B3EBC10}"/>
              </a:ext>
            </a:extLst>
          </p:cNvPr>
          <p:cNvSpPr txBox="1"/>
          <p:nvPr/>
        </p:nvSpPr>
        <p:spPr>
          <a:xfrm>
            <a:off x="833966" y="728133"/>
            <a:ext cx="8028160" cy="5170646"/>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学習指導要領でこのように示されて１０年にもなるのに、</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ＥＳＤ「持続可能な社会の創り手を育む教育」があまり</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成果を挙げているように見えないのは、なぜなのでしょう。</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このような疑問を持ちながら、私は、２０２６年３月から</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４月にかけて、各地の教育委員会の示す教育振興基本計画</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について調べてみました。</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その結果を以下の４枚のグラフにまとめました。</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ja-JP" altLang="en-US" dirty="0"/>
          </a:p>
        </p:txBody>
      </p:sp>
    </p:spTree>
    <p:extLst>
      <p:ext uri="{BB962C8B-B14F-4D97-AF65-F5344CB8AC3E}">
        <p14:creationId xmlns:p14="http://schemas.microsoft.com/office/powerpoint/2010/main" val="573187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2CFFD51-9A93-E94B-CBC0-BEC267E88F55}"/>
              </a:ext>
            </a:extLst>
          </p:cNvPr>
          <p:cNvPicPr>
            <a:picLocks noChangeAspect="1"/>
          </p:cNvPicPr>
          <p:nvPr/>
        </p:nvPicPr>
        <p:blipFill>
          <a:blip r:embed="rId2"/>
          <a:srcRect r="32461"/>
          <a:stretch>
            <a:fillRect/>
          </a:stretch>
        </p:blipFill>
        <p:spPr>
          <a:xfrm>
            <a:off x="642482" y="167105"/>
            <a:ext cx="8234413" cy="6296004"/>
          </a:xfrm>
          <a:prstGeom prst="rect">
            <a:avLst/>
          </a:prstGeom>
        </p:spPr>
      </p:pic>
      <p:sp>
        <p:nvSpPr>
          <p:cNvPr id="3" name="吹き出し: 角を丸めた四角形 2">
            <a:extLst>
              <a:ext uri="{FF2B5EF4-FFF2-40B4-BE49-F238E27FC236}">
                <a16:creationId xmlns:a16="http://schemas.microsoft.com/office/drawing/2014/main" id="{A0C9BEFC-D253-F281-B278-8FE8EBBCFDE9}"/>
              </a:ext>
            </a:extLst>
          </p:cNvPr>
          <p:cNvSpPr/>
          <p:nvPr/>
        </p:nvSpPr>
        <p:spPr>
          <a:xfrm>
            <a:off x="5695872" y="2475571"/>
            <a:ext cx="2805646" cy="1757432"/>
          </a:xfrm>
          <a:prstGeom prst="wedgeRoundRectCallout">
            <a:avLst>
              <a:gd name="adj1" fmla="val -74282"/>
              <a:gd name="adj2" fmla="val -6922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E319B7F-5BE9-DC4B-B331-58FD10BE72A3}"/>
              </a:ext>
            </a:extLst>
          </p:cNvPr>
          <p:cNvSpPr txBox="1"/>
          <p:nvPr/>
        </p:nvSpPr>
        <p:spPr>
          <a:xfrm>
            <a:off x="5802924" y="2736502"/>
            <a:ext cx="2787508" cy="1384995"/>
          </a:xfrm>
          <a:prstGeom prst="rect">
            <a:avLst/>
          </a:prstGeom>
          <a:noFill/>
        </p:spPr>
        <p:txBody>
          <a:bodyPr wrap="square" rtlCol="0">
            <a:spAutoFit/>
          </a:bodyPr>
          <a:lstStyle/>
          <a:p>
            <a:r>
              <a:rPr kumimoji="1" lang="ja-JP" altLang="en-US" sz="2800" b="1" dirty="0"/>
              <a:t>学習指導要領の前文に明記されている理念</a:t>
            </a:r>
          </a:p>
        </p:txBody>
      </p:sp>
      <p:sp>
        <p:nvSpPr>
          <p:cNvPr id="5" name="テキスト ボックス 4">
            <a:extLst>
              <a:ext uri="{FF2B5EF4-FFF2-40B4-BE49-F238E27FC236}">
                <a16:creationId xmlns:a16="http://schemas.microsoft.com/office/drawing/2014/main" id="{663CEE02-E9EE-C740-625E-3EA1132C7FE1}"/>
              </a:ext>
            </a:extLst>
          </p:cNvPr>
          <p:cNvSpPr txBox="1"/>
          <p:nvPr/>
        </p:nvSpPr>
        <p:spPr>
          <a:xfrm>
            <a:off x="402635" y="1139014"/>
            <a:ext cx="6295313" cy="584775"/>
          </a:xfrm>
          <a:prstGeom prst="rect">
            <a:avLst/>
          </a:prstGeom>
          <a:solidFill>
            <a:srgbClr val="99FF99"/>
          </a:solidFill>
          <a:ln w="28575">
            <a:solidFill>
              <a:schemeClr val="tx1"/>
            </a:solidFill>
          </a:ln>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「持続可能な社会の創り手」の育成</a:t>
            </a:r>
          </a:p>
        </p:txBody>
      </p:sp>
      <p:sp>
        <p:nvSpPr>
          <p:cNvPr id="6" name="左中かっこ 5">
            <a:extLst>
              <a:ext uri="{FF2B5EF4-FFF2-40B4-BE49-F238E27FC236}">
                <a16:creationId xmlns:a16="http://schemas.microsoft.com/office/drawing/2014/main" id="{46C366D6-B9A1-AD7B-1C80-3021E5FDC72F}"/>
              </a:ext>
            </a:extLst>
          </p:cNvPr>
          <p:cNvSpPr/>
          <p:nvPr/>
        </p:nvSpPr>
        <p:spPr>
          <a:xfrm>
            <a:off x="6768471" y="1141007"/>
            <a:ext cx="428207" cy="883176"/>
          </a:xfrm>
          <a:prstGeom prst="leftBrace">
            <a:avLst>
              <a:gd name="adj1" fmla="val 8333"/>
              <a:gd name="adj2" fmla="val 41414"/>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E21BD68-0F3F-5731-1785-12E0B17B629A}"/>
              </a:ext>
            </a:extLst>
          </p:cNvPr>
          <p:cNvSpPr txBox="1"/>
          <p:nvPr/>
        </p:nvSpPr>
        <p:spPr>
          <a:xfrm>
            <a:off x="7196678" y="990210"/>
            <a:ext cx="1835759" cy="1200329"/>
          </a:xfrm>
          <a:prstGeom prst="rect">
            <a:avLst/>
          </a:prstGeom>
          <a:noFill/>
        </p:spPr>
        <p:txBody>
          <a:bodyPr wrap="none" rtlCol="0">
            <a:spAutoFit/>
          </a:bodyPr>
          <a:lstStyle/>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生きる力</a:t>
            </a:r>
            <a:endParaRPr kumimoji="1" lang="en-US" altLang="ja-JP" sz="2800" dirty="0">
              <a:highlight>
                <a:srgbClr val="FFFF00"/>
              </a:highlight>
              <a:latin typeface="AR P丸ゴシック体E" panose="020F0900000000000000" pitchFamily="50" charset="-128"/>
              <a:ea typeface="AR P丸ゴシック体E" panose="020F0900000000000000" pitchFamily="50" charset="-128"/>
            </a:endParaRPr>
          </a:p>
          <a:p>
            <a:endParaRPr lang="en-US" altLang="ja-JP" sz="1600" dirty="0">
              <a:latin typeface="AR P丸ゴシック体E" panose="020F0900000000000000" pitchFamily="50" charset="-128"/>
              <a:ea typeface="AR P丸ゴシック体E" panose="020F0900000000000000" pitchFamily="50" charset="-128"/>
            </a:endParaRPr>
          </a:p>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確</a:t>
            </a:r>
            <a:r>
              <a:rPr kumimoji="1" lang="ja-JP" altLang="en-US" sz="2600" b="1" dirty="0">
                <a:highlight>
                  <a:srgbClr val="FFFF00"/>
                </a:highlight>
                <a:latin typeface="AR P丸ゴシック体E" panose="020F0900000000000000" pitchFamily="50" charset="-128"/>
                <a:ea typeface="AR P丸ゴシック体E" panose="020F0900000000000000" pitchFamily="50" charset="-128"/>
              </a:rPr>
              <a:t>かな</a:t>
            </a:r>
            <a:r>
              <a:rPr kumimoji="1" lang="ja-JP" altLang="en-US" sz="2600" dirty="0">
                <a:highlight>
                  <a:srgbClr val="FFFF00"/>
                </a:highlight>
                <a:latin typeface="AR P丸ゴシック体E" panose="020F0900000000000000" pitchFamily="50" charset="-128"/>
                <a:ea typeface="AR P丸ゴシック体E" panose="020F0900000000000000" pitchFamily="50" charset="-128"/>
              </a:rPr>
              <a:t>学力</a:t>
            </a:r>
          </a:p>
        </p:txBody>
      </p:sp>
      <p:sp>
        <p:nvSpPr>
          <p:cNvPr id="8" name="テキスト ボックス 7">
            <a:extLst>
              <a:ext uri="{FF2B5EF4-FFF2-40B4-BE49-F238E27FC236}">
                <a16:creationId xmlns:a16="http://schemas.microsoft.com/office/drawing/2014/main" id="{402D7679-E296-5D26-F18C-5C5A261C7CFB}"/>
              </a:ext>
            </a:extLst>
          </p:cNvPr>
          <p:cNvSpPr txBox="1"/>
          <p:nvPr/>
        </p:nvSpPr>
        <p:spPr>
          <a:xfrm>
            <a:off x="5827353" y="4367945"/>
            <a:ext cx="2542684" cy="400110"/>
          </a:xfrm>
          <a:prstGeom prst="rect">
            <a:avLst/>
          </a:prstGeom>
          <a:noFill/>
        </p:spPr>
        <p:txBody>
          <a:bodyPr wrap="none" rtlCol="0">
            <a:spAutoFit/>
          </a:bodyPr>
          <a:lstStyle/>
          <a:p>
            <a:r>
              <a:rPr lang="ja-JP" altLang="ja-JP" sz="2000" dirty="0">
                <a:latin typeface="AR P丸ゴシック体E" panose="020F0900000000000000" pitchFamily="50" charset="-128"/>
                <a:ea typeface="AR P丸ゴシック体E" panose="020F0900000000000000" pitchFamily="50" charset="-128"/>
              </a:rPr>
              <a:t>教育理念の共有</a:t>
            </a:r>
            <a:r>
              <a:rPr lang="en-US" altLang="ja-JP" sz="2000" dirty="0">
                <a:latin typeface="AR P丸ゴシック体E" panose="020F0900000000000000" pitchFamily="50" charset="-128"/>
                <a:ea typeface="AR P丸ゴシック体E" panose="020F0900000000000000" pitchFamily="50" charset="-128"/>
              </a:rPr>
              <a:t>92</a:t>
            </a:r>
            <a:r>
              <a:rPr lang="ja-JP" altLang="ja-JP" sz="2000" dirty="0">
                <a:latin typeface="AR P丸ゴシック体E" panose="020F0900000000000000" pitchFamily="50" charset="-128"/>
                <a:ea typeface="AR P丸ゴシック体E" panose="020F0900000000000000" pitchFamily="50" charset="-128"/>
              </a:rPr>
              <a:t>％</a:t>
            </a:r>
            <a:endParaRPr kumimoji="1" lang="ja-JP" altLang="en-US" sz="20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91923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additive="base">
                                        <p:cTn id="20"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 calcmode="lin" valueType="num">
                                      <p:cBhvr additive="base">
                                        <p:cTn id="26"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247E007-E896-7D74-E349-5CFFADD0B721}"/>
              </a:ext>
            </a:extLst>
          </p:cNvPr>
          <p:cNvPicPr>
            <a:picLocks noChangeAspect="1"/>
          </p:cNvPicPr>
          <p:nvPr/>
        </p:nvPicPr>
        <p:blipFill>
          <a:blip r:embed="rId2"/>
          <a:stretch>
            <a:fillRect/>
          </a:stretch>
        </p:blipFill>
        <p:spPr>
          <a:xfrm>
            <a:off x="471423" y="-157105"/>
            <a:ext cx="7225721" cy="6858000"/>
          </a:xfrm>
          <a:prstGeom prst="rect">
            <a:avLst/>
          </a:prstGeom>
        </p:spPr>
      </p:pic>
      <p:sp>
        <p:nvSpPr>
          <p:cNvPr id="3" name="吹き出し: 角を丸めた四角形 2">
            <a:extLst>
              <a:ext uri="{FF2B5EF4-FFF2-40B4-BE49-F238E27FC236}">
                <a16:creationId xmlns:a16="http://schemas.microsoft.com/office/drawing/2014/main" id="{4290F23D-052A-EBB7-3A25-F4D26AB76272}"/>
              </a:ext>
            </a:extLst>
          </p:cNvPr>
          <p:cNvSpPr/>
          <p:nvPr/>
        </p:nvSpPr>
        <p:spPr>
          <a:xfrm>
            <a:off x="6353105" y="2388945"/>
            <a:ext cx="2193996" cy="2013722"/>
          </a:xfrm>
          <a:prstGeom prst="wedgeRoundRectCallout">
            <a:avLst>
              <a:gd name="adj1" fmla="val -74282"/>
              <a:gd name="adj2" fmla="val -69227"/>
              <a:gd name="adj3" fmla="val 16667"/>
            </a:avLst>
          </a:prstGeom>
          <a:solidFill>
            <a:srgbClr val="99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AA78D07-07F7-F48C-25A4-B71ACD88AE9C}"/>
              </a:ext>
            </a:extLst>
          </p:cNvPr>
          <p:cNvSpPr txBox="1"/>
          <p:nvPr/>
        </p:nvSpPr>
        <p:spPr>
          <a:xfrm>
            <a:off x="6447456" y="2662576"/>
            <a:ext cx="2787508" cy="1569660"/>
          </a:xfrm>
          <a:prstGeom prst="rect">
            <a:avLst/>
          </a:prstGeom>
          <a:noFill/>
        </p:spPr>
        <p:txBody>
          <a:bodyPr wrap="square" rtlCol="0">
            <a:spAutoFit/>
          </a:bodyPr>
          <a:lstStyle/>
          <a:p>
            <a:r>
              <a:rPr kumimoji="1" lang="ja-JP" altLang="en-US" sz="2400" b="1" dirty="0"/>
              <a:t>生きる力や</a:t>
            </a:r>
            <a:endParaRPr kumimoji="1" lang="en-US" altLang="ja-JP" sz="2400" b="1" dirty="0"/>
          </a:p>
          <a:p>
            <a:r>
              <a:rPr lang="ja-JP" altLang="en-US" sz="2400" b="1" dirty="0"/>
              <a:t>確かな学力は</a:t>
            </a:r>
            <a:endParaRPr lang="en-US" altLang="ja-JP" sz="2400" b="1" dirty="0"/>
          </a:p>
          <a:p>
            <a:r>
              <a:rPr kumimoji="1" lang="ja-JP" altLang="en-US" sz="2400" b="1" dirty="0"/>
              <a:t>９２％で明記</a:t>
            </a:r>
            <a:endParaRPr kumimoji="1" lang="en-US" altLang="ja-JP" sz="2400" b="1" dirty="0"/>
          </a:p>
          <a:p>
            <a:r>
              <a:rPr kumimoji="1" lang="ja-JP" altLang="en-US" sz="2400" b="1" dirty="0"/>
              <a:t>されている</a:t>
            </a:r>
          </a:p>
        </p:txBody>
      </p:sp>
      <p:sp>
        <p:nvSpPr>
          <p:cNvPr id="6" name="テキスト ボックス 5">
            <a:extLst>
              <a:ext uri="{FF2B5EF4-FFF2-40B4-BE49-F238E27FC236}">
                <a16:creationId xmlns:a16="http://schemas.microsoft.com/office/drawing/2014/main" id="{038A939B-A508-5205-603F-FE2D64ACFA03}"/>
              </a:ext>
            </a:extLst>
          </p:cNvPr>
          <p:cNvSpPr txBox="1"/>
          <p:nvPr/>
        </p:nvSpPr>
        <p:spPr>
          <a:xfrm>
            <a:off x="5497977" y="4650990"/>
            <a:ext cx="3514790" cy="1200329"/>
          </a:xfrm>
          <a:prstGeom prst="rect">
            <a:avLst/>
          </a:prstGeom>
          <a:no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生きる力や確かな学力を</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育む学び方は、</a:t>
            </a:r>
            <a:r>
              <a:rPr lang="ja-JP" altLang="en-US" sz="2400" dirty="0">
                <a:highlight>
                  <a:srgbClr val="FFFF00"/>
                </a:highlight>
                <a:latin typeface="AR P丸ゴシック体E" panose="020F0900000000000000" pitchFamily="50" charset="-128"/>
                <a:ea typeface="AR P丸ゴシック体E" panose="020F0900000000000000" pitchFamily="50" charset="-128"/>
              </a:rPr>
              <a:t>「主体的・対話的で深い学び」</a:t>
            </a:r>
            <a:endParaRPr kumimoji="1" lang="ja-JP" altLang="en-US" sz="24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16907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9FCDF-07BF-50E1-CA79-4C7A0164CFAA}"/>
            </a:ext>
          </a:extLst>
        </p:cNvPr>
        <p:cNvGrpSpPr/>
        <p:nvPr/>
      </p:nvGrpSpPr>
      <p:grpSpPr>
        <a:xfrm>
          <a:off x="0" y="0"/>
          <a:ext cx="0" cy="0"/>
          <a:chOff x="0" y="0"/>
          <a:chExt cx="0" cy="0"/>
        </a:xfrm>
      </p:grpSpPr>
      <p:sp>
        <p:nvSpPr>
          <p:cNvPr id="2" name="矢印: 右 1">
            <a:extLst>
              <a:ext uri="{FF2B5EF4-FFF2-40B4-BE49-F238E27FC236}">
                <a16:creationId xmlns:a16="http://schemas.microsoft.com/office/drawing/2014/main" id="{7421F2CB-4302-8BC9-4164-F675AB58AC59}"/>
              </a:ext>
            </a:extLst>
          </p:cNvPr>
          <p:cNvSpPr/>
          <p:nvPr/>
        </p:nvSpPr>
        <p:spPr>
          <a:xfrm>
            <a:off x="6145306" y="2447361"/>
            <a:ext cx="2702859" cy="1277470"/>
          </a:xfrm>
          <a:prstGeom prst="rightArrow">
            <a:avLst/>
          </a:prstGeom>
          <a:solidFill>
            <a:srgbClr val="CDE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矢印: 右 2">
            <a:extLst>
              <a:ext uri="{FF2B5EF4-FFF2-40B4-BE49-F238E27FC236}">
                <a16:creationId xmlns:a16="http://schemas.microsoft.com/office/drawing/2014/main" id="{8533CB29-DA66-2578-FB6A-1F7A984C10DC}"/>
              </a:ext>
            </a:extLst>
          </p:cNvPr>
          <p:cNvSpPr/>
          <p:nvPr/>
        </p:nvSpPr>
        <p:spPr>
          <a:xfrm>
            <a:off x="3231777" y="2447361"/>
            <a:ext cx="2702859" cy="1277470"/>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DDCCFB5C-F08A-E63B-F6BE-FC33CE2E0172}"/>
              </a:ext>
            </a:extLst>
          </p:cNvPr>
          <p:cNvSpPr/>
          <p:nvPr/>
        </p:nvSpPr>
        <p:spPr>
          <a:xfrm>
            <a:off x="318248" y="2467532"/>
            <a:ext cx="2702859" cy="1277470"/>
          </a:xfrm>
          <a:prstGeom prst="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15A2E18-4702-639F-7B62-9F6ABADD5F59}"/>
              </a:ext>
            </a:extLst>
          </p:cNvPr>
          <p:cNvSpPr txBox="1"/>
          <p:nvPr/>
        </p:nvSpPr>
        <p:spPr>
          <a:xfrm>
            <a:off x="318249" y="1452278"/>
            <a:ext cx="2221036" cy="830997"/>
          </a:xfrm>
          <a:prstGeom prst="rect">
            <a:avLst/>
          </a:prstGeom>
          <a:solidFill>
            <a:schemeClr val="accent4">
              <a:lumMod val="20000"/>
              <a:lumOff val="80000"/>
            </a:schemeClr>
          </a:solidFill>
        </p:spPr>
        <p:txBody>
          <a:bodyPr wrap="square" rtlCol="0">
            <a:spAutoFit/>
          </a:bodyPr>
          <a:lstStyle/>
          <a:p>
            <a:r>
              <a:rPr kumimoji="1" lang="ja-JP" altLang="en-US" sz="2400" dirty="0">
                <a:latin typeface="AR Pゴシック体S" panose="020B0A00000000000000" pitchFamily="50" charset="-128"/>
                <a:ea typeface="AR Pゴシック体S" panose="020B0A00000000000000" pitchFamily="50" charset="-128"/>
              </a:rPr>
              <a:t>１９９０～</a:t>
            </a:r>
            <a:endParaRPr kumimoji="1" lang="en-US" altLang="ja-JP" sz="2400" dirty="0">
              <a:latin typeface="AR Pゴシック体S" panose="020B0A00000000000000" pitchFamily="50" charset="-128"/>
              <a:ea typeface="AR Pゴシック体S" panose="020B0A00000000000000" pitchFamily="50" charset="-128"/>
            </a:endParaRPr>
          </a:p>
          <a:p>
            <a:r>
              <a:rPr kumimoji="1" lang="ja-JP" altLang="en-US" sz="2400" dirty="0">
                <a:latin typeface="AR Pゴシック体S" panose="020B0A00000000000000" pitchFamily="50" charset="-128"/>
                <a:ea typeface="AR Pゴシック体S" panose="020B0A00000000000000" pitchFamily="50" charset="-128"/>
              </a:rPr>
              <a:t>　　　２００４</a:t>
            </a:r>
          </a:p>
        </p:txBody>
      </p:sp>
      <p:sp>
        <p:nvSpPr>
          <p:cNvPr id="6" name="テキスト ボックス 5">
            <a:extLst>
              <a:ext uri="{FF2B5EF4-FFF2-40B4-BE49-F238E27FC236}">
                <a16:creationId xmlns:a16="http://schemas.microsoft.com/office/drawing/2014/main" id="{BA20E45D-DD3D-913A-1A0D-8DB4A3850A8E}"/>
              </a:ext>
            </a:extLst>
          </p:cNvPr>
          <p:cNvSpPr txBox="1"/>
          <p:nvPr/>
        </p:nvSpPr>
        <p:spPr>
          <a:xfrm>
            <a:off x="3231777" y="1452277"/>
            <a:ext cx="2415988" cy="830997"/>
          </a:xfrm>
          <a:prstGeom prst="rect">
            <a:avLst/>
          </a:prstGeom>
          <a:solidFill>
            <a:schemeClr val="accent6">
              <a:lumMod val="40000"/>
              <a:lumOff val="60000"/>
            </a:schemeClr>
          </a:solidFill>
        </p:spPr>
        <p:txBody>
          <a:bodyPr wrap="square" rtlCol="0">
            <a:spAutoFit/>
          </a:bodyPr>
          <a:lstStyle/>
          <a:p>
            <a:r>
              <a:rPr kumimoji="1" lang="ja-JP" altLang="en-US" sz="2400" dirty="0">
                <a:latin typeface="AR Pゴシック体S" panose="020B0A00000000000000" pitchFamily="50" charset="-128"/>
                <a:ea typeface="AR Pゴシック体S" panose="020B0A00000000000000" pitchFamily="50" charset="-128"/>
              </a:rPr>
              <a:t>２００５～</a:t>
            </a:r>
            <a:endParaRPr kumimoji="1" lang="en-US" altLang="ja-JP" sz="2400" dirty="0">
              <a:latin typeface="AR Pゴシック体S" panose="020B0A00000000000000" pitchFamily="50" charset="-128"/>
              <a:ea typeface="AR Pゴシック体S" panose="020B0A00000000000000" pitchFamily="50" charset="-128"/>
            </a:endParaRPr>
          </a:p>
          <a:p>
            <a:r>
              <a:rPr kumimoji="1" lang="ja-JP" altLang="en-US" sz="2400" dirty="0">
                <a:latin typeface="AR Pゴシック体S" panose="020B0A00000000000000" pitchFamily="50" charset="-128"/>
                <a:ea typeface="AR Pゴシック体S" panose="020B0A00000000000000" pitchFamily="50" charset="-128"/>
              </a:rPr>
              <a:t>　　　　２０１４</a:t>
            </a:r>
          </a:p>
        </p:txBody>
      </p:sp>
      <p:sp>
        <p:nvSpPr>
          <p:cNvPr id="7" name="テキスト ボックス 6">
            <a:extLst>
              <a:ext uri="{FF2B5EF4-FFF2-40B4-BE49-F238E27FC236}">
                <a16:creationId xmlns:a16="http://schemas.microsoft.com/office/drawing/2014/main" id="{82FB63F3-318B-944A-DF7F-34BD41A02A6D}"/>
              </a:ext>
            </a:extLst>
          </p:cNvPr>
          <p:cNvSpPr txBox="1"/>
          <p:nvPr/>
        </p:nvSpPr>
        <p:spPr>
          <a:xfrm>
            <a:off x="6145305" y="1349184"/>
            <a:ext cx="2702858" cy="830997"/>
          </a:xfrm>
          <a:prstGeom prst="rect">
            <a:avLst/>
          </a:prstGeom>
          <a:solidFill>
            <a:srgbClr val="CDE6FF"/>
          </a:solidFill>
        </p:spPr>
        <p:txBody>
          <a:bodyPr wrap="square" rtlCol="0">
            <a:spAutoFit/>
          </a:bodyPr>
          <a:lstStyle/>
          <a:p>
            <a:r>
              <a:rPr kumimoji="1" lang="ja-JP" altLang="en-US" sz="2400" dirty="0">
                <a:latin typeface="AR Pゴシック体S" panose="020B0A00000000000000" pitchFamily="50" charset="-128"/>
                <a:ea typeface="AR Pゴシック体S" panose="020B0A00000000000000" pitchFamily="50" charset="-128"/>
              </a:rPr>
              <a:t>２０１５～</a:t>
            </a:r>
            <a:endParaRPr kumimoji="1" lang="en-US" altLang="ja-JP" sz="2400" dirty="0">
              <a:latin typeface="AR Pゴシック体S" panose="020B0A00000000000000" pitchFamily="50" charset="-128"/>
              <a:ea typeface="AR Pゴシック体S" panose="020B0A00000000000000" pitchFamily="50" charset="-128"/>
            </a:endParaRPr>
          </a:p>
          <a:p>
            <a:r>
              <a:rPr kumimoji="1" lang="ja-JP" altLang="en-US" sz="2400" dirty="0">
                <a:latin typeface="AR Pゴシック体S" panose="020B0A00000000000000" pitchFamily="50" charset="-128"/>
                <a:ea typeface="AR Pゴシック体S" panose="020B0A00000000000000" pitchFamily="50" charset="-128"/>
              </a:rPr>
              <a:t>　　　　２０３０</a:t>
            </a:r>
          </a:p>
        </p:txBody>
      </p:sp>
      <p:sp>
        <p:nvSpPr>
          <p:cNvPr id="8" name="テキスト ボックス 7">
            <a:extLst>
              <a:ext uri="{FF2B5EF4-FFF2-40B4-BE49-F238E27FC236}">
                <a16:creationId xmlns:a16="http://schemas.microsoft.com/office/drawing/2014/main" id="{C7C4EAD1-0CDB-8047-F72A-4273AAB6549D}"/>
              </a:ext>
            </a:extLst>
          </p:cNvPr>
          <p:cNvSpPr txBox="1"/>
          <p:nvPr/>
        </p:nvSpPr>
        <p:spPr>
          <a:xfrm>
            <a:off x="709349" y="2813879"/>
            <a:ext cx="1438836" cy="584775"/>
          </a:xfrm>
          <a:prstGeom prst="rect">
            <a:avLst/>
          </a:prstGeom>
          <a:solidFill>
            <a:schemeClr val="accent4">
              <a:lumMod val="20000"/>
              <a:lumOff val="80000"/>
            </a:schemeClr>
          </a:solidFill>
        </p:spPr>
        <p:txBody>
          <a:bodyPr wrap="square" rtlCol="0">
            <a:spAutoFit/>
          </a:bodyPr>
          <a:lstStyle/>
          <a:p>
            <a:r>
              <a:rPr kumimoji="1" lang="en-US" altLang="ja-JP" sz="3200" dirty="0">
                <a:latin typeface="AR Pゴシック体S" panose="020B0A00000000000000" pitchFamily="50" charset="-128"/>
                <a:ea typeface="AR Pゴシック体S" panose="020B0A00000000000000" pitchFamily="50" charset="-128"/>
              </a:rPr>
              <a:t>EFA</a:t>
            </a:r>
            <a:endParaRPr kumimoji="1" lang="ja-JP" altLang="en-US" sz="3200" dirty="0">
              <a:latin typeface="AR Pゴシック体S" panose="020B0A00000000000000" pitchFamily="50" charset="-128"/>
              <a:ea typeface="AR Pゴシック体S" panose="020B0A00000000000000" pitchFamily="50" charset="-128"/>
            </a:endParaRPr>
          </a:p>
        </p:txBody>
      </p:sp>
      <p:sp>
        <p:nvSpPr>
          <p:cNvPr id="9" name="テキスト ボックス 8">
            <a:extLst>
              <a:ext uri="{FF2B5EF4-FFF2-40B4-BE49-F238E27FC236}">
                <a16:creationId xmlns:a16="http://schemas.microsoft.com/office/drawing/2014/main" id="{F8639FBE-8A0A-8D94-637F-F8F83EB3DD11}"/>
              </a:ext>
            </a:extLst>
          </p:cNvPr>
          <p:cNvSpPr txBox="1"/>
          <p:nvPr/>
        </p:nvSpPr>
        <p:spPr>
          <a:xfrm>
            <a:off x="3604949" y="2813879"/>
            <a:ext cx="1438836" cy="584775"/>
          </a:xfrm>
          <a:prstGeom prst="rect">
            <a:avLst/>
          </a:prstGeom>
          <a:solidFill>
            <a:schemeClr val="accent6">
              <a:lumMod val="40000"/>
              <a:lumOff val="60000"/>
            </a:schemeClr>
          </a:solidFill>
        </p:spPr>
        <p:txBody>
          <a:bodyPr wrap="square" rtlCol="0">
            <a:spAutoFit/>
          </a:bodyPr>
          <a:lstStyle/>
          <a:p>
            <a:r>
              <a:rPr kumimoji="1" lang="en-US" altLang="ja-JP" sz="3200">
                <a:latin typeface="AR Pゴシック体S" panose="020B0A00000000000000" pitchFamily="50" charset="-128"/>
                <a:ea typeface="AR Pゴシック体S" panose="020B0A00000000000000" pitchFamily="50" charset="-128"/>
              </a:rPr>
              <a:t>ESD</a:t>
            </a:r>
            <a:endParaRPr kumimoji="1" lang="ja-JP" altLang="en-US" sz="3200" dirty="0">
              <a:latin typeface="AR Pゴシック体S" panose="020B0A00000000000000" pitchFamily="50" charset="-128"/>
              <a:ea typeface="AR Pゴシック体S" panose="020B0A00000000000000" pitchFamily="50" charset="-128"/>
            </a:endParaRPr>
          </a:p>
        </p:txBody>
      </p:sp>
      <p:sp>
        <p:nvSpPr>
          <p:cNvPr id="10" name="テキスト ボックス 9">
            <a:extLst>
              <a:ext uri="{FF2B5EF4-FFF2-40B4-BE49-F238E27FC236}">
                <a16:creationId xmlns:a16="http://schemas.microsoft.com/office/drawing/2014/main" id="{A0659DB4-23D0-06A3-583E-68539FD41163}"/>
              </a:ext>
            </a:extLst>
          </p:cNvPr>
          <p:cNvSpPr txBox="1"/>
          <p:nvPr/>
        </p:nvSpPr>
        <p:spPr>
          <a:xfrm>
            <a:off x="6406419" y="2813878"/>
            <a:ext cx="1903863" cy="584775"/>
          </a:xfrm>
          <a:prstGeom prst="rect">
            <a:avLst/>
          </a:prstGeom>
          <a:solidFill>
            <a:srgbClr val="CDE6FF"/>
          </a:solidFill>
        </p:spPr>
        <p:txBody>
          <a:bodyPr wrap="square" rtlCol="0">
            <a:spAutoFit/>
          </a:bodyPr>
          <a:lstStyle/>
          <a:p>
            <a:r>
              <a:rPr kumimoji="1" lang="en-US" altLang="ja-JP" sz="3200" dirty="0">
                <a:latin typeface="AR Pゴシック体S" panose="020B0A00000000000000" pitchFamily="50" charset="-128"/>
                <a:ea typeface="AR Pゴシック体S" panose="020B0A00000000000000" pitchFamily="50" charset="-128"/>
              </a:rPr>
              <a:t>SDGs</a:t>
            </a:r>
            <a:endParaRPr kumimoji="1" lang="ja-JP" altLang="en-US" sz="3200" dirty="0">
              <a:latin typeface="AR Pゴシック体S" panose="020B0A00000000000000" pitchFamily="50" charset="-128"/>
              <a:ea typeface="AR Pゴシック体S" panose="020B0A00000000000000" pitchFamily="50" charset="-128"/>
            </a:endParaRPr>
          </a:p>
        </p:txBody>
      </p:sp>
      <p:sp>
        <p:nvSpPr>
          <p:cNvPr id="11" name="テキスト ボックス 10">
            <a:extLst>
              <a:ext uri="{FF2B5EF4-FFF2-40B4-BE49-F238E27FC236}">
                <a16:creationId xmlns:a16="http://schemas.microsoft.com/office/drawing/2014/main" id="{98BE8FB3-30DC-B17A-A60E-07595E4DC6C3}"/>
              </a:ext>
            </a:extLst>
          </p:cNvPr>
          <p:cNvSpPr txBox="1"/>
          <p:nvPr/>
        </p:nvSpPr>
        <p:spPr>
          <a:xfrm>
            <a:off x="194984" y="4316502"/>
            <a:ext cx="2712928" cy="1569660"/>
          </a:xfrm>
          <a:prstGeom prst="rect">
            <a:avLst/>
          </a:prstGeom>
          <a:solidFill>
            <a:schemeClr val="accent4">
              <a:lumMod val="20000"/>
              <a:lumOff val="80000"/>
            </a:schemeClr>
          </a:solidFill>
        </p:spPr>
        <p:txBody>
          <a:bodyPr wrap="square" rtlCol="0">
            <a:spAutoFit/>
          </a:bodyPr>
          <a:lstStyle/>
          <a:p>
            <a:r>
              <a:rPr kumimoji="1" lang="ja-JP" altLang="en-US" sz="3200" b="1" dirty="0">
                <a:latin typeface="AR P丸ゴシック体E" panose="020F0900000000000000" pitchFamily="50" charset="-128"/>
                <a:ea typeface="AR P丸ゴシック体E" panose="020F0900000000000000" pitchFamily="50" charset="-128"/>
              </a:rPr>
              <a:t>万人のための教育</a:t>
            </a:r>
            <a:endParaRPr kumimoji="1" lang="en-US" altLang="ja-JP" sz="3200" b="1" dirty="0">
              <a:latin typeface="AR P丸ゴシック体E" panose="020F0900000000000000" pitchFamily="50" charset="-128"/>
              <a:ea typeface="AR P丸ゴシック体E" panose="020F0900000000000000" pitchFamily="50" charset="-128"/>
            </a:endParaRPr>
          </a:p>
          <a:p>
            <a:r>
              <a:rPr kumimoji="1" lang="ja-JP" altLang="en-US" sz="3200" b="1" dirty="0">
                <a:latin typeface="AR P丸ゴシック体E" panose="020F0900000000000000" pitchFamily="50" charset="-128"/>
                <a:ea typeface="AR P丸ゴシック体E" panose="020F0900000000000000" pitchFamily="50" charset="-128"/>
              </a:rPr>
              <a:t>（知識や技能）</a:t>
            </a:r>
          </a:p>
        </p:txBody>
      </p:sp>
      <p:sp>
        <p:nvSpPr>
          <p:cNvPr id="12" name="テキスト ボックス 11">
            <a:extLst>
              <a:ext uri="{FF2B5EF4-FFF2-40B4-BE49-F238E27FC236}">
                <a16:creationId xmlns:a16="http://schemas.microsoft.com/office/drawing/2014/main" id="{7C87D413-B34A-C21C-D038-792EE3C9B836}"/>
              </a:ext>
            </a:extLst>
          </p:cNvPr>
          <p:cNvSpPr txBox="1"/>
          <p:nvPr/>
        </p:nvSpPr>
        <p:spPr>
          <a:xfrm>
            <a:off x="3144939" y="4316502"/>
            <a:ext cx="2589664" cy="1569660"/>
          </a:xfrm>
          <a:prstGeom prst="rect">
            <a:avLst/>
          </a:prstGeom>
          <a:solidFill>
            <a:schemeClr val="accent6">
              <a:lumMod val="40000"/>
              <a:lumOff val="60000"/>
            </a:schemeClr>
          </a:solidFill>
        </p:spPr>
        <p:txBody>
          <a:bodyPr wrap="square" rtlCol="0">
            <a:spAutoFit/>
          </a:bodyPr>
          <a:lstStyle/>
          <a:p>
            <a:r>
              <a:rPr kumimoji="1" lang="ja-JP" altLang="en-US" sz="3200" b="1" dirty="0">
                <a:latin typeface="AR P丸ゴシック体E" panose="020F0900000000000000" pitchFamily="50" charset="-128"/>
                <a:ea typeface="AR P丸ゴシック体E" panose="020F0900000000000000" pitchFamily="50" charset="-128"/>
              </a:rPr>
              <a:t>持続可能な</a:t>
            </a:r>
            <a:endParaRPr kumimoji="1" lang="en-US" altLang="ja-JP" sz="3200" b="1" dirty="0">
              <a:latin typeface="AR P丸ゴシック体E" panose="020F0900000000000000" pitchFamily="50" charset="-128"/>
              <a:ea typeface="AR P丸ゴシック体E" panose="020F0900000000000000" pitchFamily="50" charset="-128"/>
            </a:endParaRPr>
          </a:p>
          <a:p>
            <a:r>
              <a:rPr kumimoji="1" lang="ja-JP" altLang="en-US" sz="3200" b="1" dirty="0">
                <a:latin typeface="AR P丸ゴシック体E" panose="020F0900000000000000" pitchFamily="50" charset="-128"/>
                <a:ea typeface="AR P丸ゴシック体E" panose="020F0900000000000000" pitchFamily="50" charset="-128"/>
              </a:rPr>
              <a:t>社会のための教育</a:t>
            </a:r>
          </a:p>
        </p:txBody>
      </p:sp>
      <p:sp>
        <p:nvSpPr>
          <p:cNvPr id="13" name="テキスト ボックス 12">
            <a:extLst>
              <a:ext uri="{FF2B5EF4-FFF2-40B4-BE49-F238E27FC236}">
                <a16:creationId xmlns:a16="http://schemas.microsoft.com/office/drawing/2014/main" id="{448DEF61-FD12-38E7-CFF6-D05C7922968E}"/>
              </a:ext>
            </a:extLst>
          </p:cNvPr>
          <p:cNvSpPr txBox="1"/>
          <p:nvPr/>
        </p:nvSpPr>
        <p:spPr>
          <a:xfrm>
            <a:off x="6063518" y="4316502"/>
            <a:ext cx="2589664" cy="1569660"/>
          </a:xfrm>
          <a:prstGeom prst="rect">
            <a:avLst/>
          </a:prstGeom>
          <a:solidFill>
            <a:srgbClr val="CDE6FF"/>
          </a:solidFill>
        </p:spPr>
        <p:txBody>
          <a:bodyPr wrap="square" rtlCol="0">
            <a:spAutoFit/>
          </a:bodyPr>
          <a:lstStyle/>
          <a:p>
            <a:r>
              <a:rPr kumimoji="1" lang="ja-JP" altLang="en-US" sz="3200" b="1" dirty="0">
                <a:solidFill>
                  <a:srgbClr val="FF0000"/>
                </a:solidFill>
                <a:latin typeface="AR P丸ゴシック体E" panose="020F0900000000000000" pitchFamily="50" charset="-128"/>
                <a:ea typeface="AR P丸ゴシック体E" panose="020F0900000000000000" pitchFamily="50" charset="-128"/>
              </a:rPr>
              <a:t>持続可能な社会を実現するための目標</a:t>
            </a:r>
          </a:p>
        </p:txBody>
      </p:sp>
      <p:sp>
        <p:nvSpPr>
          <p:cNvPr id="14" name="四角形: 角を丸くする 13">
            <a:extLst>
              <a:ext uri="{FF2B5EF4-FFF2-40B4-BE49-F238E27FC236}">
                <a16:creationId xmlns:a16="http://schemas.microsoft.com/office/drawing/2014/main" id="{FE371C6D-C70B-AAF6-3DFE-6FDA1521EE4E}"/>
              </a:ext>
            </a:extLst>
          </p:cNvPr>
          <p:cNvSpPr/>
          <p:nvPr/>
        </p:nvSpPr>
        <p:spPr>
          <a:xfrm>
            <a:off x="5921189" y="1116106"/>
            <a:ext cx="3061447" cy="5190566"/>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D314C43-F869-DF46-61C5-80CB6E979140}"/>
              </a:ext>
            </a:extLst>
          </p:cNvPr>
          <p:cNvSpPr txBox="1"/>
          <p:nvPr/>
        </p:nvSpPr>
        <p:spPr>
          <a:xfrm>
            <a:off x="1654393" y="205312"/>
            <a:ext cx="5570756" cy="707886"/>
          </a:xfrm>
          <a:prstGeom prst="rect">
            <a:avLst/>
          </a:prstGeom>
          <a:noFill/>
        </p:spPr>
        <p:txBody>
          <a:bodyPr wrap="none" rtlCol="0">
            <a:spAutoFit/>
          </a:bodyPr>
          <a:lstStyle/>
          <a:p>
            <a:r>
              <a:rPr kumimoji="1" lang="ja-JP" altLang="en-US" sz="4000" b="1" dirty="0">
                <a:latin typeface="AR P丸ゴシック体E" panose="020F0900000000000000" pitchFamily="50" charset="-128"/>
                <a:ea typeface="AR P丸ゴシック体E" panose="020F0900000000000000" pitchFamily="50" charset="-128"/>
              </a:rPr>
              <a:t>世界の教育の推移・動向</a:t>
            </a:r>
          </a:p>
        </p:txBody>
      </p:sp>
      <p:sp>
        <p:nvSpPr>
          <p:cNvPr id="16" name="テキスト ボックス 15">
            <a:extLst>
              <a:ext uri="{FF2B5EF4-FFF2-40B4-BE49-F238E27FC236}">
                <a16:creationId xmlns:a16="http://schemas.microsoft.com/office/drawing/2014/main" id="{9C2CF271-AE4C-0031-8F62-A76642679171}"/>
              </a:ext>
            </a:extLst>
          </p:cNvPr>
          <p:cNvSpPr txBox="1"/>
          <p:nvPr/>
        </p:nvSpPr>
        <p:spPr>
          <a:xfrm>
            <a:off x="7047670" y="6509580"/>
            <a:ext cx="1261884" cy="276999"/>
          </a:xfrm>
          <a:prstGeom prst="rect">
            <a:avLst/>
          </a:prstGeom>
          <a:noFill/>
        </p:spPr>
        <p:txBody>
          <a:bodyPr wrap="none" rtlCol="0">
            <a:spAutoFit/>
          </a:bodyPr>
          <a:lstStyle/>
          <a:p>
            <a:r>
              <a:rPr kumimoji="1" lang="ja-JP" altLang="en-US" sz="1200" dirty="0"/>
              <a:t>資料は手島作成</a:t>
            </a:r>
          </a:p>
        </p:txBody>
      </p:sp>
    </p:spTree>
    <p:extLst>
      <p:ext uri="{BB962C8B-B14F-4D97-AF65-F5344CB8AC3E}">
        <p14:creationId xmlns:p14="http://schemas.microsoft.com/office/powerpoint/2010/main" val="70367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1000"/>
                                        <p:tgtEl>
                                          <p:spTgt spid="10"/>
                                        </p:tgtEl>
                                      </p:cBhvr>
                                    </p:animEffect>
                                    <p:anim calcmode="lin" valueType="num">
                                      <p:cBhvr>
                                        <p:cTn id="69" dur="1000" fill="hold"/>
                                        <p:tgtEl>
                                          <p:spTgt spid="10"/>
                                        </p:tgtEl>
                                        <p:attrNameLst>
                                          <p:attrName>ppt_x</p:attrName>
                                        </p:attrNameLst>
                                      </p:cBhvr>
                                      <p:tavLst>
                                        <p:tav tm="0">
                                          <p:val>
                                            <p:strVal val="#ppt_x"/>
                                          </p:val>
                                        </p:tav>
                                        <p:tav tm="100000">
                                          <p:val>
                                            <p:strVal val="#ppt_x"/>
                                          </p:val>
                                        </p:tav>
                                      </p:tavLst>
                                    </p:anim>
                                    <p:anim calcmode="lin" valueType="num">
                                      <p:cBhvr>
                                        <p:cTn id="7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000"/>
                                        <p:tgtEl>
                                          <p:spTgt spid="14"/>
                                        </p:tgtEl>
                                      </p:cBhvr>
                                    </p:animEffect>
                                    <p:anim calcmode="lin" valueType="num">
                                      <p:cBhvr>
                                        <p:cTn id="83" dur="1000" fill="hold"/>
                                        <p:tgtEl>
                                          <p:spTgt spid="14"/>
                                        </p:tgtEl>
                                        <p:attrNameLst>
                                          <p:attrName>ppt_x</p:attrName>
                                        </p:attrNameLst>
                                      </p:cBhvr>
                                      <p:tavLst>
                                        <p:tav tm="0">
                                          <p:val>
                                            <p:strVal val="#ppt_x"/>
                                          </p:val>
                                        </p:tav>
                                        <p:tav tm="100000">
                                          <p:val>
                                            <p:strVal val="#ppt_x"/>
                                          </p:val>
                                        </p:tav>
                                      </p:tavLst>
                                    </p:anim>
                                    <p:anim calcmode="lin" valueType="num">
                                      <p:cBhvr>
                                        <p:cTn id="8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C4AF8-BA99-22F5-85CA-04558C3B3AB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AC865EAA-B928-5DFA-EF67-4C5A497A4180}"/>
              </a:ext>
            </a:extLst>
          </p:cNvPr>
          <p:cNvPicPr>
            <a:picLocks noChangeAspect="1"/>
          </p:cNvPicPr>
          <p:nvPr/>
        </p:nvPicPr>
        <p:blipFill>
          <a:blip r:embed="rId2"/>
          <a:stretch>
            <a:fillRect/>
          </a:stretch>
        </p:blipFill>
        <p:spPr>
          <a:xfrm>
            <a:off x="0" y="241301"/>
            <a:ext cx="6135103" cy="6146800"/>
          </a:xfrm>
          <a:prstGeom prst="rect">
            <a:avLst/>
          </a:prstGeom>
        </p:spPr>
      </p:pic>
      <p:sp>
        <p:nvSpPr>
          <p:cNvPr id="3" name="吹き出し: 角を丸めた四角形 2">
            <a:extLst>
              <a:ext uri="{FF2B5EF4-FFF2-40B4-BE49-F238E27FC236}">
                <a16:creationId xmlns:a16="http://schemas.microsoft.com/office/drawing/2014/main" id="{FA54CA10-C924-8111-4FCE-A07B8FC0343B}"/>
              </a:ext>
            </a:extLst>
          </p:cNvPr>
          <p:cNvSpPr/>
          <p:nvPr/>
        </p:nvSpPr>
        <p:spPr>
          <a:xfrm>
            <a:off x="5968134" y="1485693"/>
            <a:ext cx="2964200" cy="1435307"/>
          </a:xfrm>
          <a:prstGeom prst="wedgeRoundRectCallout">
            <a:avLst>
              <a:gd name="adj1" fmla="val -68804"/>
              <a:gd name="adj2" fmla="val -12628"/>
              <a:gd name="adj3" fmla="val 16667"/>
            </a:avLst>
          </a:prstGeom>
          <a:solidFill>
            <a:srgbClr val="99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00894CA-B03E-A163-04D5-D9B22DD01BC2}"/>
              </a:ext>
            </a:extLst>
          </p:cNvPr>
          <p:cNvSpPr txBox="1"/>
          <p:nvPr/>
        </p:nvSpPr>
        <p:spPr>
          <a:xfrm>
            <a:off x="6021660" y="1612810"/>
            <a:ext cx="3068814" cy="1200329"/>
          </a:xfrm>
          <a:prstGeom prst="rect">
            <a:avLst/>
          </a:prstGeom>
          <a:noFill/>
        </p:spPr>
        <p:txBody>
          <a:bodyPr wrap="square" rtlCol="0">
            <a:spAutoFit/>
          </a:bodyPr>
          <a:lstStyle/>
          <a:p>
            <a:r>
              <a:rPr lang="ja-JP" altLang="en-US" sz="2400" b="1" dirty="0"/>
              <a:t>「主体的・対話的で深い学び」は</a:t>
            </a:r>
            <a:endParaRPr lang="en-US" altLang="ja-JP" sz="2400" b="1" dirty="0"/>
          </a:p>
          <a:p>
            <a:r>
              <a:rPr lang="ja-JP" altLang="en-US" sz="2400" b="1" dirty="0"/>
              <a:t>７０</a:t>
            </a:r>
            <a:r>
              <a:rPr kumimoji="1" lang="ja-JP" altLang="en-US" sz="2400" b="1" dirty="0"/>
              <a:t>％で明記！</a:t>
            </a:r>
          </a:p>
        </p:txBody>
      </p:sp>
      <p:sp>
        <p:nvSpPr>
          <p:cNvPr id="5" name="テキスト ボックス 4">
            <a:extLst>
              <a:ext uri="{FF2B5EF4-FFF2-40B4-BE49-F238E27FC236}">
                <a16:creationId xmlns:a16="http://schemas.microsoft.com/office/drawing/2014/main" id="{8C4D2EDA-4097-733E-6943-960FCC869BD1}"/>
              </a:ext>
            </a:extLst>
          </p:cNvPr>
          <p:cNvSpPr txBox="1"/>
          <p:nvPr/>
        </p:nvSpPr>
        <p:spPr>
          <a:xfrm>
            <a:off x="5120142" y="4282641"/>
            <a:ext cx="4023858" cy="1323439"/>
          </a:xfrm>
          <a:prstGeom prst="rect">
            <a:avLst/>
          </a:prstGeom>
          <a:noFill/>
        </p:spPr>
        <p:txBody>
          <a:bodyPr wrap="none" rtlCol="0">
            <a:spAutoFit/>
          </a:bodyPr>
          <a:lstStyle/>
          <a:p>
            <a:r>
              <a:rPr kumimoji="1" lang="ja-JP" altLang="en-US" sz="2000" dirty="0">
                <a:latin typeface="AR P丸ゴシック体E" panose="020F0900000000000000" pitchFamily="50" charset="-128"/>
                <a:ea typeface="AR P丸ゴシック体E" panose="020F0900000000000000" pitchFamily="50" charset="-128"/>
              </a:rPr>
              <a:t>では、主体的・対話的で深い学びを</a:t>
            </a:r>
            <a:endParaRPr kumimoji="1" lang="en-US" altLang="ja-JP" sz="2000" dirty="0">
              <a:latin typeface="AR P丸ゴシック体E" panose="020F0900000000000000" pitchFamily="50" charset="-128"/>
              <a:ea typeface="AR P丸ゴシック体E" panose="020F0900000000000000" pitchFamily="50" charset="-128"/>
            </a:endParaRPr>
          </a:p>
          <a:p>
            <a:r>
              <a:rPr kumimoji="1" lang="ja-JP" altLang="en-US" sz="2000" dirty="0">
                <a:latin typeface="AR P丸ゴシック体E" panose="020F0900000000000000" pitchFamily="50" charset="-128"/>
                <a:ea typeface="AR P丸ゴシック体E" panose="020F0900000000000000" pitchFamily="50" charset="-128"/>
              </a:rPr>
              <a:t>通じて「持続可能な社会の創り手」</a:t>
            </a:r>
            <a:endParaRPr kumimoji="1" lang="en-US" altLang="ja-JP" sz="2000" dirty="0">
              <a:latin typeface="AR P丸ゴシック体E" panose="020F0900000000000000" pitchFamily="50" charset="-128"/>
              <a:ea typeface="AR P丸ゴシック体E" panose="020F0900000000000000" pitchFamily="50" charset="-128"/>
            </a:endParaRPr>
          </a:p>
          <a:p>
            <a:r>
              <a:rPr lang="ja-JP" altLang="en-US" sz="2000" dirty="0">
                <a:latin typeface="AR P丸ゴシック体E" panose="020F0900000000000000" pitchFamily="50" charset="-128"/>
                <a:ea typeface="AR P丸ゴシック体E" panose="020F0900000000000000" pitchFamily="50" charset="-128"/>
              </a:rPr>
              <a:t>を育成するための</a:t>
            </a:r>
            <a:r>
              <a:rPr lang="ja-JP" altLang="en-US" sz="2000" dirty="0">
                <a:highlight>
                  <a:srgbClr val="FFFF00"/>
                </a:highlight>
                <a:latin typeface="AR P丸ゴシック体E" panose="020F0900000000000000" pitchFamily="50" charset="-128"/>
                <a:ea typeface="AR P丸ゴシック体E" panose="020F0900000000000000" pitchFamily="50" charset="-128"/>
              </a:rPr>
              <a:t>具体的教育施策</a:t>
            </a:r>
            <a:endParaRPr lang="en-US" altLang="ja-JP" sz="2000" dirty="0">
              <a:highlight>
                <a:srgbClr val="FFFF00"/>
              </a:highlight>
              <a:latin typeface="AR P丸ゴシック体E" panose="020F0900000000000000" pitchFamily="50" charset="-128"/>
              <a:ea typeface="AR P丸ゴシック体E" panose="020F0900000000000000" pitchFamily="50" charset="-128"/>
            </a:endParaRPr>
          </a:p>
          <a:p>
            <a:r>
              <a:rPr lang="ja-JP" altLang="en-US" sz="2000" dirty="0">
                <a:highlight>
                  <a:srgbClr val="FFFF00"/>
                </a:highlight>
                <a:latin typeface="AR P丸ゴシック体E" panose="020F0900000000000000" pitchFamily="50" charset="-128"/>
                <a:ea typeface="AR P丸ゴシック体E" panose="020F0900000000000000" pitchFamily="50" charset="-128"/>
              </a:rPr>
              <a:t>は何だろう？</a:t>
            </a:r>
            <a:endParaRPr lang="en-US" altLang="ja-JP" sz="2000" dirty="0">
              <a:highlight>
                <a:srgbClr val="FFFF00"/>
              </a:highlight>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55657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9770DD9-B010-BA38-4698-32F4E983A081}"/>
              </a:ext>
            </a:extLst>
          </p:cNvPr>
          <p:cNvPicPr>
            <a:picLocks noChangeAspect="1"/>
          </p:cNvPicPr>
          <p:nvPr/>
        </p:nvPicPr>
        <p:blipFill>
          <a:blip r:embed="rId2"/>
          <a:stretch>
            <a:fillRect/>
          </a:stretch>
        </p:blipFill>
        <p:spPr>
          <a:xfrm>
            <a:off x="596901" y="93134"/>
            <a:ext cx="8214925" cy="6485467"/>
          </a:xfrm>
          <a:prstGeom prst="rect">
            <a:avLst/>
          </a:prstGeom>
        </p:spPr>
      </p:pic>
      <p:sp>
        <p:nvSpPr>
          <p:cNvPr id="3" name="テキスト ボックス 2">
            <a:extLst>
              <a:ext uri="{FF2B5EF4-FFF2-40B4-BE49-F238E27FC236}">
                <a16:creationId xmlns:a16="http://schemas.microsoft.com/office/drawing/2014/main" id="{FA52ACCC-23BE-C336-8A64-683335832F14}"/>
              </a:ext>
            </a:extLst>
          </p:cNvPr>
          <p:cNvSpPr txBox="1"/>
          <p:nvPr/>
        </p:nvSpPr>
        <p:spPr>
          <a:xfrm flipH="1">
            <a:off x="5608319" y="4471247"/>
            <a:ext cx="3154681" cy="1631216"/>
          </a:xfrm>
          <a:prstGeom prst="rect">
            <a:avLst/>
          </a:prstGeom>
          <a:solidFill>
            <a:srgbClr val="FFCCCC"/>
          </a:solidFill>
          <a:ln w="57150">
            <a:solidFill>
              <a:srgbClr val="FF0000"/>
            </a:solidFill>
          </a:ln>
        </p:spPr>
        <p:txBody>
          <a:bodyPr wrap="square" rtlCol="0">
            <a:spAutoFit/>
          </a:bodyPr>
          <a:lstStyle/>
          <a:p>
            <a:r>
              <a:rPr kumimoji="1" lang="ja-JP" altLang="en-US" sz="2000" dirty="0">
                <a:latin typeface="AR P丸ゴシック体E" panose="020F0900000000000000" pitchFamily="50" charset="-128"/>
                <a:ea typeface="AR P丸ゴシック体E" panose="020F0900000000000000" pitchFamily="50" charset="-128"/>
              </a:rPr>
              <a:t>このような誤解は、地域の有識者の皆様にも広がっていて、教育改革を妨げているのではないかと心配しております。</a:t>
            </a:r>
          </a:p>
        </p:txBody>
      </p:sp>
    </p:spTree>
    <p:extLst>
      <p:ext uri="{BB962C8B-B14F-4D97-AF65-F5344CB8AC3E}">
        <p14:creationId xmlns:p14="http://schemas.microsoft.com/office/powerpoint/2010/main" val="417754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08CDAB1-9DC9-33C8-D16F-7B158E23A8E3}"/>
              </a:ext>
            </a:extLst>
          </p:cNvPr>
          <p:cNvSpPr txBox="1"/>
          <p:nvPr/>
        </p:nvSpPr>
        <p:spPr>
          <a:xfrm>
            <a:off x="402991" y="649744"/>
            <a:ext cx="7984878" cy="4893647"/>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せっかくの機会ですので、</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学習指導要領の総則では「主体的・対話的で深い学び」や</a:t>
            </a:r>
            <a:endParaRPr kumimoji="1" lang="en-US" altLang="ja-JP" sz="2400" dirty="0">
              <a:highlight>
                <a:srgbClr val="FFFF00"/>
              </a:highlight>
              <a:latin typeface="AR P丸ゴシック体E" panose="020F0900000000000000" pitchFamily="50" charset="-128"/>
              <a:ea typeface="AR P丸ゴシック体E" panose="020F0900000000000000" pitchFamily="50" charset="-128"/>
            </a:endParaRPr>
          </a:p>
          <a:p>
            <a:endParaRPr kumimoji="1" lang="en-US" altLang="ja-JP" sz="24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その「評価のしかた」についてどのように示されているのか</a:t>
            </a:r>
            <a:r>
              <a:rPr kumimoji="1" lang="ja-JP" altLang="en-US" sz="2400" dirty="0">
                <a:latin typeface="AR P丸ゴシック体E" panose="020F0900000000000000" pitchFamily="50" charset="-128"/>
                <a:ea typeface="AR P丸ゴシック体E" panose="020F0900000000000000" pitchFamily="50" charset="-128"/>
              </a:rPr>
              <a:t>、</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en-US" altLang="ja-JP" sz="2400" dirty="0">
                <a:highlight>
                  <a:srgbClr val="00FFFF"/>
                </a:highlight>
                <a:latin typeface="AR P丸ゴシック体E" panose="020F0900000000000000" pitchFamily="50" charset="-128"/>
                <a:ea typeface="AR P丸ゴシック体E" panose="020F0900000000000000" pitchFamily="50" charset="-128"/>
              </a:rPr>
              <a:t>Google</a:t>
            </a:r>
            <a:r>
              <a:rPr kumimoji="1" lang="ja-JP" altLang="en-US" sz="2400" dirty="0">
                <a:highlight>
                  <a:srgbClr val="00FFFF"/>
                </a:highlight>
                <a:latin typeface="AR P丸ゴシック体E" panose="020F0900000000000000" pitchFamily="50" charset="-128"/>
                <a:ea typeface="AR P丸ゴシック体E" panose="020F0900000000000000" pitchFamily="50" charset="-128"/>
              </a:rPr>
              <a:t>　</a:t>
            </a:r>
            <a:r>
              <a:rPr kumimoji="1" lang="en-US" altLang="ja-JP" sz="2400" dirty="0">
                <a:highlight>
                  <a:srgbClr val="00FFFF"/>
                </a:highlight>
                <a:latin typeface="AR P丸ゴシック体E" panose="020F0900000000000000" pitchFamily="50" charset="-128"/>
                <a:ea typeface="AR P丸ゴシック体E" panose="020F0900000000000000" pitchFamily="50" charset="-128"/>
              </a:rPr>
              <a:t>Notebook</a:t>
            </a:r>
            <a:r>
              <a:rPr kumimoji="1" lang="ja-JP" altLang="en-US" sz="2400" dirty="0">
                <a:highlight>
                  <a:srgbClr val="00FFFF"/>
                </a:highlight>
                <a:latin typeface="AR P丸ゴシック体E" panose="020F0900000000000000" pitchFamily="50" charset="-128"/>
                <a:ea typeface="AR P丸ゴシック体E" panose="020F0900000000000000" pitchFamily="50" charset="-128"/>
              </a:rPr>
              <a:t>　</a:t>
            </a:r>
            <a:r>
              <a:rPr kumimoji="1" lang="en-US" altLang="ja-JP" sz="2400" dirty="0">
                <a:highlight>
                  <a:srgbClr val="00FFFF"/>
                </a:highlight>
                <a:latin typeface="AR P丸ゴシック体E" panose="020F0900000000000000" pitchFamily="50" charset="-128"/>
                <a:ea typeface="AR P丸ゴシック体E" panose="020F0900000000000000" pitchFamily="50" charset="-128"/>
              </a:rPr>
              <a:t>LM</a:t>
            </a:r>
            <a:r>
              <a:rPr kumimoji="1" lang="ja-JP" altLang="en-US" sz="2400" dirty="0">
                <a:highlight>
                  <a:srgbClr val="00FFFF"/>
                </a:highlight>
                <a:latin typeface="AR P丸ゴシック体E" panose="020F0900000000000000" pitchFamily="50" charset="-128"/>
                <a:ea typeface="AR P丸ゴシック体E" panose="020F0900000000000000" pitchFamily="50" charset="-128"/>
              </a:rPr>
              <a:t>　</a:t>
            </a:r>
            <a:r>
              <a:rPr kumimoji="1" lang="ja-JP" altLang="en-US" sz="2400" dirty="0">
                <a:latin typeface="AR P丸ゴシック体E" panose="020F0900000000000000" pitchFamily="50" charset="-128"/>
                <a:ea typeface="AR P丸ゴシック体E" panose="020F0900000000000000" pitchFamily="50" charset="-128"/>
              </a:rPr>
              <a:t>という</a:t>
            </a:r>
            <a:r>
              <a:rPr kumimoji="1" lang="en-US" altLang="ja-JP" sz="2400" dirty="0">
                <a:highlight>
                  <a:srgbClr val="00FFFF"/>
                </a:highlight>
                <a:latin typeface="AR P丸ゴシック体E" panose="020F0900000000000000" pitchFamily="50" charset="-128"/>
                <a:ea typeface="AR P丸ゴシック体E" panose="020F0900000000000000" pitchFamily="50" charset="-128"/>
              </a:rPr>
              <a:t>AI </a:t>
            </a:r>
            <a:r>
              <a:rPr kumimoji="1" lang="ja-JP" altLang="en-US" sz="2400" dirty="0">
                <a:latin typeface="AR P丸ゴシック体E" panose="020F0900000000000000" pitchFamily="50" charset="-128"/>
                <a:ea typeface="AR P丸ゴシック体E" panose="020F0900000000000000" pitchFamily="50" charset="-128"/>
              </a:rPr>
              <a:t>にお願いして、次の</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プレゼン資料を作ってもらいました。</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皆様の日頃感じていらした</a:t>
            </a:r>
            <a:r>
              <a:rPr kumimoji="1" lang="ja-JP" altLang="en-US" sz="2400" dirty="0">
                <a:highlight>
                  <a:srgbClr val="F3E7CD"/>
                </a:highlight>
                <a:latin typeface="AR P丸ゴシック体E" panose="020F0900000000000000" pitchFamily="50" charset="-128"/>
                <a:ea typeface="AR P丸ゴシック体E" panose="020F0900000000000000" pitchFamily="50" charset="-128"/>
              </a:rPr>
              <a:t>「学力」</a:t>
            </a:r>
            <a:r>
              <a:rPr kumimoji="1" lang="ja-JP" altLang="en-US" sz="2400" dirty="0">
                <a:latin typeface="AR P丸ゴシック体E" panose="020F0900000000000000" pitchFamily="50" charset="-128"/>
                <a:ea typeface="AR P丸ゴシック体E" panose="020F0900000000000000" pitchFamily="50" charset="-128"/>
              </a:rPr>
              <a:t>と学習指導要領の目指す</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highlight>
                  <a:srgbClr val="F3E7CD"/>
                </a:highlight>
                <a:latin typeface="AR P丸ゴシック体E" panose="020F0900000000000000" pitchFamily="50" charset="-128"/>
                <a:ea typeface="AR P丸ゴシック体E" panose="020F0900000000000000" pitchFamily="50" charset="-128"/>
              </a:rPr>
              <a:t>「確かな学力」</a:t>
            </a:r>
            <a:r>
              <a:rPr kumimoji="1" lang="ja-JP" altLang="en-US" sz="2400" dirty="0">
                <a:latin typeface="AR P丸ゴシック体E" panose="020F0900000000000000" pitchFamily="50" charset="-128"/>
                <a:ea typeface="AR P丸ゴシック体E" panose="020F0900000000000000" pitchFamily="50" charset="-128"/>
              </a:rPr>
              <a:t>とを比べながらご覧ください。</a:t>
            </a:r>
          </a:p>
        </p:txBody>
      </p:sp>
    </p:spTree>
    <p:extLst>
      <p:ext uri="{BB962C8B-B14F-4D97-AF65-F5344CB8AC3E}">
        <p14:creationId xmlns:p14="http://schemas.microsoft.com/office/powerpoint/2010/main" val="200552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1000"/>
                                        <p:tgtEl>
                                          <p:spTgt spid="2">
                                            <p:txEl>
                                              <p:pRg st="4" end="4"/>
                                            </p:txEl>
                                          </p:spTgt>
                                        </p:tgtEl>
                                      </p:cBhvr>
                                    </p:animEffect>
                                    <p:anim calcmode="lin" valueType="num">
                                      <p:cBhvr>
                                        <p:cTn id="1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1000"/>
                                        <p:tgtEl>
                                          <p:spTgt spid="2">
                                            <p:txEl>
                                              <p:pRg st="6" end="6"/>
                                            </p:txEl>
                                          </p:spTgt>
                                        </p:tgtEl>
                                      </p:cBhvr>
                                    </p:animEffect>
                                    <p:anim calcmode="lin" valueType="num">
                                      <p:cBhvr>
                                        <p:cTn id="2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fade">
                                      <p:cBhvr>
                                        <p:cTn id="24" dur="1000"/>
                                        <p:tgtEl>
                                          <p:spTgt spid="2">
                                            <p:txEl>
                                              <p:pRg st="8" end="8"/>
                                            </p:txEl>
                                          </p:spTgt>
                                        </p:tgtEl>
                                      </p:cBhvr>
                                    </p:animEffect>
                                    <p:anim calcmode="lin" valueType="num">
                                      <p:cBhvr>
                                        <p:cTn id="2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Effect transition="in" filter="fade">
                                      <p:cBhvr>
                                        <p:cTn id="31" dur="1000"/>
                                        <p:tgtEl>
                                          <p:spTgt spid="2">
                                            <p:txEl>
                                              <p:pRg st="10" end="10"/>
                                            </p:txEl>
                                          </p:spTgt>
                                        </p:tgtEl>
                                      </p:cBhvr>
                                    </p:animEffect>
                                    <p:anim calcmode="lin" valueType="num">
                                      <p:cBhvr>
                                        <p:cTn id="32"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12" end="12"/>
                                            </p:txEl>
                                          </p:spTgt>
                                        </p:tgtEl>
                                        <p:attrNameLst>
                                          <p:attrName>style.visibility</p:attrName>
                                        </p:attrNameLst>
                                      </p:cBhvr>
                                      <p:to>
                                        <p:strVal val="visible"/>
                                      </p:to>
                                    </p:set>
                                    <p:animEffect transition="in" filter="fade">
                                      <p:cBhvr>
                                        <p:cTn id="36" dur="1000"/>
                                        <p:tgtEl>
                                          <p:spTgt spid="2">
                                            <p:txEl>
                                              <p:pRg st="12" end="12"/>
                                            </p:txEl>
                                          </p:spTgt>
                                        </p:tgtEl>
                                      </p:cBhvr>
                                    </p:animEffect>
                                    <p:anim calcmode="lin" valueType="num">
                                      <p:cBhvr>
                                        <p:cTn id="37"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図 2">
            <a:extLst>
              <a:ext uri="{FF2B5EF4-FFF2-40B4-BE49-F238E27FC236}">
                <a16:creationId xmlns:a16="http://schemas.microsoft.com/office/drawing/2014/main" id="{ED3DEA88-7BD9-B079-B834-0C7E45606128}"/>
              </a:ext>
            </a:extLst>
          </p:cNvPr>
          <p:cNvPicPr>
            <a:picLocks noChangeAspect="1"/>
          </p:cNvPicPr>
          <p:nvPr/>
        </p:nvPicPr>
        <p:blipFill>
          <a:blip r:embed="rId2"/>
          <a:srcRect l="17558" r="5338" b="1"/>
          <a:stretch>
            <a:fillRect/>
          </a:stretch>
        </p:blipFill>
        <p:spPr>
          <a:xfrm>
            <a:off x="3911" y="67734"/>
            <a:ext cx="9156740" cy="6739466"/>
          </a:xfrm>
          <a:prstGeom prst="rect">
            <a:avLst/>
          </a:prstGeom>
        </p:spPr>
      </p:pic>
    </p:spTree>
    <p:extLst>
      <p:ext uri="{BB962C8B-B14F-4D97-AF65-F5344CB8AC3E}">
        <p14:creationId xmlns:p14="http://schemas.microsoft.com/office/powerpoint/2010/main" val="520993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AAA45D6-A7AB-66CD-65A6-9AD618B59820}"/>
              </a:ext>
            </a:extLst>
          </p:cNvPr>
          <p:cNvPicPr>
            <a:picLocks noChangeAspect="1"/>
          </p:cNvPicPr>
          <p:nvPr/>
        </p:nvPicPr>
        <p:blipFill>
          <a:blip r:embed="rId2"/>
          <a:stretch>
            <a:fillRect/>
          </a:stretch>
        </p:blipFill>
        <p:spPr>
          <a:xfrm>
            <a:off x="-148730" y="808567"/>
            <a:ext cx="9281305" cy="5151966"/>
          </a:xfrm>
          <a:prstGeom prst="rect">
            <a:avLst/>
          </a:prstGeom>
        </p:spPr>
      </p:pic>
      <p:pic>
        <p:nvPicPr>
          <p:cNvPr id="4" name="図 3">
            <a:extLst>
              <a:ext uri="{FF2B5EF4-FFF2-40B4-BE49-F238E27FC236}">
                <a16:creationId xmlns:a16="http://schemas.microsoft.com/office/drawing/2014/main" id="{3A5F4B09-39BC-CADE-5CD5-8DEEC119C04B}"/>
              </a:ext>
            </a:extLst>
          </p:cNvPr>
          <p:cNvPicPr>
            <a:picLocks noChangeAspect="1"/>
          </p:cNvPicPr>
          <p:nvPr/>
        </p:nvPicPr>
        <p:blipFill>
          <a:blip r:embed="rId2"/>
          <a:srcRect l="7577" t="76171" r="7311"/>
          <a:stretch>
            <a:fillRect/>
          </a:stretch>
        </p:blipFill>
        <p:spPr>
          <a:xfrm>
            <a:off x="18824" y="4792132"/>
            <a:ext cx="9125176" cy="1418167"/>
          </a:xfrm>
          <a:prstGeom prst="rect">
            <a:avLst/>
          </a:prstGeom>
        </p:spPr>
      </p:pic>
    </p:spTree>
    <p:extLst>
      <p:ext uri="{BB962C8B-B14F-4D97-AF65-F5344CB8AC3E}">
        <p14:creationId xmlns:p14="http://schemas.microsoft.com/office/powerpoint/2010/main" val="305642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6F9CA7-F100-640F-1CDA-3F92361E1C3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図 2">
            <a:extLst>
              <a:ext uri="{FF2B5EF4-FFF2-40B4-BE49-F238E27FC236}">
                <a16:creationId xmlns:a16="http://schemas.microsoft.com/office/drawing/2014/main" id="{7D67CEEA-3038-DDA6-AA05-672E4F5CA7A8}"/>
              </a:ext>
            </a:extLst>
          </p:cNvPr>
          <p:cNvPicPr>
            <a:picLocks noChangeAspect="1"/>
          </p:cNvPicPr>
          <p:nvPr/>
        </p:nvPicPr>
        <p:blipFill>
          <a:blip r:embed="rId2"/>
          <a:srcRect l="11649" r="11587" b="2"/>
          <a:stretch>
            <a:fillRect/>
          </a:stretch>
        </p:blipFill>
        <p:spPr>
          <a:xfrm>
            <a:off x="147637" y="173518"/>
            <a:ext cx="8848725" cy="6512763"/>
          </a:xfrm>
          <a:prstGeom prst="rect">
            <a:avLst/>
          </a:prstGeom>
        </p:spPr>
      </p:pic>
      <p:pic>
        <p:nvPicPr>
          <p:cNvPr id="5" name="図 4">
            <a:extLst>
              <a:ext uri="{FF2B5EF4-FFF2-40B4-BE49-F238E27FC236}">
                <a16:creationId xmlns:a16="http://schemas.microsoft.com/office/drawing/2014/main" id="{B747793A-C35A-C305-DA0F-3A67C3FD820C}"/>
              </a:ext>
            </a:extLst>
          </p:cNvPr>
          <p:cNvPicPr>
            <a:picLocks noChangeAspect="1"/>
          </p:cNvPicPr>
          <p:nvPr/>
        </p:nvPicPr>
        <p:blipFill>
          <a:blip r:embed="rId3"/>
          <a:srcRect l="5323" t="20819" r="8931" b="31481"/>
          <a:stretch>
            <a:fillRect/>
          </a:stretch>
        </p:blipFill>
        <p:spPr>
          <a:xfrm>
            <a:off x="3522133" y="3589868"/>
            <a:ext cx="2032002" cy="359834"/>
          </a:xfrm>
          <a:prstGeom prst="rect">
            <a:avLst/>
          </a:prstGeom>
          <a:ln w="38100">
            <a:solidFill>
              <a:srgbClr val="FFFF00"/>
            </a:solidFill>
          </a:ln>
        </p:spPr>
      </p:pic>
    </p:spTree>
    <p:extLst>
      <p:ext uri="{BB962C8B-B14F-4D97-AF65-F5344CB8AC3E}">
        <p14:creationId xmlns:p14="http://schemas.microsoft.com/office/powerpoint/2010/main" val="23187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nodeType="clickEffect">
                                  <p:stCondLst>
                                    <p:cond delay="0"/>
                                  </p:stCondLst>
                                  <p:childTnLst>
                                    <p:animEffect transition="out" filter="barn(inVertical)">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5B5F5-64EE-6181-3AAC-F454F4E5D89E}"/>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180C25EE-AB8F-F25C-5363-35909D680E4B}"/>
              </a:ext>
            </a:extLst>
          </p:cNvPr>
          <p:cNvPicPr>
            <a:picLocks noChangeAspect="1"/>
          </p:cNvPicPr>
          <p:nvPr/>
        </p:nvPicPr>
        <p:blipFill>
          <a:blip r:embed="rId2"/>
          <a:stretch>
            <a:fillRect/>
          </a:stretch>
        </p:blipFill>
        <p:spPr>
          <a:xfrm>
            <a:off x="-57420" y="821267"/>
            <a:ext cx="9258840" cy="5194300"/>
          </a:xfrm>
          <a:prstGeom prst="rect">
            <a:avLst/>
          </a:prstGeom>
        </p:spPr>
      </p:pic>
      <p:sp>
        <p:nvSpPr>
          <p:cNvPr id="4" name="四角形: 角を丸くする 3">
            <a:extLst>
              <a:ext uri="{FF2B5EF4-FFF2-40B4-BE49-F238E27FC236}">
                <a16:creationId xmlns:a16="http://schemas.microsoft.com/office/drawing/2014/main" id="{52A61178-925D-6F34-3A16-0DF2AC965DAA}"/>
              </a:ext>
            </a:extLst>
          </p:cNvPr>
          <p:cNvSpPr/>
          <p:nvPr/>
        </p:nvSpPr>
        <p:spPr>
          <a:xfrm>
            <a:off x="910167" y="3428999"/>
            <a:ext cx="2595033" cy="1646767"/>
          </a:xfrm>
          <a:prstGeom prst="roundRect">
            <a:avLst>
              <a:gd name="adj" fmla="val 8389"/>
            </a:avLst>
          </a:prstGeom>
          <a:solidFill>
            <a:srgbClr val="FAF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FC34ED8E-D685-A4DB-13EA-D00186E8AB90}"/>
              </a:ext>
            </a:extLst>
          </p:cNvPr>
          <p:cNvSpPr/>
          <p:nvPr/>
        </p:nvSpPr>
        <p:spPr>
          <a:xfrm>
            <a:off x="5482167" y="3337983"/>
            <a:ext cx="3196167" cy="1646767"/>
          </a:xfrm>
          <a:prstGeom prst="roundRect">
            <a:avLst>
              <a:gd name="adj" fmla="val 8389"/>
            </a:avLst>
          </a:prstGeom>
          <a:solidFill>
            <a:srgbClr val="FAF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2540572-4425-1338-9F05-D840AA2E4A85}"/>
              </a:ext>
            </a:extLst>
          </p:cNvPr>
          <p:cNvSpPr txBox="1"/>
          <p:nvPr/>
        </p:nvSpPr>
        <p:spPr>
          <a:xfrm>
            <a:off x="3349193" y="6161643"/>
            <a:ext cx="4926349" cy="369332"/>
          </a:xfrm>
          <a:prstGeom prst="rect">
            <a:avLst/>
          </a:prstGeom>
          <a:noFill/>
        </p:spPr>
        <p:txBody>
          <a:bodyPr wrap="none" rtlCol="0">
            <a:spAutoFit/>
          </a:bodyPr>
          <a:lstStyle/>
          <a:p>
            <a:r>
              <a:rPr kumimoji="1" lang="en-US" altLang="ja-JP" dirty="0">
                <a:latin typeface="AR P丸ゴシック体E" panose="020F0900000000000000" pitchFamily="50" charset="-128"/>
                <a:ea typeface="AR P丸ゴシック体E" panose="020F0900000000000000" pitchFamily="50" charset="-128"/>
              </a:rPr>
              <a:t>ESD</a:t>
            </a:r>
            <a:r>
              <a:rPr kumimoji="1" lang="ja-JP" altLang="en-US" dirty="0">
                <a:latin typeface="AR P丸ゴシック体E" panose="020F0900000000000000" pitchFamily="50" charset="-128"/>
                <a:ea typeface="AR P丸ゴシック体E" panose="020F0900000000000000" pitchFamily="50" charset="-128"/>
              </a:rPr>
              <a:t>のレンズ：持続可能な社会につながる視点</a:t>
            </a:r>
          </a:p>
        </p:txBody>
      </p:sp>
      <p:pic>
        <p:nvPicPr>
          <p:cNvPr id="7" name="図 6">
            <a:extLst>
              <a:ext uri="{FF2B5EF4-FFF2-40B4-BE49-F238E27FC236}">
                <a16:creationId xmlns:a16="http://schemas.microsoft.com/office/drawing/2014/main" id="{3030DEE7-63B5-8D55-265B-8B18F797EFB6}"/>
              </a:ext>
            </a:extLst>
          </p:cNvPr>
          <p:cNvPicPr>
            <a:picLocks noChangeAspect="1"/>
          </p:cNvPicPr>
          <p:nvPr/>
        </p:nvPicPr>
        <p:blipFill>
          <a:blip r:embed="rId2"/>
          <a:srcRect l="26819" t="56724" r="62208" b="20375"/>
          <a:stretch>
            <a:fillRect/>
          </a:stretch>
        </p:blipFill>
        <p:spPr>
          <a:xfrm>
            <a:off x="2605812" y="6008185"/>
            <a:ext cx="725822" cy="849815"/>
          </a:xfrm>
          <a:prstGeom prst="rect">
            <a:avLst/>
          </a:prstGeom>
        </p:spPr>
      </p:pic>
    </p:spTree>
    <p:extLst>
      <p:ext uri="{BB962C8B-B14F-4D97-AF65-F5344CB8AC3E}">
        <p14:creationId xmlns:p14="http://schemas.microsoft.com/office/powerpoint/2010/main" val="204804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B3BB3-C97E-012B-DB66-7F20D71F950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F20C0AB9-1ED4-6759-BE74-3B4128F8202A}"/>
              </a:ext>
            </a:extLst>
          </p:cNvPr>
          <p:cNvPicPr>
            <a:picLocks noChangeAspect="1"/>
          </p:cNvPicPr>
          <p:nvPr/>
        </p:nvPicPr>
        <p:blipFill>
          <a:blip r:embed="rId2"/>
          <a:stretch>
            <a:fillRect/>
          </a:stretch>
        </p:blipFill>
        <p:spPr>
          <a:xfrm>
            <a:off x="18105" y="867833"/>
            <a:ext cx="9175535" cy="5160434"/>
          </a:xfrm>
          <a:prstGeom prst="rect">
            <a:avLst/>
          </a:prstGeom>
        </p:spPr>
      </p:pic>
      <p:sp>
        <p:nvSpPr>
          <p:cNvPr id="4" name="四角形: 角を丸くする 3">
            <a:extLst>
              <a:ext uri="{FF2B5EF4-FFF2-40B4-BE49-F238E27FC236}">
                <a16:creationId xmlns:a16="http://schemas.microsoft.com/office/drawing/2014/main" id="{7D6EB0D3-D97F-0C04-4B23-5C5AC9BCA2C8}"/>
              </a:ext>
            </a:extLst>
          </p:cNvPr>
          <p:cNvSpPr/>
          <p:nvPr/>
        </p:nvSpPr>
        <p:spPr>
          <a:xfrm>
            <a:off x="4923366" y="1888066"/>
            <a:ext cx="3344333" cy="2556934"/>
          </a:xfrm>
          <a:prstGeom prst="roundRect">
            <a:avLst>
              <a:gd name="adj" fmla="val 8389"/>
            </a:avLst>
          </a:prstGeom>
          <a:solidFill>
            <a:srgbClr val="F5EE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9080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D446B-03C1-D03C-9264-C7B1186389D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2FCA1D4-4F1A-9916-08D5-ED746378F8A0}"/>
              </a:ext>
            </a:extLst>
          </p:cNvPr>
          <p:cNvPicPr>
            <a:picLocks noChangeAspect="1"/>
          </p:cNvPicPr>
          <p:nvPr/>
        </p:nvPicPr>
        <p:blipFill>
          <a:blip r:embed="rId2"/>
          <a:stretch>
            <a:fillRect/>
          </a:stretch>
        </p:blipFill>
        <p:spPr>
          <a:xfrm>
            <a:off x="0" y="840317"/>
            <a:ext cx="9234946" cy="5177366"/>
          </a:xfrm>
          <a:prstGeom prst="rect">
            <a:avLst/>
          </a:prstGeom>
        </p:spPr>
      </p:pic>
      <p:sp>
        <p:nvSpPr>
          <p:cNvPr id="4" name="四角形: 角を丸くする 3">
            <a:extLst>
              <a:ext uri="{FF2B5EF4-FFF2-40B4-BE49-F238E27FC236}">
                <a16:creationId xmlns:a16="http://schemas.microsoft.com/office/drawing/2014/main" id="{28B3E288-CB73-28F6-7648-2B46C04AB81F}"/>
              </a:ext>
            </a:extLst>
          </p:cNvPr>
          <p:cNvSpPr/>
          <p:nvPr/>
        </p:nvSpPr>
        <p:spPr>
          <a:xfrm>
            <a:off x="2874433" y="1494367"/>
            <a:ext cx="2366435" cy="1062566"/>
          </a:xfrm>
          <a:prstGeom prst="roundRect">
            <a:avLst>
              <a:gd name="adj" fmla="val 8389"/>
            </a:avLst>
          </a:prstGeom>
          <a:solidFill>
            <a:srgbClr val="FAF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9240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75E627-81E9-A9AB-EE27-3175218DB04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図 2">
            <a:extLst>
              <a:ext uri="{FF2B5EF4-FFF2-40B4-BE49-F238E27FC236}">
                <a16:creationId xmlns:a16="http://schemas.microsoft.com/office/drawing/2014/main" id="{8D846A59-7A45-1A21-0AEB-1594CE2D0179}"/>
              </a:ext>
            </a:extLst>
          </p:cNvPr>
          <p:cNvPicPr>
            <a:picLocks noChangeAspect="1"/>
          </p:cNvPicPr>
          <p:nvPr/>
        </p:nvPicPr>
        <p:blipFill>
          <a:blip r:embed="rId2"/>
          <a:srcRect l="11616" r="13369" b="-1"/>
          <a:stretch>
            <a:fillRect/>
          </a:stretch>
        </p:blipFill>
        <p:spPr>
          <a:xfrm>
            <a:off x="20" y="1282"/>
            <a:ext cx="9143980" cy="6856718"/>
          </a:xfrm>
          <a:prstGeom prst="rect">
            <a:avLst/>
          </a:prstGeom>
        </p:spPr>
      </p:pic>
      <p:sp>
        <p:nvSpPr>
          <p:cNvPr id="4" name="四角形: 角を丸くする 3">
            <a:extLst>
              <a:ext uri="{FF2B5EF4-FFF2-40B4-BE49-F238E27FC236}">
                <a16:creationId xmlns:a16="http://schemas.microsoft.com/office/drawing/2014/main" id="{F7DF8BB6-6D0F-13AD-34A9-B91D29A3FF8D}"/>
              </a:ext>
            </a:extLst>
          </p:cNvPr>
          <p:cNvSpPr/>
          <p:nvPr/>
        </p:nvSpPr>
        <p:spPr>
          <a:xfrm>
            <a:off x="4931833" y="2125133"/>
            <a:ext cx="4211024" cy="3124199"/>
          </a:xfrm>
          <a:prstGeom prst="roundRect">
            <a:avLst>
              <a:gd name="adj" fmla="val 8389"/>
            </a:avLst>
          </a:prstGeom>
          <a:solidFill>
            <a:srgbClr val="F3E7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9B3EA537-F42E-63C5-7D64-342436E40305}"/>
              </a:ext>
            </a:extLst>
          </p:cNvPr>
          <p:cNvSpPr/>
          <p:nvPr/>
        </p:nvSpPr>
        <p:spPr>
          <a:xfrm>
            <a:off x="4931833" y="3221567"/>
            <a:ext cx="4211024" cy="2154765"/>
          </a:xfrm>
          <a:prstGeom prst="roundRect">
            <a:avLst>
              <a:gd name="adj" fmla="val 8389"/>
            </a:avLst>
          </a:prstGeom>
          <a:solidFill>
            <a:srgbClr val="F3E7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5139D542-526C-5B41-F0AF-83DA355AE07E}"/>
              </a:ext>
            </a:extLst>
          </p:cNvPr>
          <p:cNvSpPr/>
          <p:nvPr/>
        </p:nvSpPr>
        <p:spPr>
          <a:xfrm>
            <a:off x="4932976" y="4250266"/>
            <a:ext cx="4211024" cy="1181099"/>
          </a:xfrm>
          <a:prstGeom prst="roundRect">
            <a:avLst>
              <a:gd name="adj" fmla="val 8389"/>
            </a:avLst>
          </a:prstGeom>
          <a:solidFill>
            <a:srgbClr val="F3E7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7007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D8E01E6-3E15-2C81-3D7E-FFB10D0BA3DA}"/>
              </a:ext>
            </a:extLst>
          </p:cNvPr>
          <p:cNvSpPr txBox="1"/>
          <p:nvPr/>
        </p:nvSpPr>
        <p:spPr>
          <a:xfrm>
            <a:off x="376516" y="356842"/>
            <a:ext cx="8767484" cy="1908215"/>
          </a:xfrm>
          <a:prstGeom prst="rect">
            <a:avLst/>
          </a:prstGeom>
          <a:noFill/>
        </p:spPr>
        <p:txBody>
          <a:bodyPr wrap="square">
            <a:spAutoFit/>
          </a:bodyPr>
          <a:lstStyle/>
          <a:p>
            <a:r>
              <a:rPr lang="ja-JP" altLang="en-US" sz="2800" dirty="0">
                <a:latin typeface="AR P丸ゴシック体E" panose="020F0900000000000000" pitchFamily="50" charset="-128"/>
                <a:ea typeface="AR P丸ゴシック体E" panose="020F0900000000000000" pitchFamily="50" charset="-128"/>
              </a:rPr>
              <a:t>国際連合の教育科学文化機関・・・ユネスコの取り組み</a:t>
            </a:r>
            <a:br>
              <a:rPr lang="ja-JP" altLang="en-US" dirty="0"/>
            </a:br>
            <a:r>
              <a:rPr lang="ja-JP" altLang="en-US" dirty="0"/>
              <a:t>　</a:t>
            </a:r>
            <a:r>
              <a:rPr lang="ja-JP" altLang="en-US" sz="2000" dirty="0">
                <a:latin typeface="AR丸ゴシック体E" panose="020F0909000000000000" pitchFamily="49" charset="-128"/>
                <a:ea typeface="AR丸ゴシック体E" panose="020F0909000000000000" pitchFamily="49" charset="-128"/>
              </a:rPr>
              <a:t>ＥＳＤの前は</a:t>
            </a:r>
            <a:r>
              <a:rPr lang="ja-JP" altLang="en-US" dirty="0"/>
              <a:t>　</a:t>
            </a:r>
            <a:r>
              <a:rPr lang="ja-JP" altLang="en-US" sz="4000" dirty="0">
                <a:solidFill>
                  <a:srgbClr val="000000"/>
                </a:solidFill>
                <a:highlight>
                  <a:srgbClr val="FFFF00"/>
                </a:highlight>
                <a:latin typeface="AR P丸ゴシック体E" panose="020F0900000000000000" pitchFamily="50" charset="-128"/>
                <a:ea typeface="AR P丸ゴシック体E" panose="020F0900000000000000" pitchFamily="50" charset="-128"/>
              </a:rPr>
              <a:t>「万人のための教育」（</a:t>
            </a:r>
            <a:r>
              <a:rPr lang="en-US" altLang="ja-JP" sz="4000" dirty="0">
                <a:solidFill>
                  <a:srgbClr val="000000"/>
                </a:solidFill>
                <a:highlight>
                  <a:srgbClr val="FFFF00"/>
                </a:highlight>
                <a:latin typeface="AR P丸ゴシック体E" panose="020F0900000000000000" pitchFamily="50" charset="-128"/>
                <a:ea typeface="AR P丸ゴシック体E" panose="020F0900000000000000" pitchFamily="50" charset="-128"/>
              </a:rPr>
              <a:t>EFA</a:t>
            </a:r>
            <a:r>
              <a:rPr lang="ja-JP" altLang="en-US" sz="4000" dirty="0">
                <a:solidFill>
                  <a:srgbClr val="000000"/>
                </a:solidFill>
                <a:highlight>
                  <a:srgbClr val="FFFF00"/>
                </a:highlight>
                <a:latin typeface="AR P丸ゴシック体E" panose="020F0900000000000000" pitchFamily="50" charset="-128"/>
                <a:ea typeface="AR P丸ゴシック体E" panose="020F0900000000000000" pitchFamily="50" charset="-128"/>
              </a:rPr>
              <a:t>）</a:t>
            </a:r>
            <a:r>
              <a:rPr lang="ja-JP" altLang="en-US"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 </a:t>
            </a:r>
            <a:endParaRPr lang="en-US" altLang="ja-JP" sz="3600" dirty="0">
              <a:solidFill>
                <a:srgbClr val="000000"/>
              </a:solidFill>
              <a:highlight>
                <a:srgbClr val="FFFFFF"/>
              </a:highlight>
              <a:latin typeface="AR P丸ゴシック体E" panose="020F0900000000000000" pitchFamily="50" charset="-128"/>
              <a:ea typeface="AR P丸ゴシック体E" panose="020F0900000000000000" pitchFamily="50" charset="-128"/>
            </a:endParaRPr>
          </a:p>
          <a:p>
            <a:r>
              <a:rPr lang="en-US" altLang="ja-JP"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                                        </a:t>
            </a:r>
            <a:r>
              <a:rPr lang="ja-JP" altLang="en-US"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１９９０～</a:t>
            </a:r>
            <a:r>
              <a:rPr lang="en-US" altLang="ja-JP"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2004</a:t>
            </a:r>
            <a:r>
              <a:rPr lang="ja-JP" altLang="en-US"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 </a:t>
            </a:r>
            <a:r>
              <a:rPr lang="ja-JP" altLang="en-US" sz="3600" dirty="0">
                <a:solidFill>
                  <a:srgbClr val="000000"/>
                </a:solidFill>
                <a:highlight>
                  <a:srgbClr val="FFFF00"/>
                </a:highlight>
                <a:latin typeface="AR P丸ゴシック体E" panose="020F0900000000000000" pitchFamily="50" charset="-128"/>
                <a:ea typeface="AR P丸ゴシック体E" panose="020F0900000000000000" pitchFamily="50" charset="-128"/>
              </a:rPr>
              <a:t>　</a:t>
            </a:r>
            <a:endParaRPr lang="en-US" altLang="ja-JP" sz="3600" dirty="0">
              <a:solidFill>
                <a:srgbClr val="000000"/>
              </a:solidFill>
              <a:highlight>
                <a:srgbClr val="FFFF00"/>
              </a:highlight>
              <a:latin typeface="AR P丸ゴシック体E" panose="020F0900000000000000" pitchFamily="50" charset="-128"/>
              <a:ea typeface="AR P丸ゴシック体E" panose="020F0900000000000000" pitchFamily="50" charset="-128"/>
            </a:endParaRPr>
          </a:p>
          <a:p>
            <a:endParaRPr lang="en-US" altLang="ja-JP" sz="1400" dirty="0">
              <a:solidFill>
                <a:srgbClr val="000000"/>
              </a:solidFill>
              <a:highlight>
                <a:srgbClr val="FFFF00"/>
              </a:highlight>
              <a:latin typeface="AR P丸ゴシック体E" panose="020F0900000000000000" pitchFamily="50" charset="-128"/>
              <a:ea typeface="AR P丸ゴシック体E" panose="020F0900000000000000" pitchFamily="50" charset="-128"/>
            </a:endParaRPr>
          </a:p>
        </p:txBody>
      </p:sp>
      <p:pic>
        <p:nvPicPr>
          <p:cNvPr id="1030" name="Picture 6" descr="picture">
            <a:extLst>
              <a:ext uri="{FF2B5EF4-FFF2-40B4-BE49-F238E27FC236}">
                <a16:creationId xmlns:a16="http://schemas.microsoft.com/office/drawing/2014/main" id="{21925AFD-0E63-AD37-F152-C33D16C57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7" y="1563427"/>
            <a:ext cx="3712789" cy="525123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4A6EA974-7DFB-319D-3C99-95599D8B655C}"/>
              </a:ext>
            </a:extLst>
          </p:cNvPr>
          <p:cNvSpPr txBox="1"/>
          <p:nvPr/>
        </p:nvSpPr>
        <p:spPr>
          <a:xfrm>
            <a:off x="4410636" y="2133631"/>
            <a:ext cx="4572000" cy="4539704"/>
          </a:xfrm>
          <a:prstGeom prst="rect">
            <a:avLst/>
          </a:prstGeom>
          <a:noFill/>
        </p:spPr>
        <p:txBody>
          <a:bodyPr wrap="square">
            <a:spAutoFit/>
          </a:bodyPr>
          <a:lstStyle/>
          <a:p>
            <a:r>
              <a:rPr lang="ja-JP" altLang="en-US"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a:t>
            </a:r>
            <a:r>
              <a:rPr lang="en-US" altLang="ja-JP" sz="3600" dirty="0">
                <a:solidFill>
                  <a:srgbClr val="FF0000"/>
                </a:solidFill>
                <a:highlight>
                  <a:srgbClr val="FFFFFF"/>
                </a:highlight>
                <a:latin typeface="AR P丸ゴシック体E" panose="020F0900000000000000" pitchFamily="50" charset="-128"/>
                <a:ea typeface="AR P丸ゴシック体E" panose="020F0900000000000000" pitchFamily="50" charset="-128"/>
              </a:rPr>
              <a:t>E</a:t>
            </a:r>
            <a:r>
              <a:rPr lang="en-US" altLang="ja-JP" sz="3600" dirty="0">
                <a:highlight>
                  <a:srgbClr val="FFFFFF"/>
                </a:highlight>
                <a:latin typeface="AR P丸ゴシック体E" panose="020F0900000000000000" pitchFamily="50" charset="-128"/>
                <a:ea typeface="AR P丸ゴシック体E" panose="020F0900000000000000" pitchFamily="50" charset="-128"/>
              </a:rPr>
              <a:t>ducation</a:t>
            </a:r>
            <a:r>
              <a:rPr lang="en-US" altLang="ja-JP" sz="3600" dirty="0">
                <a:solidFill>
                  <a:srgbClr val="FF0000"/>
                </a:solidFill>
                <a:highlight>
                  <a:srgbClr val="FFFFFF"/>
                </a:highlight>
                <a:latin typeface="AR P丸ゴシック体E" panose="020F0900000000000000" pitchFamily="50" charset="-128"/>
                <a:ea typeface="AR P丸ゴシック体E" panose="020F0900000000000000" pitchFamily="50" charset="-128"/>
              </a:rPr>
              <a:t> f</a:t>
            </a:r>
            <a:r>
              <a:rPr lang="en-US" altLang="ja-JP" sz="3600" dirty="0">
                <a:highlight>
                  <a:srgbClr val="FFFFFF"/>
                </a:highlight>
                <a:latin typeface="AR P丸ゴシック体E" panose="020F0900000000000000" pitchFamily="50" charset="-128"/>
                <a:ea typeface="AR P丸ゴシック体E" panose="020F0900000000000000" pitchFamily="50" charset="-128"/>
              </a:rPr>
              <a:t>or </a:t>
            </a:r>
            <a:r>
              <a:rPr lang="en-US" altLang="ja-JP" sz="3600" dirty="0">
                <a:solidFill>
                  <a:srgbClr val="FF0000"/>
                </a:solidFill>
                <a:highlight>
                  <a:srgbClr val="FFFFFF"/>
                </a:highlight>
                <a:latin typeface="AR P丸ゴシック体E" panose="020F0900000000000000" pitchFamily="50" charset="-128"/>
                <a:ea typeface="AR P丸ゴシック体E" panose="020F0900000000000000" pitchFamily="50" charset="-128"/>
              </a:rPr>
              <a:t>A</a:t>
            </a:r>
            <a:r>
              <a:rPr lang="en-US" altLang="ja-JP" sz="3600" dirty="0">
                <a:highlight>
                  <a:srgbClr val="FFFFFF"/>
                </a:highlight>
                <a:latin typeface="AR P丸ゴシック体E" panose="020F0900000000000000" pitchFamily="50" charset="-128"/>
                <a:ea typeface="AR P丸ゴシック体E" panose="020F0900000000000000" pitchFamily="50" charset="-128"/>
              </a:rPr>
              <a:t>ll</a:t>
            </a:r>
            <a:r>
              <a:rPr lang="ja-JP" altLang="en-US"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a:t>
            </a:r>
            <a:endParaRPr lang="en-US" altLang="ja-JP" sz="3600" dirty="0">
              <a:solidFill>
                <a:srgbClr val="000000"/>
              </a:solidFill>
              <a:highlight>
                <a:srgbClr val="FFFFFF"/>
              </a:highlight>
              <a:latin typeface="AR P丸ゴシック体E" panose="020F0900000000000000" pitchFamily="50" charset="-128"/>
              <a:ea typeface="AR P丸ゴシック体E" panose="020F0900000000000000" pitchFamily="50" charset="-128"/>
            </a:endParaRPr>
          </a:p>
          <a:p>
            <a:endParaRPr lang="en-US" altLang="ja-JP" sz="900" dirty="0">
              <a:solidFill>
                <a:srgbClr val="000000"/>
              </a:solidFill>
              <a:highlight>
                <a:srgbClr val="FFFFFF"/>
              </a:highlight>
              <a:latin typeface="メイリオ" panose="020B0604030504040204" pitchFamily="50" charset="-128"/>
              <a:ea typeface="メイリオ" panose="020B0604030504040204" pitchFamily="50" charset="-128"/>
            </a:endParaRPr>
          </a:p>
          <a:p>
            <a:r>
              <a:rPr lang="en-US" altLang="ja-JP" sz="3600" dirty="0">
                <a:solidFill>
                  <a:srgbClr val="000000"/>
                </a:solidFill>
                <a:highlight>
                  <a:srgbClr val="FFFFFF"/>
                </a:highlight>
                <a:latin typeface="メイリオ" panose="020B0604030504040204" pitchFamily="50" charset="-128"/>
                <a:ea typeface="メイリオ" panose="020B0604030504040204" pitchFamily="50" charset="-128"/>
              </a:rPr>
              <a:t>1</a:t>
            </a:r>
            <a:r>
              <a:rPr lang="ja-JP" altLang="en-US" sz="3600" dirty="0">
                <a:solidFill>
                  <a:srgbClr val="000000"/>
                </a:solidFill>
                <a:highlight>
                  <a:srgbClr val="FFFFFF"/>
                </a:highlight>
                <a:latin typeface="メイリオ" panose="020B0604030504040204" pitchFamily="50" charset="-128"/>
                <a:ea typeface="メイリオ" panose="020B0604030504040204" pitchFamily="50" charset="-128"/>
              </a:rPr>
              <a:t>億人以上の子どもが初等教育を受けられていないこと、</a:t>
            </a:r>
            <a:r>
              <a:rPr lang="en-US" altLang="ja-JP" sz="3600" dirty="0">
                <a:solidFill>
                  <a:srgbClr val="000000"/>
                </a:solidFill>
                <a:highlight>
                  <a:srgbClr val="FFFFFF"/>
                </a:highlight>
                <a:latin typeface="メイリオ" panose="020B0604030504040204" pitchFamily="50" charset="-128"/>
                <a:ea typeface="メイリオ" panose="020B0604030504040204" pitchFamily="50" charset="-128"/>
              </a:rPr>
              <a:t>9</a:t>
            </a:r>
            <a:r>
              <a:rPr lang="ja-JP" altLang="en-US" sz="3600" dirty="0">
                <a:solidFill>
                  <a:srgbClr val="000000"/>
                </a:solidFill>
                <a:highlight>
                  <a:srgbClr val="FFFFFF"/>
                </a:highlight>
                <a:latin typeface="メイリオ" panose="020B0604030504040204" pitchFamily="50" charset="-128"/>
                <a:ea typeface="メイリオ" panose="020B0604030504040204" pitchFamily="50" charset="-128"/>
              </a:rPr>
              <a:t>億</a:t>
            </a:r>
            <a:r>
              <a:rPr lang="en-US" altLang="ja-JP" sz="3600" dirty="0">
                <a:solidFill>
                  <a:srgbClr val="000000"/>
                </a:solidFill>
                <a:highlight>
                  <a:srgbClr val="FFFFFF"/>
                </a:highlight>
                <a:latin typeface="メイリオ" panose="020B0604030504040204" pitchFamily="50" charset="-128"/>
                <a:ea typeface="メイリオ" panose="020B0604030504040204" pitchFamily="50" charset="-128"/>
              </a:rPr>
              <a:t>6000</a:t>
            </a:r>
            <a:r>
              <a:rPr lang="ja-JP" altLang="en-US" sz="3600" dirty="0">
                <a:solidFill>
                  <a:srgbClr val="000000"/>
                </a:solidFill>
                <a:highlight>
                  <a:srgbClr val="FFFFFF"/>
                </a:highlight>
                <a:latin typeface="メイリオ" panose="020B0604030504040204" pitchFamily="50" charset="-128"/>
                <a:ea typeface="メイリオ" panose="020B0604030504040204" pitchFamily="50" charset="-128"/>
              </a:rPr>
              <a:t>万人以上の成人が</a:t>
            </a:r>
            <a:r>
              <a:rPr lang="ja-JP" altLang="en-US" sz="3600" dirty="0">
                <a:solidFill>
                  <a:srgbClr val="FF0000"/>
                </a:solidFill>
                <a:highlight>
                  <a:srgbClr val="FFFFFF"/>
                </a:highlight>
                <a:latin typeface="AR丸ゴシック体E" panose="020F0909000000000000" pitchFamily="49" charset="-128"/>
                <a:ea typeface="AR丸ゴシック体E" panose="020F0909000000000000" pitchFamily="49" charset="-128"/>
              </a:rPr>
              <a:t>読み書き</a:t>
            </a:r>
            <a:r>
              <a:rPr lang="ja-JP" altLang="en-US" sz="3600" dirty="0">
                <a:solidFill>
                  <a:srgbClr val="000000"/>
                </a:solidFill>
                <a:highlight>
                  <a:srgbClr val="FFFFFF"/>
                </a:highlight>
                <a:latin typeface="メイリオ" panose="020B0604030504040204" pitchFamily="50" charset="-128"/>
                <a:ea typeface="メイリオ" panose="020B0604030504040204" pitchFamily="50" charset="-128"/>
              </a:rPr>
              <a:t>ができ</a:t>
            </a:r>
            <a:r>
              <a:rPr lang="ja-JP" altLang="en-US" sz="3600" b="1" dirty="0">
                <a:solidFill>
                  <a:srgbClr val="000000"/>
                </a:solidFill>
                <a:highlight>
                  <a:srgbClr val="FFFFFF"/>
                </a:highlight>
                <a:latin typeface="メイリオ" panose="020B0604030504040204" pitchFamily="50" charset="-128"/>
                <a:ea typeface="メイリオ" panose="020B0604030504040204" pitchFamily="50" charset="-128"/>
              </a:rPr>
              <a:t>　　　</a:t>
            </a:r>
            <a:r>
              <a:rPr lang="ja-JP" altLang="en-US" sz="3600" dirty="0">
                <a:solidFill>
                  <a:srgbClr val="000000"/>
                </a:solidFill>
                <a:highlight>
                  <a:srgbClr val="FFFFFF"/>
                </a:highlight>
                <a:latin typeface="メイリオ" panose="020B0604030504040204" pitchFamily="50" charset="-128"/>
                <a:ea typeface="メイリオ" panose="020B0604030504040204" pitchFamily="50" charset="-128"/>
              </a:rPr>
              <a:t>ないこと</a:t>
            </a:r>
            <a:r>
              <a:rPr lang="en-US" altLang="ja-JP" sz="3600" dirty="0">
                <a:solidFill>
                  <a:srgbClr val="000000"/>
                </a:solidFill>
                <a:highlight>
                  <a:srgbClr val="FFFFFF"/>
                </a:highlight>
                <a:latin typeface="メイリオ" panose="020B0604030504040204" pitchFamily="50" charset="-128"/>
                <a:ea typeface="メイリオ" panose="020B0604030504040204" pitchFamily="50" charset="-128"/>
              </a:rPr>
              <a:t>…</a:t>
            </a:r>
          </a:p>
          <a:p>
            <a:r>
              <a:rPr lang="ja-JP" altLang="en-US" sz="2800" b="1" dirty="0">
                <a:solidFill>
                  <a:srgbClr val="FF0000"/>
                </a:solidFill>
                <a:highlight>
                  <a:srgbClr val="FFFFFF"/>
                </a:highlight>
                <a:latin typeface="メイリオ" panose="020B0604030504040204" pitchFamily="50" charset="-128"/>
                <a:ea typeface="メイリオ" panose="020B0604030504040204" pitchFamily="50" charset="-128"/>
              </a:rPr>
              <a:t>　　　　　知識・理解中心</a:t>
            </a:r>
            <a:endParaRPr lang="ja-JP" altLang="en-US" sz="2800" b="1" dirty="0">
              <a:solidFill>
                <a:srgbClr val="FF0000"/>
              </a:solidFill>
              <a:latin typeface="AR P丸ゴシック体E" panose="020F0900000000000000" pitchFamily="50" charset="-128"/>
              <a:ea typeface="AR P丸ゴシック体E" panose="020F0900000000000000" pitchFamily="50" charset="-128"/>
            </a:endParaRPr>
          </a:p>
        </p:txBody>
      </p:sp>
      <p:sp>
        <p:nvSpPr>
          <p:cNvPr id="9" name="テキスト ボックス 8">
            <a:extLst>
              <a:ext uri="{FF2B5EF4-FFF2-40B4-BE49-F238E27FC236}">
                <a16:creationId xmlns:a16="http://schemas.microsoft.com/office/drawing/2014/main" id="{8954E96D-3BDB-670B-2E60-80AC7A7B0D10}"/>
              </a:ext>
            </a:extLst>
          </p:cNvPr>
          <p:cNvSpPr txBox="1"/>
          <p:nvPr/>
        </p:nvSpPr>
        <p:spPr>
          <a:xfrm>
            <a:off x="4186239" y="6488669"/>
            <a:ext cx="2755883" cy="369332"/>
          </a:xfrm>
          <a:prstGeom prst="rect">
            <a:avLst/>
          </a:prstGeom>
          <a:noFill/>
        </p:spPr>
        <p:txBody>
          <a:bodyPr wrap="none" rtlCol="0">
            <a:spAutoFit/>
          </a:bodyPr>
          <a:lstStyle/>
          <a:p>
            <a:r>
              <a:rPr kumimoji="1" lang="ja-JP" altLang="en-US" dirty="0"/>
              <a:t>写真は国際連合の</a:t>
            </a:r>
            <a:r>
              <a:rPr kumimoji="1" lang="en-US" altLang="ja-JP" dirty="0"/>
              <a:t>HP</a:t>
            </a:r>
            <a:r>
              <a:rPr kumimoji="1" lang="ja-JP" altLang="en-US" dirty="0"/>
              <a:t>より</a:t>
            </a:r>
          </a:p>
        </p:txBody>
      </p:sp>
      <p:sp>
        <p:nvSpPr>
          <p:cNvPr id="2" name="テキスト ボックス 1">
            <a:extLst>
              <a:ext uri="{FF2B5EF4-FFF2-40B4-BE49-F238E27FC236}">
                <a16:creationId xmlns:a16="http://schemas.microsoft.com/office/drawing/2014/main" id="{5578E26F-F26C-2A17-0A9B-B4BE55B8F9EF}"/>
              </a:ext>
            </a:extLst>
          </p:cNvPr>
          <p:cNvSpPr txBox="1"/>
          <p:nvPr/>
        </p:nvSpPr>
        <p:spPr>
          <a:xfrm>
            <a:off x="3590211" y="1503335"/>
            <a:ext cx="2518638" cy="492443"/>
          </a:xfrm>
          <a:prstGeom prst="rect">
            <a:avLst/>
          </a:prstGeom>
          <a:noFill/>
        </p:spPr>
        <p:txBody>
          <a:bodyPr wrap="none" rtlCol="0">
            <a:spAutoFit/>
          </a:bodyPr>
          <a:lstStyle/>
          <a:p>
            <a:r>
              <a:rPr kumimoji="1" lang="ja-JP" altLang="en-US" sz="2600" dirty="0">
                <a:latin typeface="AR P丸ゴシック体E" panose="020F0900000000000000" pitchFamily="50" charset="-128"/>
                <a:ea typeface="AR P丸ゴシック体E" panose="020F0900000000000000" pitchFamily="50" charset="-128"/>
              </a:rPr>
              <a:t>開発途上国支援</a:t>
            </a:r>
          </a:p>
        </p:txBody>
      </p:sp>
    </p:spTree>
    <p:extLst>
      <p:ext uri="{BB962C8B-B14F-4D97-AF65-F5344CB8AC3E}">
        <p14:creationId xmlns:p14="http://schemas.microsoft.com/office/powerpoint/2010/main" val="339364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019B2-ACE0-0289-45DB-A77C76D2F177}"/>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DA846AB3-579A-E503-901D-96E5D718E99D}"/>
              </a:ext>
            </a:extLst>
          </p:cNvPr>
          <p:cNvPicPr>
            <a:picLocks noChangeAspect="1"/>
          </p:cNvPicPr>
          <p:nvPr/>
        </p:nvPicPr>
        <p:blipFill>
          <a:blip r:embed="rId2"/>
          <a:srcRect l="6185" r="5882"/>
          <a:stretch>
            <a:fillRect/>
          </a:stretch>
        </p:blipFill>
        <p:spPr>
          <a:xfrm>
            <a:off x="0" y="605881"/>
            <a:ext cx="9145326" cy="5773752"/>
          </a:xfrm>
          <a:prstGeom prst="rect">
            <a:avLst/>
          </a:prstGeom>
        </p:spPr>
      </p:pic>
    </p:spTree>
    <p:extLst>
      <p:ext uri="{BB962C8B-B14F-4D97-AF65-F5344CB8AC3E}">
        <p14:creationId xmlns:p14="http://schemas.microsoft.com/office/powerpoint/2010/main" val="783963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72927-03C2-5CB1-7E26-B884F74EC9AB}"/>
            </a:ext>
          </a:extLst>
        </p:cNvPr>
        <p:cNvGrpSpPr/>
        <p:nvPr/>
      </p:nvGrpSpPr>
      <p:grpSpPr>
        <a:xfrm>
          <a:off x="0" y="0"/>
          <a:ext cx="0" cy="0"/>
          <a:chOff x="0" y="0"/>
          <a:chExt cx="0" cy="0"/>
        </a:xfrm>
      </p:grpSpPr>
      <p:sp>
        <p:nvSpPr>
          <p:cNvPr id="7" name="ブローチ 6">
            <a:extLst>
              <a:ext uri="{FF2B5EF4-FFF2-40B4-BE49-F238E27FC236}">
                <a16:creationId xmlns:a16="http://schemas.microsoft.com/office/drawing/2014/main" id="{4223616C-1466-8BA7-301B-927140E370B5}"/>
              </a:ext>
            </a:extLst>
          </p:cNvPr>
          <p:cNvSpPr/>
          <p:nvPr/>
        </p:nvSpPr>
        <p:spPr>
          <a:xfrm>
            <a:off x="33867" y="5880100"/>
            <a:ext cx="9076266" cy="670866"/>
          </a:xfrm>
          <a:prstGeom prst="plaque">
            <a:avLst/>
          </a:prstGeom>
          <a:solidFill>
            <a:srgbClr val="F3E7CD"/>
          </a:solidFill>
          <a:ln w="38100" cmpd="thickThi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EA6212A1-21A7-4DCA-94E3-783A73D87E6C}"/>
              </a:ext>
            </a:extLst>
          </p:cNvPr>
          <p:cNvPicPr>
            <a:picLocks noChangeAspect="1"/>
          </p:cNvPicPr>
          <p:nvPr/>
        </p:nvPicPr>
        <p:blipFill>
          <a:blip r:embed="rId2"/>
          <a:stretch>
            <a:fillRect/>
          </a:stretch>
        </p:blipFill>
        <p:spPr>
          <a:xfrm>
            <a:off x="0" y="414867"/>
            <a:ext cx="9146319" cy="5190067"/>
          </a:xfrm>
          <a:prstGeom prst="rect">
            <a:avLst/>
          </a:prstGeom>
        </p:spPr>
      </p:pic>
      <p:sp>
        <p:nvSpPr>
          <p:cNvPr id="4" name="テキスト ボックス 3">
            <a:extLst>
              <a:ext uri="{FF2B5EF4-FFF2-40B4-BE49-F238E27FC236}">
                <a16:creationId xmlns:a16="http://schemas.microsoft.com/office/drawing/2014/main" id="{3160EC1E-E1B7-8CBA-7F45-366B18981D34}"/>
              </a:ext>
            </a:extLst>
          </p:cNvPr>
          <p:cNvSpPr txBox="1"/>
          <p:nvPr/>
        </p:nvSpPr>
        <p:spPr>
          <a:xfrm>
            <a:off x="93851" y="5981468"/>
            <a:ext cx="8901982" cy="461665"/>
          </a:xfrm>
          <a:prstGeom prst="rect">
            <a:avLst/>
          </a:prstGeom>
          <a:solidFill>
            <a:srgbClr val="F3E7CD"/>
          </a:solid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 答えを教える人材は、子どもの学びを妨げることになりかねません。</a:t>
            </a:r>
          </a:p>
        </p:txBody>
      </p:sp>
      <p:sp>
        <p:nvSpPr>
          <p:cNvPr id="8" name="テキスト ボックス 7">
            <a:extLst>
              <a:ext uri="{FF2B5EF4-FFF2-40B4-BE49-F238E27FC236}">
                <a16:creationId xmlns:a16="http://schemas.microsoft.com/office/drawing/2014/main" id="{EFA8DCA4-C8E6-8534-913A-F95387C74366}"/>
              </a:ext>
            </a:extLst>
          </p:cNvPr>
          <p:cNvSpPr txBox="1"/>
          <p:nvPr/>
        </p:nvSpPr>
        <p:spPr>
          <a:xfrm>
            <a:off x="355600" y="482599"/>
            <a:ext cx="8714245" cy="492443"/>
          </a:xfrm>
          <a:prstGeom prst="rect">
            <a:avLst/>
          </a:prstGeom>
          <a:solidFill>
            <a:srgbClr val="F3E7CD"/>
          </a:solidFill>
        </p:spPr>
        <p:txBody>
          <a:bodyPr wrap="none" rtlCol="0">
            <a:spAutoFit/>
          </a:bodyPr>
          <a:lstStyle/>
          <a:p>
            <a:r>
              <a:rPr kumimoji="1" lang="ja-JP" altLang="en-US" sz="2600" b="1" dirty="0">
                <a:latin typeface="AR P教科書体M" panose="03000600000000000000" pitchFamily="66" charset="-128"/>
                <a:ea typeface="AR P教科書体M" panose="03000600000000000000" pitchFamily="66" charset="-128"/>
              </a:rPr>
              <a:t>地域の皆様へ：この探究の旅の「ナビゲーター」になってください</a:t>
            </a:r>
          </a:p>
        </p:txBody>
      </p:sp>
      <p:sp>
        <p:nvSpPr>
          <p:cNvPr id="9" name="テキスト ボックス 8">
            <a:extLst>
              <a:ext uri="{FF2B5EF4-FFF2-40B4-BE49-F238E27FC236}">
                <a16:creationId xmlns:a16="http://schemas.microsoft.com/office/drawing/2014/main" id="{06E6FE6F-26E3-289B-2772-8B9A9DF44B01}"/>
              </a:ext>
            </a:extLst>
          </p:cNvPr>
          <p:cNvSpPr txBox="1"/>
          <p:nvPr/>
        </p:nvSpPr>
        <p:spPr>
          <a:xfrm>
            <a:off x="4464407" y="975042"/>
            <a:ext cx="4458272" cy="430887"/>
          </a:xfrm>
          <a:prstGeom prst="rect">
            <a:avLst/>
          </a:prstGeom>
          <a:noFill/>
        </p:spPr>
        <p:txBody>
          <a:bodyPr wrap="none" rtlCol="0">
            <a:spAutoFit/>
          </a:bodyPr>
          <a:lstStyle/>
          <a:p>
            <a:r>
              <a:rPr kumimoji="1" lang="ja-JP" altLang="en-US" sz="2200" b="1" dirty="0">
                <a:latin typeface="AR P教科書体M" panose="03000600000000000000" pitchFamily="66" charset="-128"/>
                <a:ea typeface="AR P教科書体M" panose="03000600000000000000" pitchFamily="66" charset="-128"/>
              </a:rPr>
              <a:t>「この旅で出会う旅人」になってください</a:t>
            </a:r>
          </a:p>
        </p:txBody>
      </p:sp>
    </p:spTree>
    <p:extLst>
      <p:ext uri="{BB962C8B-B14F-4D97-AF65-F5344CB8AC3E}">
        <p14:creationId xmlns:p14="http://schemas.microsoft.com/office/powerpoint/2010/main" val="28015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8"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46BD7D-C369-48E9-8060-B750F982A8B8}"/>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grpSp>
        <p:nvGrpSpPr>
          <p:cNvPr id="9" name="グループ化 8">
            <a:extLst>
              <a:ext uri="{FF2B5EF4-FFF2-40B4-BE49-F238E27FC236}">
                <a16:creationId xmlns:a16="http://schemas.microsoft.com/office/drawing/2014/main" id="{B5F018B1-657F-4940-860F-CB97E1A8D434}"/>
              </a:ext>
            </a:extLst>
          </p:cNvPr>
          <p:cNvGrpSpPr/>
          <p:nvPr/>
        </p:nvGrpSpPr>
        <p:grpSpPr>
          <a:xfrm>
            <a:off x="685085" y="335915"/>
            <a:ext cx="7771719" cy="6106658"/>
            <a:chOff x="522508" y="0"/>
            <a:chExt cx="8419362" cy="6615546"/>
          </a:xfrm>
        </p:grpSpPr>
        <p:pic>
          <p:nvPicPr>
            <p:cNvPr id="2" name="図 1">
              <a:extLst>
                <a:ext uri="{FF2B5EF4-FFF2-40B4-BE49-F238E27FC236}">
                  <a16:creationId xmlns:a16="http://schemas.microsoft.com/office/drawing/2014/main" id="{F3AD0A64-21ED-4361-8E36-9FEE7B7A8C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508" y="1670592"/>
              <a:ext cx="8419362" cy="4944954"/>
            </a:xfrm>
            <a:prstGeom prst="rect">
              <a:avLst/>
            </a:prstGeom>
          </p:spPr>
        </p:pic>
        <p:pic>
          <p:nvPicPr>
            <p:cNvPr id="3" name="図 2">
              <a:extLst>
                <a:ext uri="{FF2B5EF4-FFF2-40B4-BE49-F238E27FC236}">
                  <a16:creationId xmlns:a16="http://schemas.microsoft.com/office/drawing/2014/main" id="{530CD2DB-D33D-4AF9-82F2-6B216C31EB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508" y="0"/>
              <a:ext cx="8419362" cy="1670592"/>
            </a:xfrm>
            <a:prstGeom prst="rect">
              <a:avLst/>
            </a:prstGeom>
          </p:spPr>
        </p:pic>
      </p:grpSp>
      <p:sp>
        <p:nvSpPr>
          <p:cNvPr id="17" name="テキスト ボックス 16">
            <a:extLst>
              <a:ext uri="{FF2B5EF4-FFF2-40B4-BE49-F238E27FC236}">
                <a16:creationId xmlns:a16="http://schemas.microsoft.com/office/drawing/2014/main" id="{9DA17BEE-63C5-49AF-A355-6272F527C4C2}"/>
              </a:ext>
            </a:extLst>
          </p:cNvPr>
          <p:cNvSpPr txBox="1"/>
          <p:nvPr/>
        </p:nvSpPr>
        <p:spPr>
          <a:xfrm rot="21221050">
            <a:off x="4343411" y="358412"/>
            <a:ext cx="4413388" cy="461665"/>
          </a:xfrm>
          <a:prstGeom prst="rect">
            <a:avLst/>
          </a:prstGeom>
          <a:solidFill>
            <a:srgbClr val="FFFF00"/>
          </a:solidFill>
          <a:ln w="38100">
            <a:solidFill>
              <a:schemeClr val="accent1"/>
            </a:solidFill>
          </a:ln>
        </p:spPr>
        <p:txBody>
          <a:bodyPr wrap="none" rtlCol="0">
            <a:spAutoFit/>
          </a:bodyPr>
          <a:lstStyle/>
          <a:p>
            <a:r>
              <a:rPr kumimoji="1" lang="ja-JP" altLang="en-US" sz="2400" b="1" dirty="0">
                <a:solidFill>
                  <a:srgbClr val="FF0000"/>
                </a:solidFill>
                <a:highlight>
                  <a:srgbClr val="EFE5DD"/>
                </a:highlight>
              </a:rPr>
              <a:t>知</a:t>
            </a:r>
            <a:r>
              <a:rPr kumimoji="1" lang="ja-JP" altLang="en-US" sz="2000" b="1" dirty="0">
                <a:solidFill>
                  <a:srgbClr val="FF0000"/>
                </a:solidFill>
                <a:highlight>
                  <a:srgbClr val="EFE5DD"/>
                </a:highlight>
              </a:rPr>
              <a:t>・徳・体</a:t>
            </a:r>
            <a:r>
              <a:rPr kumimoji="1" lang="ja-JP" altLang="en-US" b="1" dirty="0">
                <a:solidFill>
                  <a:srgbClr val="FF0000"/>
                </a:solidFill>
                <a:highlight>
                  <a:srgbClr val="EFE5DD"/>
                </a:highlight>
              </a:rPr>
              <a:t>  </a:t>
            </a:r>
            <a:r>
              <a:rPr kumimoji="1" lang="ja-JP" altLang="en-US" sz="2100" b="1" dirty="0">
                <a:solidFill>
                  <a:srgbClr val="FF0000"/>
                </a:solidFill>
              </a:rPr>
              <a:t>→  </a:t>
            </a:r>
            <a:r>
              <a:rPr kumimoji="1" lang="ja-JP" altLang="en-US" sz="2100" b="1" dirty="0">
                <a:solidFill>
                  <a:srgbClr val="FF0000"/>
                </a:solidFill>
                <a:highlight>
                  <a:srgbClr val="FEDAFC"/>
                </a:highlight>
              </a:rPr>
              <a:t>資質・能力の教育へ</a:t>
            </a:r>
          </a:p>
        </p:txBody>
      </p:sp>
      <p:sp>
        <p:nvSpPr>
          <p:cNvPr id="4" name="二等辺三角形 3">
            <a:extLst>
              <a:ext uri="{FF2B5EF4-FFF2-40B4-BE49-F238E27FC236}">
                <a16:creationId xmlns:a16="http://schemas.microsoft.com/office/drawing/2014/main" id="{5639FE8F-0A78-4B63-BB99-013825A3F476}"/>
              </a:ext>
            </a:extLst>
          </p:cNvPr>
          <p:cNvSpPr/>
          <p:nvPr/>
        </p:nvSpPr>
        <p:spPr>
          <a:xfrm rot="21245072">
            <a:off x="4080613" y="166504"/>
            <a:ext cx="980661" cy="906195"/>
          </a:xfrm>
          <a:prstGeom prst="triangl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515E7AF-A927-449C-B68D-ECBF451380C6}"/>
              </a:ext>
            </a:extLst>
          </p:cNvPr>
          <p:cNvSpPr txBox="1"/>
          <p:nvPr/>
        </p:nvSpPr>
        <p:spPr>
          <a:xfrm rot="21179216">
            <a:off x="6079920" y="1046365"/>
            <a:ext cx="2150872" cy="400110"/>
          </a:xfrm>
          <a:prstGeom prst="rect">
            <a:avLst/>
          </a:prstGeom>
          <a:noFill/>
        </p:spPr>
        <p:txBody>
          <a:bodyPr wrap="square" rtlCol="0">
            <a:spAutoFit/>
          </a:bodyPr>
          <a:lstStyle/>
          <a:p>
            <a:r>
              <a:rPr kumimoji="1" lang="ja-JP" altLang="en-US" sz="2000" b="1" dirty="0">
                <a:solidFill>
                  <a:schemeClr val="tx2"/>
                </a:solidFill>
                <a:highlight>
                  <a:srgbClr val="FDC3F7"/>
                </a:highlight>
                <a:latin typeface="AR P丸ゴシック体E" panose="020F0900000000000000" pitchFamily="50" charset="-128"/>
                <a:ea typeface="AR P丸ゴシック体E" panose="020F0900000000000000" pitchFamily="50" charset="-128"/>
              </a:rPr>
              <a:t>よく考える子・・？</a:t>
            </a:r>
          </a:p>
        </p:txBody>
      </p:sp>
      <p:sp>
        <p:nvSpPr>
          <p:cNvPr id="23" name="テキスト ボックス 22">
            <a:extLst>
              <a:ext uri="{FF2B5EF4-FFF2-40B4-BE49-F238E27FC236}">
                <a16:creationId xmlns:a16="http://schemas.microsoft.com/office/drawing/2014/main" id="{8A4B94B2-0147-4E21-97AA-A4D6B93C5594}"/>
              </a:ext>
            </a:extLst>
          </p:cNvPr>
          <p:cNvSpPr txBox="1"/>
          <p:nvPr/>
        </p:nvSpPr>
        <p:spPr>
          <a:xfrm>
            <a:off x="3281691" y="4795"/>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
        <p:nvSpPr>
          <p:cNvPr id="25" name="テキスト ボックス 24">
            <a:extLst>
              <a:ext uri="{FF2B5EF4-FFF2-40B4-BE49-F238E27FC236}">
                <a16:creationId xmlns:a16="http://schemas.microsoft.com/office/drawing/2014/main" id="{335F1603-ABB8-4FD1-92A2-5A884172DBA1}"/>
              </a:ext>
            </a:extLst>
          </p:cNvPr>
          <p:cNvSpPr txBox="1"/>
          <p:nvPr/>
        </p:nvSpPr>
        <p:spPr>
          <a:xfrm rot="21179216">
            <a:off x="4196734" y="1281746"/>
            <a:ext cx="1806547" cy="400110"/>
          </a:xfrm>
          <a:prstGeom prst="rect">
            <a:avLst/>
          </a:prstGeom>
          <a:noFill/>
        </p:spPr>
        <p:txBody>
          <a:bodyPr wrap="square" rtlCol="0">
            <a:spAutoFit/>
          </a:bodyPr>
          <a:lstStyle/>
          <a:p>
            <a:r>
              <a:rPr kumimoji="1" lang="ja-JP" altLang="en-US" sz="2000" b="1" dirty="0">
                <a:solidFill>
                  <a:schemeClr val="tx2"/>
                </a:solidFill>
                <a:highlight>
                  <a:srgbClr val="FDC3F7"/>
                </a:highlight>
                <a:latin typeface="AR P丸ゴシック体E" panose="020F0900000000000000" pitchFamily="50" charset="-128"/>
                <a:ea typeface="AR P丸ゴシック体E" panose="020F0900000000000000" pitchFamily="50" charset="-128"/>
              </a:rPr>
              <a:t>知識・理解？</a:t>
            </a:r>
          </a:p>
        </p:txBody>
      </p:sp>
      <p:sp>
        <p:nvSpPr>
          <p:cNvPr id="27" name="テキスト ボックス 26">
            <a:extLst>
              <a:ext uri="{FF2B5EF4-FFF2-40B4-BE49-F238E27FC236}">
                <a16:creationId xmlns:a16="http://schemas.microsoft.com/office/drawing/2014/main" id="{27E6547A-A856-46E4-A602-8A0D6D00DAB1}"/>
              </a:ext>
            </a:extLst>
          </p:cNvPr>
          <p:cNvSpPr txBox="1"/>
          <p:nvPr/>
        </p:nvSpPr>
        <p:spPr>
          <a:xfrm>
            <a:off x="878184" y="3249653"/>
            <a:ext cx="7368988" cy="2677656"/>
          </a:xfrm>
          <a:prstGeom prst="rect">
            <a:avLst/>
          </a:prstGeom>
          <a:solidFill>
            <a:srgbClr val="FEFDD3"/>
          </a:solidFill>
        </p:spPr>
        <p:txBody>
          <a:bodyPr wrap="square">
            <a:spAutoFit/>
          </a:bodyPr>
          <a:lstStyle/>
          <a:p>
            <a:r>
              <a:rPr lang="ja-JP" altLang="en-US" sz="2800" dirty="0">
                <a:latin typeface="AR丸ゴシック体E" panose="020F0909000000000000" pitchFamily="49" charset="-128"/>
                <a:ea typeface="AR丸ゴシック体E" panose="020F0909000000000000" pitchFamily="49" charset="-128"/>
              </a:rPr>
              <a:t>第１　目標 </a:t>
            </a:r>
            <a:endParaRPr lang="en-US" altLang="ja-JP" sz="2800" dirty="0">
              <a:latin typeface="AR丸ゴシック体E" panose="020F0909000000000000" pitchFamily="49" charset="-128"/>
              <a:ea typeface="AR丸ゴシック体E" panose="020F0909000000000000" pitchFamily="49" charset="-128"/>
            </a:endParaRPr>
          </a:p>
          <a:p>
            <a:r>
              <a:rPr lang="ja-JP" altLang="en-US" sz="2800" dirty="0">
                <a:latin typeface="AR丸ゴシック体E" panose="020F0909000000000000" pitchFamily="49" charset="-128"/>
                <a:ea typeface="AR丸ゴシック体E" panose="020F0909000000000000" pitchFamily="49" charset="-128"/>
              </a:rPr>
              <a:t>　</a:t>
            </a:r>
            <a:r>
              <a:rPr lang="ja-JP" altLang="en-US" sz="2800" dirty="0">
                <a:solidFill>
                  <a:srgbClr val="FF0000"/>
                </a:solidFill>
                <a:latin typeface="AR丸ゴシック体E" panose="020F0909000000000000" pitchFamily="49" charset="-128"/>
                <a:ea typeface="AR丸ゴシック体E" panose="020F0909000000000000" pitchFamily="49" charset="-128"/>
              </a:rPr>
              <a:t>探究的な見方・考え方</a:t>
            </a:r>
            <a:r>
              <a:rPr lang="ja-JP" altLang="en-US" sz="2800" dirty="0">
                <a:latin typeface="AR丸ゴシック体E" panose="020F0909000000000000" pitchFamily="49" charset="-128"/>
                <a:ea typeface="AR丸ゴシック体E" panose="020F0909000000000000" pitchFamily="49" charset="-128"/>
              </a:rPr>
              <a:t>を働かせ，</a:t>
            </a:r>
            <a:r>
              <a:rPr lang="ja-JP" altLang="en-US" sz="2800" dirty="0">
                <a:solidFill>
                  <a:srgbClr val="FF0000"/>
                </a:solidFill>
                <a:latin typeface="AR丸ゴシック体E" panose="020F0909000000000000" pitchFamily="49" charset="-128"/>
                <a:ea typeface="AR丸ゴシック体E" panose="020F0909000000000000" pitchFamily="49" charset="-128"/>
              </a:rPr>
              <a:t>横断的・総合的な学習を行う</a:t>
            </a:r>
            <a:r>
              <a:rPr lang="ja-JP" altLang="en-US" sz="2800" dirty="0">
                <a:latin typeface="AR丸ゴシック体E" panose="020F0909000000000000" pitchFamily="49" charset="-128"/>
                <a:ea typeface="AR丸ゴシック体E" panose="020F0909000000000000" pitchFamily="49" charset="-128"/>
              </a:rPr>
              <a:t>ことを通して，よりよく</a:t>
            </a:r>
            <a:r>
              <a:rPr lang="ja-JP" altLang="en-US" sz="2800" dirty="0">
                <a:solidFill>
                  <a:srgbClr val="FF0000"/>
                </a:solidFill>
                <a:latin typeface="AR丸ゴシック体E" panose="020F0909000000000000" pitchFamily="49" charset="-128"/>
                <a:ea typeface="AR丸ゴシック体E" panose="020F0909000000000000" pitchFamily="49" charset="-128"/>
              </a:rPr>
              <a:t>課題を解決し，自己の生き方を考えていく</a:t>
            </a:r>
            <a:r>
              <a:rPr lang="ja-JP" altLang="en-US" sz="2800" dirty="0">
                <a:latin typeface="AR丸ゴシック体E" panose="020F0909000000000000" pitchFamily="49" charset="-128"/>
                <a:ea typeface="AR丸ゴシック体E" panose="020F0909000000000000" pitchFamily="49" charset="-128"/>
              </a:rPr>
              <a:t>ための資質・能力を次のとおり育成することを目指す。</a:t>
            </a:r>
            <a:endParaRPr lang="en-US" altLang="ja-JP" sz="2800" dirty="0">
              <a:latin typeface="AR丸ゴシック体E" panose="020F0909000000000000" pitchFamily="49" charset="-128"/>
              <a:ea typeface="AR丸ゴシック体E" panose="020F0909000000000000" pitchFamily="49" charset="-128"/>
            </a:endParaRPr>
          </a:p>
        </p:txBody>
      </p:sp>
      <p:sp>
        <p:nvSpPr>
          <p:cNvPr id="8" name="テキスト ボックス 7">
            <a:extLst>
              <a:ext uri="{FF2B5EF4-FFF2-40B4-BE49-F238E27FC236}">
                <a16:creationId xmlns:a16="http://schemas.microsoft.com/office/drawing/2014/main" id="{770AA1B5-4568-741F-F0C3-D7C59DEA86B6}"/>
              </a:ext>
            </a:extLst>
          </p:cNvPr>
          <p:cNvSpPr txBox="1"/>
          <p:nvPr/>
        </p:nvSpPr>
        <p:spPr>
          <a:xfrm rot="21179216">
            <a:off x="5737747" y="727960"/>
            <a:ext cx="2773690" cy="400110"/>
          </a:xfrm>
          <a:prstGeom prst="rect">
            <a:avLst/>
          </a:prstGeom>
          <a:noFill/>
        </p:spPr>
        <p:txBody>
          <a:bodyPr wrap="square" rtlCol="0">
            <a:spAutoFit/>
          </a:bodyPr>
          <a:lstStyle/>
          <a:p>
            <a:r>
              <a:rPr kumimoji="1" lang="ja-JP" altLang="en-US" sz="2000" b="1" dirty="0">
                <a:solidFill>
                  <a:schemeClr val="tx2"/>
                </a:solidFill>
                <a:highlight>
                  <a:srgbClr val="FFFF00"/>
                </a:highlight>
                <a:latin typeface="AR P丸ゴシック体E" panose="020F0900000000000000" pitchFamily="50" charset="-128"/>
                <a:ea typeface="AR P丸ゴシック体E" panose="020F0900000000000000" pitchFamily="50" charset="-128"/>
              </a:rPr>
              <a:t>教師に言われたことを</a:t>
            </a:r>
          </a:p>
        </p:txBody>
      </p:sp>
      <p:sp>
        <p:nvSpPr>
          <p:cNvPr id="7" name="テキスト ボックス 6">
            <a:extLst>
              <a:ext uri="{FF2B5EF4-FFF2-40B4-BE49-F238E27FC236}">
                <a16:creationId xmlns:a16="http://schemas.microsoft.com/office/drawing/2014/main" id="{149B1035-F78B-BA77-E321-2799071EBBCF}"/>
              </a:ext>
            </a:extLst>
          </p:cNvPr>
          <p:cNvSpPr txBox="1"/>
          <p:nvPr/>
        </p:nvSpPr>
        <p:spPr>
          <a:xfrm rot="21179216">
            <a:off x="7061489" y="1291349"/>
            <a:ext cx="1540370" cy="400110"/>
          </a:xfrm>
          <a:prstGeom prst="rect">
            <a:avLst/>
          </a:prstGeom>
          <a:noFill/>
        </p:spPr>
        <p:txBody>
          <a:bodyPr wrap="square" rtlCol="0">
            <a:spAutoFit/>
          </a:bodyPr>
          <a:lstStyle/>
          <a:p>
            <a:r>
              <a:rPr kumimoji="1" lang="ja-JP" altLang="en-US" sz="2000" b="1" dirty="0">
                <a:solidFill>
                  <a:schemeClr val="tx2"/>
                </a:solidFill>
                <a:highlight>
                  <a:srgbClr val="FFFF00"/>
                </a:highlight>
                <a:latin typeface="AR P丸ゴシック体E" panose="020F0900000000000000" pitchFamily="50" charset="-128"/>
                <a:ea typeface="AR P丸ゴシック体E" panose="020F0900000000000000" pitchFamily="50" charset="-128"/>
              </a:rPr>
              <a:t>でいいの？</a:t>
            </a:r>
          </a:p>
        </p:txBody>
      </p:sp>
      <p:grpSp>
        <p:nvGrpSpPr>
          <p:cNvPr id="13" name="グループ化 12">
            <a:extLst>
              <a:ext uri="{FF2B5EF4-FFF2-40B4-BE49-F238E27FC236}">
                <a16:creationId xmlns:a16="http://schemas.microsoft.com/office/drawing/2014/main" id="{FAA29A1A-FB02-281C-36BE-26A738E332F6}"/>
              </a:ext>
            </a:extLst>
          </p:cNvPr>
          <p:cNvGrpSpPr/>
          <p:nvPr/>
        </p:nvGrpSpPr>
        <p:grpSpPr>
          <a:xfrm>
            <a:off x="4803006" y="1827859"/>
            <a:ext cx="3262432" cy="461665"/>
            <a:chOff x="4803006" y="1827859"/>
            <a:chExt cx="3262432" cy="461665"/>
          </a:xfrm>
        </p:grpSpPr>
        <p:sp>
          <p:nvSpPr>
            <p:cNvPr id="15" name="正方形/長方形 14">
              <a:extLst>
                <a:ext uri="{FF2B5EF4-FFF2-40B4-BE49-F238E27FC236}">
                  <a16:creationId xmlns:a16="http://schemas.microsoft.com/office/drawing/2014/main" id="{0E855A58-A110-4F43-80C3-C31E7FAE37A7}"/>
                </a:ext>
              </a:extLst>
            </p:cNvPr>
            <p:cNvSpPr/>
            <p:nvPr/>
          </p:nvSpPr>
          <p:spPr>
            <a:xfrm>
              <a:off x="4803006" y="1890118"/>
              <a:ext cx="3157512" cy="390666"/>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1" name="テキスト ボックス 10">
              <a:extLst>
                <a:ext uri="{FF2B5EF4-FFF2-40B4-BE49-F238E27FC236}">
                  <a16:creationId xmlns:a16="http://schemas.microsoft.com/office/drawing/2014/main" id="{5E125709-9429-CAEE-A050-E0D7340DE344}"/>
                </a:ext>
              </a:extLst>
            </p:cNvPr>
            <p:cNvSpPr txBox="1"/>
            <p:nvPr/>
          </p:nvSpPr>
          <p:spPr>
            <a:xfrm>
              <a:off x="4803006" y="1827859"/>
              <a:ext cx="3262432" cy="461665"/>
            </a:xfrm>
            <a:prstGeom prst="rect">
              <a:avLst/>
            </a:prstGeom>
            <a:no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教育目標を明確にする</a:t>
              </a:r>
            </a:p>
          </p:txBody>
        </p:sp>
      </p:grpSp>
      <p:sp>
        <p:nvSpPr>
          <p:cNvPr id="29" name="テキスト ボックス 28">
            <a:extLst>
              <a:ext uri="{FF2B5EF4-FFF2-40B4-BE49-F238E27FC236}">
                <a16:creationId xmlns:a16="http://schemas.microsoft.com/office/drawing/2014/main" id="{B0B39BB3-A5EA-A342-5D64-3FF086F0AF85}"/>
              </a:ext>
            </a:extLst>
          </p:cNvPr>
          <p:cNvSpPr txBox="1"/>
          <p:nvPr/>
        </p:nvSpPr>
        <p:spPr>
          <a:xfrm>
            <a:off x="3928068" y="2503339"/>
            <a:ext cx="4493538"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総合的な学習の時間の２の１に</a:t>
            </a:r>
          </a:p>
        </p:txBody>
      </p:sp>
      <p:sp>
        <p:nvSpPr>
          <p:cNvPr id="10" name="テキスト ボックス 9">
            <a:extLst>
              <a:ext uri="{FF2B5EF4-FFF2-40B4-BE49-F238E27FC236}">
                <a16:creationId xmlns:a16="http://schemas.microsoft.com/office/drawing/2014/main" id="{1FE29A7A-2DFC-B2B4-F9A2-A4E8ED50DBC3}"/>
              </a:ext>
            </a:extLst>
          </p:cNvPr>
          <p:cNvSpPr txBox="1"/>
          <p:nvPr/>
        </p:nvSpPr>
        <p:spPr>
          <a:xfrm>
            <a:off x="5819756" y="6399841"/>
            <a:ext cx="2800767" cy="461665"/>
          </a:xfrm>
          <a:prstGeom prst="rect">
            <a:avLst/>
          </a:prstGeom>
          <a:noFill/>
        </p:spPr>
        <p:txBody>
          <a:bodyPr wrap="none" rtlCol="0">
            <a:spAutoFit/>
          </a:bodyPr>
          <a:lstStyle/>
          <a:p>
            <a:r>
              <a:rPr lang="ja-JP" altLang="en-US" sz="1200" dirty="0"/>
              <a:t>文部科学省ホームページ学習指導要領</a:t>
            </a:r>
            <a:endParaRPr lang="en-US" altLang="ja-JP" sz="1200" dirty="0"/>
          </a:p>
          <a:p>
            <a:r>
              <a:rPr lang="ja-JP" altLang="en-US" sz="1200" dirty="0"/>
              <a:t>総則</a:t>
            </a:r>
            <a:r>
              <a:rPr lang="ja-JP" altLang="ja-JP" sz="1200" dirty="0"/>
              <a:t>を元に手島</a:t>
            </a:r>
            <a:r>
              <a:rPr lang="ja-JP" altLang="en-US" sz="1200" dirty="0"/>
              <a:t>が編集</a:t>
            </a:r>
            <a:endParaRPr lang="ja-JP" altLang="ja-JP" sz="1200" dirty="0"/>
          </a:p>
        </p:txBody>
      </p:sp>
      <p:sp>
        <p:nvSpPr>
          <p:cNvPr id="12" name="テキスト ボックス 11">
            <a:extLst>
              <a:ext uri="{FF2B5EF4-FFF2-40B4-BE49-F238E27FC236}">
                <a16:creationId xmlns:a16="http://schemas.microsoft.com/office/drawing/2014/main" id="{4B870CF7-ECE3-3F95-FD74-DC462C6797FE}"/>
              </a:ext>
            </a:extLst>
          </p:cNvPr>
          <p:cNvSpPr txBox="1"/>
          <p:nvPr/>
        </p:nvSpPr>
        <p:spPr>
          <a:xfrm>
            <a:off x="3157190" y="1624568"/>
            <a:ext cx="800219" cy="830997"/>
          </a:xfrm>
          <a:prstGeom prst="rect">
            <a:avLst/>
          </a:prstGeom>
          <a:solidFill>
            <a:srgbClr val="FFFF00"/>
          </a:solidFill>
        </p:spPr>
        <p:txBody>
          <a:bodyPr wrap="none" rtlCol="0">
            <a:spAutoFit/>
          </a:bodyPr>
          <a:lstStyle/>
          <a:p>
            <a:r>
              <a:rPr kumimoji="1" lang="ja-JP" altLang="en-US" sz="4800" dirty="0">
                <a:latin typeface="AR Pゴシック体S" panose="020B0A00000000000000" pitchFamily="50" charset="-128"/>
                <a:ea typeface="AR Pゴシック体S" panose="020B0A00000000000000" pitchFamily="50" charset="-128"/>
              </a:rPr>
              <a:t>①</a:t>
            </a:r>
          </a:p>
        </p:txBody>
      </p:sp>
    </p:spTree>
    <p:extLst>
      <p:ext uri="{BB962C8B-B14F-4D97-AF65-F5344CB8AC3E}">
        <p14:creationId xmlns:p14="http://schemas.microsoft.com/office/powerpoint/2010/main" val="266745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5" grpId="0"/>
      <p:bldP spid="25" grpId="0"/>
      <p:bldP spid="27" grpId="0" animBg="1"/>
      <p:bldP spid="8" grpId="0"/>
      <p:bldP spid="7" grpId="0"/>
      <p:bldP spid="29"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C500A-C252-8274-414E-FEC65C20E35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26A6919-9645-9427-DA4F-A01EDF257281}"/>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grpSp>
        <p:nvGrpSpPr>
          <p:cNvPr id="9" name="グループ化 8">
            <a:extLst>
              <a:ext uri="{FF2B5EF4-FFF2-40B4-BE49-F238E27FC236}">
                <a16:creationId xmlns:a16="http://schemas.microsoft.com/office/drawing/2014/main" id="{84963D27-F1F5-6E11-6623-78D847A20965}"/>
              </a:ext>
            </a:extLst>
          </p:cNvPr>
          <p:cNvGrpSpPr/>
          <p:nvPr/>
        </p:nvGrpSpPr>
        <p:grpSpPr>
          <a:xfrm>
            <a:off x="685085" y="335915"/>
            <a:ext cx="7771719" cy="6106658"/>
            <a:chOff x="522508" y="0"/>
            <a:chExt cx="8419362" cy="6615546"/>
          </a:xfrm>
        </p:grpSpPr>
        <p:pic>
          <p:nvPicPr>
            <p:cNvPr id="2" name="図 1">
              <a:extLst>
                <a:ext uri="{FF2B5EF4-FFF2-40B4-BE49-F238E27FC236}">
                  <a16:creationId xmlns:a16="http://schemas.microsoft.com/office/drawing/2014/main" id="{E4E74838-35A2-D474-8CE5-7A0841C49A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508" y="1670592"/>
              <a:ext cx="8419362" cy="4944954"/>
            </a:xfrm>
            <a:prstGeom prst="rect">
              <a:avLst/>
            </a:prstGeom>
          </p:spPr>
        </p:pic>
        <p:pic>
          <p:nvPicPr>
            <p:cNvPr id="3" name="図 2">
              <a:extLst>
                <a:ext uri="{FF2B5EF4-FFF2-40B4-BE49-F238E27FC236}">
                  <a16:creationId xmlns:a16="http://schemas.microsoft.com/office/drawing/2014/main" id="{09597516-31E9-33A1-F66F-7A84EED7726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508" y="0"/>
              <a:ext cx="8419362" cy="1670592"/>
            </a:xfrm>
            <a:prstGeom prst="rect">
              <a:avLst/>
            </a:prstGeom>
          </p:spPr>
        </p:pic>
      </p:grpSp>
      <p:cxnSp>
        <p:nvCxnSpPr>
          <p:cNvPr id="14" name="直線コネクタ 13">
            <a:extLst>
              <a:ext uri="{FF2B5EF4-FFF2-40B4-BE49-F238E27FC236}">
                <a16:creationId xmlns:a16="http://schemas.microsoft.com/office/drawing/2014/main" id="{335910B2-47A2-4BE1-38A2-2BE19A0F0BEC}"/>
              </a:ext>
            </a:extLst>
          </p:cNvPr>
          <p:cNvCxnSpPr>
            <a:cxnSpLocks/>
          </p:cNvCxnSpPr>
          <p:nvPr/>
        </p:nvCxnSpPr>
        <p:spPr>
          <a:xfrm flipV="1">
            <a:off x="1613541" y="3547707"/>
            <a:ext cx="3811405" cy="1"/>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961EE91-7A15-F882-0B63-76AF6340041E}"/>
              </a:ext>
            </a:extLst>
          </p:cNvPr>
          <p:cNvCxnSpPr>
            <a:cxnSpLocks/>
          </p:cNvCxnSpPr>
          <p:nvPr/>
        </p:nvCxnSpPr>
        <p:spPr>
          <a:xfrm>
            <a:off x="4660849" y="4519056"/>
            <a:ext cx="29021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506CB86-02D3-B17F-EFA3-C59C3718CDAB}"/>
              </a:ext>
            </a:extLst>
          </p:cNvPr>
          <p:cNvCxnSpPr>
            <a:cxnSpLocks/>
          </p:cNvCxnSpPr>
          <p:nvPr/>
        </p:nvCxnSpPr>
        <p:spPr>
          <a:xfrm>
            <a:off x="1706737" y="4855200"/>
            <a:ext cx="27586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5DD9C945-DA74-9268-0442-569E2520BE07}"/>
              </a:ext>
            </a:extLst>
          </p:cNvPr>
          <p:cNvCxnSpPr>
            <a:cxnSpLocks/>
          </p:cNvCxnSpPr>
          <p:nvPr/>
        </p:nvCxnSpPr>
        <p:spPr>
          <a:xfrm>
            <a:off x="2068153" y="5512679"/>
            <a:ext cx="54948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A0EC647A-594B-C2E1-9131-1E00D80CE31A}"/>
              </a:ext>
            </a:extLst>
          </p:cNvPr>
          <p:cNvCxnSpPr>
            <a:cxnSpLocks/>
          </p:cNvCxnSpPr>
          <p:nvPr/>
        </p:nvCxnSpPr>
        <p:spPr>
          <a:xfrm>
            <a:off x="1779193" y="5832534"/>
            <a:ext cx="57838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3F9C4F4-2DA4-A44C-6E50-20D36FD93549}"/>
              </a:ext>
            </a:extLst>
          </p:cNvPr>
          <p:cNvCxnSpPr>
            <a:cxnSpLocks/>
          </p:cNvCxnSpPr>
          <p:nvPr/>
        </p:nvCxnSpPr>
        <p:spPr>
          <a:xfrm>
            <a:off x="1706737" y="6161274"/>
            <a:ext cx="58562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03B3BBE8-D18B-50C4-AA44-6F3B94A052E5}"/>
              </a:ext>
            </a:extLst>
          </p:cNvPr>
          <p:cNvCxnSpPr>
            <a:cxnSpLocks/>
          </p:cNvCxnSpPr>
          <p:nvPr/>
        </p:nvCxnSpPr>
        <p:spPr>
          <a:xfrm>
            <a:off x="1706737" y="6482329"/>
            <a:ext cx="16658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楕円 20">
            <a:extLst>
              <a:ext uri="{FF2B5EF4-FFF2-40B4-BE49-F238E27FC236}">
                <a16:creationId xmlns:a16="http://schemas.microsoft.com/office/drawing/2014/main" id="{3F011BF6-8B7A-0917-5764-F3CBAE0D066E}"/>
              </a:ext>
            </a:extLst>
          </p:cNvPr>
          <p:cNvSpPr/>
          <p:nvPr/>
        </p:nvSpPr>
        <p:spPr>
          <a:xfrm>
            <a:off x="978941" y="3143573"/>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23" name="テキスト ボックス 22">
            <a:extLst>
              <a:ext uri="{FF2B5EF4-FFF2-40B4-BE49-F238E27FC236}">
                <a16:creationId xmlns:a16="http://schemas.microsoft.com/office/drawing/2014/main" id="{3C9EC7AA-2311-8F00-1017-74EEDF442090}"/>
              </a:ext>
            </a:extLst>
          </p:cNvPr>
          <p:cNvSpPr txBox="1"/>
          <p:nvPr/>
        </p:nvSpPr>
        <p:spPr>
          <a:xfrm>
            <a:off x="3281691" y="4795"/>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
        <p:nvSpPr>
          <p:cNvPr id="30" name="楕円 29">
            <a:extLst>
              <a:ext uri="{FF2B5EF4-FFF2-40B4-BE49-F238E27FC236}">
                <a16:creationId xmlns:a16="http://schemas.microsoft.com/office/drawing/2014/main" id="{DAC0545F-6013-08B2-53F4-A23DFE6CBF84}"/>
              </a:ext>
            </a:extLst>
          </p:cNvPr>
          <p:cNvSpPr/>
          <p:nvPr/>
        </p:nvSpPr>
        <p:spPr>
          <a:xfrm>
            <a:off x="5894424" y="4124111"/>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31" name="楕円 30">
            <a:extLst>
              <a:ext uri="{FF2B5EF4-FFF2-40B4-BE49-F238E27FC236}">
                <a16:creationId xmlns:a16="http://schemas.microsoft.com/office/drawing/2014/main" id="{5E47A9C1-594A-DB3D-C8CD-362DAE70C366}"/>
              </a:ext>
            </a:extLst>
          </p:cNvPr>
          <p:cNvSpPr/>
          <p:nvPr/>
        </p:nvSpPr>
        <p:spPr>
          <a:xfrm>
            <a:off x="5267895" y="5412451"/>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4" name="テキスト ボックス 3">
            <a:extLst>
              <a:ext uri="{FF2B5EF4-FFF2-40B4-BE49-F238E27FC236}">
                <a16:creationId xmlns:a16="http://schemas.microsoft.com/office/drawing/2014/main" id="{149885EA-68F5-16EB-4A6C-2700B25D6EEA}"/>
              </a:ext>
            </a:extLst>
          </p:cNvPr>
          <p:cNvSpPr txBox="1"/>
          <p:nvPr/>
        </p:nvSpPr>
        <p:spPr>
          <a:xfrm>
            <a:off x="5819756" y="6414129"/>
            <a:ext cx="2800767" cy="461665"/>
          </a:xfrm>
          <a:prstGeom prst="rect">
            <a:avLst/>
          </a:prstGeom>
          <a:noFill/>
        </p:spPr>
        <p:txBody>
          <a:bodyPr wrap="none" rtlCol="0">
            <a:spAutoFit/>
          </a:bodyPr>
          <a:lstStyle/>
          <a:p>
            <a:r>
              <a:rPr lang="ja-JP" altLang="en-US" sz="1200" dirty="0"/>
              <a:t>文部科学省ホームページ学習指導要領</a:t>
            </a:r>
            <a:endParaRPr lang="en-US" altLang="ja-JP" sz="1200" dirty="0"/>
          </a:p>
          <a:p>
            <a:r>
              <a:rPr lang="ja-JP" altLang="en-US" sz="1200" dirty="0"/>
              <a:t>総則</a:t>
            </a:r>
            <a:r>
              <a:rPr lang="ja-JP" altLang="ja-JP" sz="1200" dirty="0"/>
              <a:t>を元に手島</a:t>
            </a:r>
            <a:r>
              <a:rPr lang="ja-JP" altLang="en-US" sz="1200" dirty="0"/>
              <a:t>が編集</a:t>
            </a:r>
            <a:endParaRPr lang="ja-JP" altLang="ja-JP" sz="1200" dirty="0"/>
          </a:p>
        </p:txBody>
      </p:sp>
    </p:spTree>
    <p:extLst>
      <p:ext uri="{BB962C8B-B14F-4D97-AF65-F5344CB8AC3E}">
        <p14:creationId xmlns:p14="http://schemas.microsoft.com/office/powerpoint/2010/main" val="355578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ppt_x"/>
                                          </p:val>
                                        </p:tav>
                                        <p:tav tm="100000">
                                          <p:val>
                                            <p:strVal val="#ppt_x"/>
                                          </p:val>
                                        </p:tav>
                                      </p:tavLst>
                                    </p:anim>
                                    <p:anim calcmode="lin" valueType="num">
                                      <p:cBhvr additive="base">
                                        <p:cTn id="49" dur="500" fill="hold"/>
                                        <p:tgtEl>
                                          <p:spTgt spid="28"/>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42" presetClass="entr" presetSubtype="0"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anim calcmode="lin" valueType="num">
                                      <p:cBhvr>
                                        <p:cTn id="54" dur="1000" fill="hold"/>
                                        <p:tgtEl>
                                          <p:spTgt spid="31"/>
                                        </p:tgtEl>
                                        <p:attrNameLst>
                                          <p:attrName>ppt_x</p:attrName>
                                        </p:attrNameLst>
                                      </p:cBhvr>
                                      <p:tavLst>
                                        <p:tav tm="0">
                                          <p:val>
                                            <p:strVal val="#ppt_x"/>
                                          </p:val>
                                        </p:tav>
                                        <p:tav tm="100000">
                                          <p:val>
                                            <p:strVal val="#ppt_x"/>
                                          </p:val>
                                        </p:tav>
                                      </p:tavLst>
                                    </p:anim>
                                    <p:anim calcmode="lin" valueType="num">
                                      <p:cBhvr>
                                        <p:cTn id="5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animBg="1"/>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DFEC8EF-59F8-4B1A-BBF1-DE28E2AFAEBC}"/>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81BDDBBF-E9F6-4436-9971-C54B069D5E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2211" y="3076208"/>
            <a:ext cx="7982471" cy="3003082"/>
          </a:xfrm>
          <a:prstGeom prst="rect">
            <a:avLst/>
          </a:prstGeom>
          <a:ln>
            <a:solidFill>
              <a:schemeClr val="tx1"/>
            </a:solidFill>
          </a:ln>
        </p:spPr>
      </p:pic>
      <p:pic>
        <p:nvPicPr>
          <p:cNvPr id="4" name="図 3">
            <a:extLst>
              <a:ext uri="{FF2B5EF4-FFF2-40B4-BE49-F238E27FC236}">
                <a16:creationId xmlns:a16="http://schemas.microsoft.com/office/drawing/2014/main" id="{47EC9EBA-D0B7-470C-BCAA-A70D6E05B0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6424" y="32760"/>
            <a:ext cx="7982471" cy="2632366"/>
          </a:xfrm>
          <a:prstGeom prst="rect">
            <a:avLst/>
          </a:prstGeom>
          <a:ln>
            <a:solidFill>
              <a:schemeClr val="tx1"/>
            </a:solidFill>
          </a:ln>
        </p:spPr>
      </p:pic>
      <p:cxnSp>
        <p:nvCxnSpPr>
          <p:cNvPr id="6" name="直線コネクタ 5">
            <a:extLst>
              <a:ext uri="{FF2B5EF4-FFF2-40B4-BE49-F238E27FC236}">
                <a16:creationId xmlns:a16="http://schemas.microsoft.com/office/drawing/2014/main" id="{06DBDF3D-0F49-415C-BAC9-AE305B447E5A}"/>
              </a:ext>
            </a:extLst>
          </p:cNvPr>
          <p:cNvCxnSpPr/>
          <p:nvPr/>
        </p:nvCxnSpPr>
        <p:spPr>
          <a:xfrm>
            <a:off x="7272998" y="3533397"/>
            <a:ext cx="1146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EF19B8E-E8FF-4C7B-93DA-AC6744E12AD2}"/>
              </a:ext>
            </a:extLst>
          </p:cNvPr>
          <p:cNvCxnSpPr>
            <a:cxnSpLocks/>
          </p:cNvCxnSpPr>
          <p:nvPr/>
        </p:nvCxnSpPr>
        <p:spPr>
          <a:xfrm>
            <a:off x="972153" y="3913965"/>
            <a:ext cx="71804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C0DA142-47B0-423C-8E44-49DA3B8C86AB}"/>
              </a:ext>
            </a:extLst>
          </p:cNvPr>
          <p:cNvCxnSpPr>
            <a:cxnSpLocks/>
          </p:cNvCxnSpPr>
          <p:nvPr/>
        </p:nvCxnSpPr>
        <p:spPr>
          <a:xfrm flipV="1">
            <a:off x="3381629" y="5540636"/>
            <a:ext cx="4270305" cy="14807"/>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C41D440-BCD6-4A50-A29A-851175EAC56C}"/>
              </a:ext>
            </a:extLst>
          </p:cNvPr>
          <p:cNvSpPr txBox="1"/>
          <p:nvPr/>
        </p:nvSpPr>
        <p:spPr>
          <a:xfrm>
            <a:off x="3816625" y="-23154"/>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
        <p:nvSpPr>
          <p:cNvPr id="5" name="楕円 4">
            <a:extLst>
              <a:ext uri="{FF2B5EF4-FFF2-40B4-BE49-F238E27FC236}">
                <a16:creationId xmlns:a16="http://schemas.microsoft.com/office/drawing/2014/main" id="{263ACEF2-6A61-3BC7-D80C-3BFEA0F1AA3F}"/>
              </a:ext>
            </a:extLst>
          </p:cNvPr>
          <p:cNvSpPr/>
          <p:nvPr/>
        </p:nvSpPr>
        <p:spPr>
          <a:xfrm>
            <a:off x="4143900" y="3533397"/>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7" name="テキスト ボックス 6">
            <a:extLst>
              <a:ext uri="{FF2B5EF4-FFF2-40B4-BE49-F238E27FC236}">
                <a16:creationId xmlns:a16="http://schemas.microsoft.com/office/drawing/2014/main" id="{1D5B6FEE-51A0-DB28-183A-44E3130CBBBE}"/>
              </a:ext>
            </a:extLst>
          </p:cNvPr>
          <p:cNvSpPr txBox="1"/>
          <p:nvPr/>
        </p:nvSpPr>
        <p:spPr>
          <a:xfrm>
            <a:off x="6804897" y="4719954"/>
            <a:ext cx="2339102"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教育活動の質の</a:t>
            </a:r>
          </a:p>
        </p:txBody>
      </p:sp>
      <p:sp>
        <p:nvSpPr>
          <p:cNvPr id="9" name="テキスト ボックス 8">
            <a:extLst>
              <a:ext uri="{FF2B5EF4-FFF2-40B4-BE49-F238E27FC236}">
                <a16:creationId xmlns:a16="http://schemas.microsoft.com/office/drawing/2014/main" id="{5AD220DE-5175-4C0F-CEFE-D50ADBD22223}"/>
              </a:ext>
            </a:extLst>
          </p:cNvPr>
          <p:cNvSpPr txBox="1"/>
          <p:nvPr/>
        </p:nvSpPr>
        <p:spPr>
          <a:xfrm>
            <a:off x="62894" y="5063296"/>
            <a:ext cx="3262432"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向上を図っていくこと</a:t>
            </a:r>
          </a:p>
        </p:txBody>
      </p:sp>
      <p:sp>
        <p:nvSpPr>
          <p:cNvPr id="10" name="テキスト ボックス 9">
            <a:extLst>
              <a:ext uri="{FF2B5EF4-FFF2-40B4-BE49-F238E27FC236}">
                <a16:creationId xmlns:a16="http://schemas.microsoft.com/office/drawing/2014/main" id="{35D9A356-F35B-7F1D-FB0E-527801482C48}"/>
              </a:ext>
            </a:extLst>
          </p:cNvPr>
          <p:cNvSpPr txBox="1"/>
          <p:nvPr/>
        </p:nvSpPr>
        <p:spPr>
          <a:xfrm>
            <a:off x="5819756" y="6414129"/>
            <a:ext cx="2800767" cy="461665"/>
          </a:xfrm>
          <a:prstGeom prst="rect">
            <a:avLst/>
          </a:prstGeom>
          <a:noFill/>
        </p:spPr>
        <p:txBody>
          <a:bodyPr wrap="none" rtlCol="0">
            <a:spAutoFit/>
          </a:bodyPr>
          <a:lstStyle/>
          <a:p>
            <a:r>
              <a:rPr lang="ja-JP" altLang="en-US" sz="1200" dirty="0"/>
              <a:t>文部科学省ホームページ学習指導要領</a:t>
            </a:r>
            <a:endParaRPr lang="en-US" altLang="ja-JP" sz="1200" dirty="0"/>
          </a:p>
          <a:p>
            <a:r>
              <a:rPr lang="ja-JP" altLang="en-US" sz="1200" dirty="0"/>
              <a:t>総則</a:t>
            </a:r>
            <a:r>
              <a:rPr lang="ja-JP" altLang="ja-JP" sz="1200" dirty="0"/>
              <a:t>を元に手島</a:t>
            </a:r>
            <a:r>
              <a:rPr lang="ja-JP" altLang="en-US" sz="1200" dirty="0"/>
              <a:t>が編集</a:t>
            </a:r>
            <a:endParaRPr lang="ja-JP" altLang="ja-JP" sz="1200" dirty="0"/>
          </a:p>
        </p:txBody>
      </p:sp>
      <p:sp>
        <p:nvSpPr>
          <p:cNvPr id="15" name="テキスト ボックス 14">
            <a:extLst>
              <a:ext uri="{FF2B5EF4-FFF2-40B4-BE49-F238E27FC236}">
                <a16:creationId xmlns:a16="http://schemas.microsoft.com/office/drawing/2014/main" id="{13F76736-C6BA-62E9-3F7A-80D1BBF078C5}"/>
              </a:ext>
            </a:extLst>
          </p:cNvPr>
          <p:cNvSpPr txBox="1"/>
          <p:nvPr/>
        </p:nvSpPr>
        <p:spPr>
          <a:xfrm>
            <a:off x="3194473" y="3314758"/>
            <a:ext cx="800219" cy="830997"/>
          </a:xfrm>
          <a:prstGeom prst="rect">
            <a:avLst/>
          </a:prstGeom>
          <a:solidFill>
            <a:srgbClr val="FFFF00"/>
          </a:solidFill>
        </p:spPr>
        <p:txBody>
          <a:bodyPr wrap="none" rtlCol="0">
            <a:spAutoFit/>
          </a:bodyPr>
          <a:lstStyle/>
          <a:p>
            <a:r>
              <a:rPr kumimoji="1" lang="ja-JP" altLang="en-US" sz="4800" dirty="0">
                <a:latin typeface="AR Pゴシック体S" panose="020B0A00000000000000" pitchFamily="50" charset="-128"/>
                <a:ea typeface="AR Pゴシック体S" panose="020B0A00000000000000" pitchFamily="50" charset="-128"/>
              </a:rPr>
              <a:t>②</a:t>
            </a:r>
          </a:p>
        </p:txBody>
      </p:sp>
    </p:spTree>
    <p:extLst>
      <p:ext uri="{BB962C8B-B14F-4D97-AF65-F5344CB8AC3E}">
        <p14:creationId xmlns:p14="http://schemas.microsoft.com/office/powerpoint/2010/main" val="198471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A19C670E-E6D4-0F23-4E4D-B850A1DE67C3}"/>
              </a:ext>
            </a:extLst>
          </p:cNvPr>
          <p:cNvSpPr/>
          <p:nvPr/>
        </p:nvSpPr>
        <p:spPr>
          <a:xfrm>
            <a:off x="581891" y="1427018"/>
            <a:ext cx="8104909" cy="3671455"/>
          </a:xfrm>
          <a:prstGeom prst="roundRect">
            <a:avLst>
              <a:gd name="adj" fmla="val 10629"/>
            </a:avLst>
          </a:prstGeom>
          <a:solidFill>
            <a:schemeClr val="accent5">
              <a:lumMod val="20000"/>
              <a:lumOff val="80000"/>
            </a:schemeClr>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749B603-72EF-26B1-1D95-6A029C5D0565}"/>
              </a:ext>
            </a:extLst>
          </p:cNvPr>
          <p:cNvSpPr/>
          <p:nvPr/>
        </p:nvSpPr>
        <p:spPr>
          <a:xfrm>
            <a:off x="3906986" y="1787226"/>
            <a:ext cx="2549237" cy="45720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22F3009-D252-34F1-E038-2B33D0A562F4}"/>
              </a:ext>
            </a:extLst>
          </p:cNvPr>
          <p:cNvSpPr txBox="1"/>
          <p:nvPr/>
        </p:nvSpPr>
        <p:spPr>
          <a:xfrm>
            <a:off x="812799" y="500801"/>
            <a:ext cx="7712368" cy="6093976"/>
          </a:xfrm>
          <a:prstGeom prst="rect">
            <a:avLst/>
          </a:prstGeom>
          <a:noFill/>
        </p:spPr>
        <p:txBody>
          <a:bodyPr wrap="none" rtlCol="0">
            <a:spAutoFit/>
          </a:bodyPr>
          <a:lstStyle/>
          <a:p>
            <a:pPr algn="ctr"/>
            <a:r>
              <a:rPr kumimoji="1" lang="ja-JP" altLang="en-US" sz="3200" dirty="0">
                <a:latin typeface="AR P丸ゴシック体E" panose="020F0900000000000000" pitchFamily="50" charset="-128"/>
                <a:ea typeface="AR P丸ゴシック体E" panose="020F0900000000000000" pitchFamily="50" charset="-128"/>
              </a:rPr>
              <a:t>教科等横断的な学びが求められる背景</a:t>
            </a:r>
            <a:endParaRPr kumimoji="1" lang="en-US" altLang="ja-JP" sz="3200" dirty="0">
              <a:latin typeface="AR P丸ゴシック体E" panose="020F0900000000000000" pitchFamily="50" charset="-128"/>
              <a:ea typeface="AR P丸ゴシック体E" panose="020F0900000000000000" pitchFamily="50" charset="-128"/>
            </a:endParaRPr>
          </a:p>
          <a:p>
            <a:pPr algn="ct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dirty="0"/>
          </a:p>
          <a:p>
            <a:r>
              <a:rPr kumimoji="1" lang="ja-JP" altLang="en-US" sz="2800" dirty="0">
                <a:latin typeface="AR P丸ゴシック体E" panose="020F0900000000000000" pitchFamily="50" charset="-128"/>
                <a:ea typeface="AR P丸ゴシック体E" panose="020F0900000000000000" pitchFamily="50" charset="-128"/>
              </a:rPr>
              <a:t>社会の急速な変化、予測困難な時代においては、</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文系・理系の枠を超えて、複数の学びを統合し、</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実社会の課題解決にむすびつけ、活用する能力</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が求められている。</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具体的には、どんな課題があるのだろう。</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p>
        </p:txBody>
      </p:sp>
      <p:sp>
        <p:nvSpPr>
          <p:cNvPr id="5" name="テキスト ボックス 4">
            <a:extLst>
              <a:ext uri="{FF2B5EF4-FFF2-40B4-BE49-F238E27FC236}">
                <a16:creationId xmlns:a16="http://schemas.microsoft.com/office/drawing/2014/main" id="{44813A67-4822-3A82-7D40-E4BA55A7040A}"/>
              </a:ext>
            </a:extLst>
          </p:cNvPr>
          <p:cNvSpPr txBox="1"/>
          <p:nvPr/>
        </p:nvSpPr>
        <p:spPr>
          <a:xfrm>
            <a:off x="5819756" y="6414129"/>
            <a:ext cx="954107" cy="276999"/>
          </a:xfrm>
          <a:prstGeom prst="rect">
            <a:avLst/>
          </a:prstGeom>
          <a:noFill/>
        </p:spPr>
        <p:txBody>
          <a:bodyPr wrap="none" rtlCol="0">
            <a:spAutoFit/>
          </a:bodyPr>
          <a:lstStyle/>
          <a:p>
            <a:r>
              <a:rPr lang="ja-JP" altLang="ja-JP" sz="1200" dirty="0"/>
              <a:t>手島</a:t>
            </a:r>
            <a:r>
              <a:rPr lang="ja-JP" altLang="en-US" sz="1200" dirty="0"/>
              <a:t>が作成</a:t>
            </a:r>
            <a:endParaRPr lang="ja-JP" altLang="ja-JP" sz="1200" dirty="0"/>
          </a:p>
        </p:txBody>
      </p:sp>
    </p:spTree>
    <p:extLst>
      <p:ext uri="{BB962C8B-B14F-4D97-AF65-F5344CB8AC3E}">
        <p14:creationId xmlns:p14="http://schemas.microsoft.com/office/powerpoint/2010/main" val="132059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2" end="12"/>
                                            </p:txEl>
                                          </p:spTgt>
                                        </p:tgtEl>
                                        <p:attrNameLst>
                                          <p:attrName>style.visibility</p:attrName>
                                        </p:attrNameLst>
                                      </p:cBhvr>
                                      <p:to>
                                        <p:strVal val="visible"/>
                                      </p:to>
                                    </p:set>
                                    <p:animEffect transition="in" filter="fade">
                                      <p:cBhvr>
                                        <p:cTn id="14" dur="1000"/>
                                        <p:tgtEl>
                                          <p:spTgt spid="2">
                                            <p:txEl>
                                              <p:pRg st="12" end="12"/>
                                            </p:txEl>
                                          </p:spTgt>
                                        </p:tgtEl>
                                      </p:cBhvr>
                                    </p:animEffect>
                                    <p:anim calcmode="lin" valueType="num">
                                      <p:cBhvr>
                                        <p:cTn id="15"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2">
                                            <p:txEl>
                                              <p:pRg st="13" end="13"/>
                                            </p:txEl>
                                          </p:spTgt>
                                        </p:tgtEl>
                                        <p:attrNameLst>
                                          <p:attrName>style.visibility</p:attrName>
                                        </p:attrNameLst>
                                      </p:cBhvr>
                                      <p:to>
                                        <p:strVal val="visible"/>
                                      </p:to>
                                    </p:set>
                                    <p:animEffect transition="in" filter="fade">
                                      <p:cBhvr>
                                        <p:cTn id="20" dur="1000"/>
                                        <p:tgtEl>
                                          <p:spTgt spid="2">
                                            <p:txEl>
                                              <p:pRg st="13" end="13"/>
                                            </p:txEl>
                                          </p:spTgt>
                                        </p:tgtEl>
                                      </p:cBhvr>
                                    </p:animEffect>
                                    <p:anim calcmode="lin" valueType="num">
                                      <p:cBhvr>
                                        <p:cTn id="21"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32B1F89A-0C3E-4B27-82AE-E0DFA5D57555}"/>
              </a:ext>
            </a:extLst>
          </p:cNvPr>
          <p:cNvSpPr/>
          <p:nvPr/>
        </p:nvSpPr>
        <p:spPr>
          <a:xfrm>
            <a:off x="5223200" y="714971"/>
            <a:ext cx="1278925" cy="75706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企業活動の停滞</a:t>
            </a:r>
          </a:p>
        </p:txBody>
      </p:sp>
      <p:grpSp>
        <p:nvGrpSpPr>
          <p:cNvPr id="385" name="グループ化 384">
            <a:extLst>
              <a:ext uri="{FF2B5EF4-FFF2-40B4-BE49-F238E27FC236}">
                <a16:creationId xmlns:a16="http://schemas.microsoft.com/office/drawing/2014/main" id="{FBC5A064-879C-4E18-9686-C3F3EB6C0901}"/>
              </a:ext>
            </a:extLst>
          </p:cNvPr>
          <p:cNvGrpSpPr/>
          <p:nvPr/>
        </p:nvGrpSpPr>
        <p:grpSpPr>
          <a:xfrm>
            <a:off x="6415979" y="3332749"/>
            <a:ext cx="2475629" cy="1508783"/>
            <a:chOff x="8554639" y="3300665"/>
            <a:chExt cx="3300838" cy="2011710"/>
          </a:xfrm>
        </p:grpSpPr>
        <p:sp>
          <p:nvSpPr>
            <p:cNvPr id="40" name="正方形/長方形 39">
              <a:extLst>
                <a:ext uri="{FF2B5EF4-FFF2-40B4-BE49-F238E27FC236}">
                  <a16:creationId xmlns:a16="http://schemas.microsoft.com/office/drawing/2014/main" id="{182ED433-272F-423E-AB07-E357A3A21234}"/>
                </a:ext>
              </a:extLst>
            </p:cNvPr>
            <p:cNvSpPr/>
            <p:nvPr/>
          </p:nvSpPr>
          <p:spPr>
            <a:xfrm>
              <a:off x="9633362" y="3300665"/>
              <a:ext cx="2222115" cy="201171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休校</a:t>
              </a:r>
              <a:endParaRPr kumimoji="1" lang="en-US" altLang="ja-JP" sz="2100" b="1" dirty="0">
                <a:solidFill>
                  <a:schemeClr val="tx1"/>
                </a:solidFill>
              </a:endParaRPr>
            </a:p>
            <a:p>
              <a:pPr algn="ctr"/>
              <a:r>
                <a:rPr kumimoji="1" lang="ja-JP" altLang="en-US" sz="2100" b="1" dirty="0">
                  <a:solidFill>
                    <a:schemeClr val="tx1"/>
                  </a:solidFill>
                </a:rPr>
                <a:t>分散登校</a:t>
              </a:r>
              <a:endParaRPr kumimoji="1" lang="en-US" altLang="ja-JP" sz="2100" b="1" dirty="0">
                <a:solidFill>
                  <a:schemeClr val="tx1"/>
                </a:solidFill>
              </a:endParaRPr>
            </a:p>
            <a:p>
              <a:pPr algn="ctr"/>
              <a:r>
                <a:rPr kumimoji="1" lang="ja-JP" altLang="en-US" sz="2100" b="1" dirty="0">
                  <a:solidFill>
                    <a:schemeClr val="tx1"/>
                  </a:solidFill>
                </a:rPr>
                <a:t>授業再開</a:t>
              </a:r>
              <a:endParaRPr kumimoji="1" lang="en-US" altLang="ja-JP" sz="2100" b="1" dirty="0">
                <a:solidFill>
                  <a:schemeClr val="tx1"/>
                </a:solidFill>
              </a:endParaRPr>
            </a:p>
            <a:p>
              <a:pPr algn="ctr"/>
              <a:r>
                <a:rPr kumimoji="1" lang="ja-JP" altLang="en-US" sz="2100" b="1" dirty="0">
                  <a:solidFill>
                    <a:schemeClr val="tx1"/>
                  </a:solidFill>
                </a:rPr>
                <a:t>タブレット</a:t>
              </a:r>
            </a:p>
          </p:txBody>
        </p:sp>
        <p:cxnSp>
          <p:nvCxnSpPr>
            <p:cNvPr id="42" name="直線コネクタ 41">
              <a:extLst>
                <a:ext uri="{FF2B5EF4-FFF2-40B4-BE49-F238E27FC236}">
                  <a16:creationId xmlns:a16="http://schemas.microsoft.com/office/drawing/2014/main" id="{E663940E-013E-4A93-BA74-7AC0136E3D51}"/>
                </a:ext>
              </a:extLst>
            </p:cNvPr>
            <p:cNvCxnSpPr>
              <a:cxnSpLocks/>
              <a:endCxn id="40" idx="1"/>
            </p:cNvCxnSpPr>
            <p:nvPr/>
          </p:nvCxnSpPr>
          <p:spPr>
            <a:xfrm>
              <a:off x="8554639" y="3855863"/>
              <a:ext cx="1078723" cy="45065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9" name="グループ化 388">
            <a:extLst>
              <a:ext uri="{FF2B5EF4-FFF2-40B4-BE49-F238E27FC236}">
                <a16:creationId xmlns:a16="http://schemas.microsoft.com/office/drawing/2014/main" id="{22566DE0-C936-4F1C-A772-148B5B8185B6}"/>
              </a:ext>
            </a:extLst>
          </p:cNvPr>
          <p:cNvGrpSpPr/>
          <p:nvPr/>
        </p:nvGrpSpPr>
        <p:grpSpPr>
          <a:xfrm>
            <a:off x="5155048" y="4510730"/>
            <a:ext cx="1666586" cy="1661474"/>
            <a:chOff x="6831066" y="4389329"/>
            <a:chExt cx="2222115" cy="2215298"/>
          </a:xfrm>
        </p:grpSpPr>
        <p:sp>
          <p:nvSpPr>
            <p:cNvPr id="39" name="正方形/長方形 38">
              <a:extLst>
                <a:ext uri="{FF2B5EF4-FFF2-40B4-BE49-F238E27FC236}">
                  <a16:creationId xmlns:a16="http://schemas.microsoft.com/office/drawing/2014/main" id="{7FC74560-EF10-4E2B-970F-294847C11789}"/>
                </a:ext>
              </a:extLst>
            </p:cNvPr>
            <p:cNvSpPr/>
            <p:nvPr/>
          </p:nvSpPr>
          <p:spPr>
            <a:xfrm>
              <a:off x="6831066" y="5511156"/>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巣ごもり　対策</a:t>
              </a:r>
            </a:p>
          </p:txBody>
        </p:sp>
        <p:cxnSp>
          <p:nvCxnSpPr>
            <p:cNvPr id="44" name="直線コネクタ 43">
              <a:extLst>
                <a:ext uri="{FF2B5EF4-FFF2-40B4-BE49-F238E27FC236}">
                  <a16:creationId xmlns:a16="http://schemas.microsoft.com/office/drawing/2014/main" id="{09722CB3-C01A-436A-95AF-5B21C9C8FD60}"/>
                </a:ext>
              </a:extLst>
            </p:cNvPr>
            <p:cNvCxnSpPr>
              <a:cxnSpLocks/>
              <a:endCxn id="39" idx="0"/>
            </p:cNvCxnSpPr>
            <p:nvPr/>
          </p:nvCxnSpPr>
          <p:spPr>
            <a:xfrm>
              <a:off x="7212927" y="4389329"/>
              <a:ext cx="729196" cy="112182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コネクタ 47">
            <a:extLst>
              <a:ext uri="{FF2B5EF4-FFF2-40B4-BE49-F238E27FC236}">
                <a16:creationId xmlns:a16="http://schemas.microsoft.com/office/drawing/2014/main" id="{970D51DD-E755-4A43-AEBF-24563076A9A5}"/>
              </a:ext>
            </a:extLst>
          </p:cNvPr>
          <p:cNvCxnSpPr>
            <a:cxnSpLocks/>
            <a:stCxn id="22" idx="2"/>
          </p:cNvCxnSpPr>
          <p:nvPr/>
        </p:nvCxnSpPr>
        <p:spPr>
          <a:xfrm flipH="1">
            <a:off x="5357298" y="1472036"/>
            <a:ext cx="505365" cy="87438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3" name="グループ化 382">
            <a:extLst>
              <a:ext uri="{FF2B5EF4-FFF2-40B4-BE49-F238E27FC236}">
                <a16:creationId xmlns:a16="http://schemas.microsoft.com/office/drawing/2014/main" id="{8ABFC950-8113-441D-A797-E45EE0F7680B}"/>
              </a:ext>
            </a:extLst>
          </p:cNvPr>
          <p:cNvGrpSpPr/>
          <p:nvPr/>
        </p:nvGrpSpPr>
        <p:grpSpPr>
          <a:xfrm>
            <a:off x="332226" y="3224367"/>
            <a:ext cx="3057520" cy="1180114"/>
            <a:chOff x="442967" y="3156155"/>
            <a:chExt cx="4076693" cy="1573485"/>
          </a:xfrm>
        </p:grpSpPr>
        <p:sp>
          <p:nvSpPr>
            <p:cNvPr id="188" name="正方形/長方形 187">
              <a:extLst>
                <a:ext uri="{FF2B5EF4-FFF2-40B4-BE49-F238E27FC236}">
                  <a16:creationId xmlns:a16="http://schemas.microsoft.com/office/drawing/2014/main" id="{F63538E0-F707-4B61-AB95-353B382F3FA1}"/>
                </a:ext>
              </a:extLst>
            </p:cNvPr>
            <p:cNvSpPr/>
            <p:nvPr/>
          </p:nvSpPr>
          <p:spPr>
            <a:xfrm>
              <a:off x="442967" y="3156155"/>
              <a:ext cx="2559011" cy="157348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マスクと消毒、ソーシャルディスタンス</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p:cNvCxnSpPr>
            <p:nvPr/>
          </p:nvCxnSpPr>
          <p:spPr>
            <a:xfrm flipV="1">
              <a:off x="3001978" y="3683570"/>
              <a:ext cx="1517682" cy="25932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2" name="グループ化 381">
            <a:extLst>
              <a:ext uri="{FF2B5EF4-FFF2-40B4-BE49-F238E27FC236}">
                <a16:creationId xmlns:a16="http://schemas.microsoft.com/office/drawing/2014/main" id="{34F9E3AC-FC12-4208-9EEB-2ED53521DF2D}"/>
              </a:ext>
            </a:extLst>
          </p:cNvPr>
          <p:cNvGrpSpPr/>
          <p:nvPr/>
        </p:nvGrpSpPr>
        <p:grpSpPr>
          <a:xfrm>
            <a:off x="266776" y="689113"/>
            <a:ext cx="3338747" cy="2333125"/>
            <a:chOff x="355701" y="-224181"/>
            <a:chExt cx="4451662" cy="3110831"/>
          </a:xfrm>
        </p:grpSpPr>
        <p:sp>
          <p:nvSpPr>
            <p:cNvPr id="196" name="正方形/長方形 195">
              <a:extLst>
                <a:ext uri="{FF2B5EF4-FFF2-40B4-BE49-F238E27FC236}">
                  <a16:creationId xmlns:a16="http://schemas.microsoft.com/office/drawing/2014/main" id="{B4FE936A-D297-4B80-AC68-0AA714F6F047}"/>
                </a:ext>
              </a:extLst>
            </p:cNvPr>
            <p:cNvSpPr/>
            <p:nvPr/>
          </p:nvSpPr>
          <p:spPr>
            <a:xfrm>
              <a:off x="355701" y="-224181"/>
              <a:ext cx="2992261" cy="295994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ワクチンや薬の開発と接種</a:t>
              </a:r>
              <a:endParaRPr kumimoji="1" lang="en-US" altLang="ja-JP" sz="2100" b="1" dirty="0">
                <a:solidFill>
                  <a:schemeClr val="tx1"/>
                </a:solidFill>
              </a:endParaRPr>
            </a:p>
            <a:p>
              <a:endParaRPr kumimoji="1" lang="en-US" altLang="ja-JP" sz="2100" b="1" dirty="0">
                <a:solidFill>
                  <a:schemeClr val="tx1"/>
                </a:solidFill>
              </a:endParaRPr>
            </a:p>
            <a:p>
              <a:endParaRPr kumimoji="1" lang="en-US" altLang="ja-JP" sz="2100" b="1" dirty="0">
                <a:solidFill>
                  <a:schemeClr val="tx1"/>
                </a:solidFill>
              </a:endParaRPr>
            </a:p>
            <a:p>
              <a:r>
                <a:rPr kumimoji="1" lang="ja-JP" altLang="en-US" sz="2100" b="1" dirty="0">
                  <a:solidFill>
                    <a:schemeClr val="tx1"/>
                  </a:solidFill>
                </a:rPr>
                <a:t>医療施設の不足</a:t>
              </a:r>
              <a:endParaRPr kumimoji="1" lang="en-US" altLang="ja-JP" sz="2100" b="1" dirty="0">
                <a:solidFill>
                  <a:schemeClr val="tx1"/>
                </a:solidFill>
              </a:endParaRPr>
            </a:p>
            <a:p>
              <a:r>
                <a:rPr kumimoji="1" lang="ja-JP" altLang="en-US" sz="2100" b="1" dirty="0">
                  <a:solidFill>
                    <a:schemeClr val="tx1"/>
                  </a:solidFill>
                </a:rPr>
                <a:t>医療従事者の負担</a:t>
              </a:r>
              <a:endParaRPr kumimoji="1" lang="en-US" altLang="ja-JP" sz="2100" b="1" dirty="0">
                <a:solidFill>
                  <a:schemeClr val="tx1"/>
                </a:solidFill>
              </a:endParaRPr>
            </a:p>
          </p:txBody>
        </p:sp>
        <p:cxnSp>
          <p:nvCxnSpPr>
            <p:cNvPr id="197" name="直線コネクタ 196">
              <a:extLst>
                <a:ext uri="{FF2B5EF4-FFF2-40B4-BE49-F238E27FC236}">
                  <a16:creationId xmlns:a16="http://schemas.microsoft.com/office/drawing/2014/main" id="{5312D7C1-4EDB-4FFE-ABD2-04AC2DAF0F3D}"/>
                </a:ext>
              </a:extLst>
            </p:cNvPr>
            <p:cNvCxnSpPr>
              <a:cxnSpLocks/>
            </p:cNvCxnSpPr>
            <p:nvPr/>
          </p:nvCxnSpPr>
          <p:spPr>
            <a:xfrm>
              <a:off x="3351094" y="1828460"/>
              <a:ext cx="1456269" cy="1058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4" name="グループ化 383">
            <a:extLst>
              <a:ext uri="{FF2B5EF4-FFF2-40B4-BE49-F238E27FC236}">
                <a16:creationId xmlns:a16="http://schemas.microsoft.com/office/drawing/2014/main" id="{6802907C-5D96-4330-BFC0-BA2BB5C4A3BD}"/>
              </a:ext>
            </a:extLst>
          </p:cNvPr>
          <p:cNvGrpSpPr/>
          <p:nvPr/>
        </p:nvGrpSpPr>
        <p:grpSpPr>
          <a:xfrm>
            <a:off x="6502124" y="711217"/>
            <a:ext cx="2512774" cy="2089931"/>
            <a:chOff x="8669511" y="229353"/>
            <a:chExt cx="3350369" cy="2786575"/>
          </a:xfrm>
        </p:grpSpPr>
        <p:sp>
          <p:nvSpPr>
            <p:cNvPr id="41" name="正方形/長方形 40">
              <a:extLst>
                <a:ext uri="{FF2B5EF4-FFF2-40B4-BE49-F238E27FC236}">
                  <a16:creationId xmlns:a16="http://schemas.microsoft.com/office/drawing/2014/main" id="{71F585E0-E595-42E5-8C0A-3BF157EED536}"/>
                </a:ext>
              </a:extLst>
            </p:cNvPr>
            <p:cNvSpPr/>
            <p:nvPr/>
          </p:nvSpPr>
          <p:spPr>
            <a:xfrm>
              <a:off x="9630285" y="229353"/>
              <a:ext cx="2385861" cy="45662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収入の減少</a:t>
              </a: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flipV="1">
              <a:off x="8669511" y="457664"/>
              <a:ext cx="960774" cy="3403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9634019" y="2485244"/>
              <a:ext cx="2385861"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持続支援金</a:t>
              </a:r>
            </a:p>
          </p:txBody>
        </p:sp>
        <p:cxnSp>
          <p:nvCxnSpPr>
            <p:cNvPr id="214" name="直線コネクタ 213">
              <a:extLst>
                <a:ext uri="{FF2B5EF4-FFF2-40B4-BE49-F238E27FC236}">
                  <a16:creationId xmlns:a16="http://schemas.microsoft.com/office/drawing/2014/main" id="{CB565B51-7424-43EA-B9BC-24888A435EB7}"/>
                </a:ext>
              </a:extLst>
            </p:cNvPr>
            <p:cNvCxnSpPr>
              <a:cxnSpLocks/>
              <a:stCxn id="22" idx="3"/>
              <a:endCxn id="206" idx="1"/>
            </p:cNvCxnSpPr>
            <p:nvPr/>
          </p:nvCxnSpPr>
          <p:spPr>
            <a:xfrm>
              <a:off x="8669512" y="739069"/>
              <a:ext cx="964506" cy="201151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7" name="グループ化 386">
            <a:extLst>
              <a:ext uri="{FF2B5EF4-FFF2-40B4-BE49-F238E27FC236}">
                <a16:creationId xmlns:a16="http://schemas.microsoft.com/office/drawing/2014/main" id="{26802B47-ADB7-4D2E-9011-2CCE4BC9E45D}"/>
              </a:ext>
            </a:extLst>
          </p:cNvPr>
          <p:cNvGrpSpPr/>
          <p:nvPr/>
        </p:nvGrpSpPr>
        <p:grpSpPr>
          <a:xfrm>
            <a:off x="327824" y="4157561"/>
            <a:ext cx="3409186" cy="2268641"/>
            <a:chOff x="437099" y="4135373"/>
            <a:chExt cx="4545581" cy="3024854"/>
          </a:xfrm>
        </p:grpSpPr>
        <p:cxnSp>
          <p:nvCxnSpPr>
            <p:cNvPr id="65" name="直線コネクタ 64">
              <a:extLst>
                <a:ext uri="{FF2B5EF4-FFF2-40B4-BE49-F238E27FC236}">
                  <a16:creationId xmlns:a16="http://schemas.microsoft.com/office/drawing/2014/main" id="{95518BBA-8E9F-4496-8B08-83F86B42025E}"/>
                </a:ext>
              </a:extLst>
            </p:cNvPr>
            <p:cNvCxnSpPr>
              <a:cxnSpLocks/>
            </p:cNvCxnSpPr>
            <p:nvPr/>
          </p:nvCxnSpPr>
          <p:spPr>
            <a:xfrm flipV="1">
              <a:off x="2932867" y="4135373"/>
              <a:ext cx="2049813" cy="1086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41" name="正方形/長方形 240">
              <a:extLst>
                <a:ext uri="{FF2B5EF4-FFF2-40B4-BE49-F238E27FC236}">
                  <a16:creationId xmlns:a16="http://schemas.microsoft.com/office/drawing/2014/main" id="{24E85889-19FC-4259-957A-B3C47FF8835B}"/>
                </a:ext>
              </a:extLst>
            </p:cNvPr>
            <p:cNvSpPr/>
            <p:nvPr/>
          </p:nvSpPr>
          <p:spPr>
            <a:xfrm>
              <a:off x="437099" y="4960480"/>
              <a:ext cx="2559010" cy="2199747"/>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オリンピック</a:t>
              </a:r>
              <a:endParaRPr kumimoji="1" lang="en-US" altLang="ja-JP" sz="2100" b="1" dirty="0">
                <a:solidFill>
                  <a:schemeClr val="tx1"/>
                </a:solidFill>
              </a:endParaRPr>
            </a:p>
            <a:p>
              <a:r>
                <a:rPr kumimoji="1" lang="ja-JP" altLang="en-US" sz="2100" b="1" dirty="0">
                  <a:solidFill>
                    <a:schemeClr val="tx1"/>
                  </a:solidFill>
                </a:rPr>
                <a:t>パラリンピック、大会延期</a:t>
              </a:r>
              <a:endParaRPr kumimoji="1" lang="en-US" altLang="ja-JP" sz="2100" b="1" dirty="0">
                <a:solidFill>
                  <a:schemeClr val="tx1"/>
                </a:solidFill>
              </a:endParaRPr>
            </a:p>
            <a:p>
              <a:r>
                <a:rPr kumimoji="1" lang="ja-JP" altLang="en-US" sz="2100" b="1" dirty="0">
                  <a:solidFill>
                    <a:schemeClr val="tx1"/>
                  </a:solidFill>
                </a:rPr>
                <a:t>音楽フェスも</a:t>
              </a:r>
            </a:p>
          </p:txBody>
        </p:sp>
      </p:grpSp>
      <p:grpSp>
        <p:nvGrpSpPr>
          <p:cNvPr id="388" name="グループ化 387">
            <a:extLst>
              <a:ext uri="{FF2B5EF4-FFF2-40B4-BE49-F238E27FC236}">
                <a16:creationId xmlns:a16="http://schemas.microsoft.com/office/drawing/2014/main" id="{E4B6112F-4D1C-4A11-A9B7-60BA593B1177}"/>
              </a:ext>
            </a:extLst>
          </p:cNvPr>
          <p:cNvGrpSpPr/>
          <p:nvPr/>
        </p:nvGrpSpPr>
        <p:grpSpPr>
          <a:xfrm>
            <a:off x="2935183" y="4606997"/>
            <a:ext cx="1666586" cy="1551608"/>
            <a:chOff x="3947939" y="4529051"/>
            <a:chExt cx="2222115" cy="2068811"/>
          </a:xfrm>
        </p:grpSpPr>
        <p:sp>
          <p:nvSpPr>
            <p:cNvPr id="242" name="正方形/長方形 241">
              <a:extLst>
                <a:ext uri="{FF2B5EF4-FFF2-40B4-BE49-F238E27FC236}">
                  <a16:creationId xmlns:a16="http://schemas.microsoft.com/office/drawing/2014/main" id="{2766A7BB-2696-42B6-879E-959D9AFEDD06}"/>
                </a:ext>
              </a:extLst>
            </p:cNvPr>
            <p:cNvSpPr/>
            <p:nvPr/>
          </p:nvSpPr>
          <p:spPr>
            <a:xfrm>
              <a:off x="3947939" y="5504391"/>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感染者数の変動・○波</a:t>
              </a:r>
            </a:p>
          </p:txBody>
        </p:sp>
        <p:cxnSp>
          <p:nvCxnSpPr>
            <p:cNvPr id="275" name="直線コネクタ 274">
              <a:extLst>
                <a:ext uri="{FF2B5EF4-FFF2-40B4-BE49-F238E27FC236}">
                  <a16:creationId xmlns:a16="http://schemas.microsoft.com/office/drawing/2014/main" id="{7A734DED-CAAB-48F2-9FD8-76A6533A1135}"/>
                </a:ext>
              </a:extLst>
            </p:cNvPr>
            <p:cNvCxnSpPr>
              <a:cxnSpLocks/>
              <a:stCxn id="242" idx="0"/>
            </p:cNvCxnSpPr>
            <p:nvPr/>
          </p:nvCxnSpPr>
          <p:spPr>
            <a:xfrm flipV="1">
              <a:off x="5058997" y="4529051"/>
              <a:ext cx="613465" cy="9753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02" name="正方形/長方形 301">
            <a:extLst>
              <a:ext uri="{FF2B5EF4-FFF2-40B4-BE49-F238E27FC236}">
                <a16:creationId xmlns:a16="http://schemas.microsoft.com/office/drawing/2014/main" id="{4AF12F44-D7C6-4481-84D0-E1C8A1CDB48D}"/>
              </a:ext>
            </a:extLst>
          </p:cNvPr>
          <p:cNvSpPr/>
          <p:nvPr/>
        </p:nvSpPr>
        <p:spPr>
          <a:xfrm>
            <a:off x="2765999" y="711217"/>
            <a:ext cx="1817739" cy="78530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国際協力で　ワクチン入手</a:t>
            </a:r>
          </a:p>
        </p:txBody>
      </p:sp>
      <p:grpSp>
        <p:nvGrpSpPr>
          <p:cNvPr id="391" name="グループ化 390">
            <a:extLst>
              <a:ext uri="{FF2B5EF4-FFF2-40B4-BE49-F238E27FC236}">
                <a16:creationId xmlns:a16="http://schemas.microsoft.com/office/drawing/2014/main" id="{4A8F17B8-1683-4283-A769-224021B74908}"/>
              </a:ext>
            </a:extLst>
          </p:cNvPr>
          <p:cNvGrpSpPr/>
          <p:nvPr/>
        </p:nvGrpSpPr>
        <p:grpSpPr>
          <a:xfrm>
            <a:off x="6502124" y="1093504"/>
            <a:ext cx="2509974" cy="843345"/>
            <a:chOff x="8669512" y="315008"/>
            <a:chExt cx="3346636" cy="1124459"/>
          </a:xfrm>
        </p:grpSpPr>
        <p:sp>
          <p:nvSpPr>
            <p:cNvPr id="282" name="正方形/長方形 281">
              <a:extLst>
                <a:ext uri="{FF2B5EF4-FFF2-40B4-BE49-F238E27FC236}">
                  <a16:creationId xmlns:a16="http://schemas.microsoft.com/office/drawing/2014/main" id="{F51388EA-F7A0-4DED-840E-0AB1D0F170EE}"/>
                </a:ext>
              </a:extLst>
            </p:cNvPr>
            <p:cNvSpPr/>
            <p:nvPr/>
          </p:nvSpPr>
          <p:spPr>
            <a:xfrm>
              <a:off x="9630287" y="493551"/>
              <a:ext cx="2385861" cy="9459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貧困や</a:t>
              </a:r>
              <a:endParaRPr kumimoji="1" lang="en-US" altLang="ja-JP" sz="2100" b="1" dirty="0">
                <a:solidFill>
                  <a:schemeClr val="tx1"/>
                </a:solidFill>
              </a:endParaRPr>
            </a:p>
            <a:p>
              <a:pPr algn="ctr"/>
              <a:r>
                <a:rPr kumimoji="1" lang="ja-JP" altLang="en-US" sz="2100" b="1" dirty="0">
                  <a:solidFill>
                    <a:schemeClr val="tx1"/>
                  </a:solidFill>
                </a:rPr>
                <a:t>格差の拡大</a:t>
              </a:r>
            </a:p>
          </p:txBody>
        </p:sp>
        <p:cxnSp>
          <p:nvCxnSpPr>
            <p:cNvPr id="306" name="直線コネクタ 305">
              <a:extLst>
                <a:ext uri="{FF2B5EF4-FFF2-40B4-BE49-F238E27FC236}">
                  <a16:creationId xmlns:a16="http://schemas.microsoft.com/office/drawing/2014/main" id="{441406F2-5A8E-402B-8696-FF91BD663ADC}"/>
                </a:ext>
              </a:extLst>
            </p:cNvPr>
            <p:cNvCxnSpPr>
              <a:cxnSpLocks/>
              <a:stCxn id="282" idx="1"/>
              <a:endCxn id="22" idx="3"/>
            </p:cNvCxnSpPr>
            <p:nvPr/>
          </p:nvCxnSpPr>
          <p:spPr>
            <a:xfrm flipH="1" flipV="1">
              <a:off x="8669512" y="315008"/>
              <a:ext cx="960774" cy="6515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90" name="グループ化 389">
            <a:extLst>
              <a:ext uri="{FF2B5EF4-FFF2-40B4-BE49-F238E27FC236}">
                <a16:creationId xmlns:a16="http://schemas.microsoft.com/office/drawing/2014/main" id="{D1EF2D56-271B-48B4-814E-D09A77A5E1E2}"/>
              </a:ext>
            </a:extLst>
          </p:cNvPr>
          <p:cNvGrpSpPr/>
          <p:nvPr/>
        </p:nvGrpSpPr>
        <p:grpSpPr>
          <a:xfrm>
            <a:off x="6821634" y="5373126"/>
            <a:ext cx="2055904" cy="969471"/>
            <a:chOff x="9095499" y="6021160"/>
            <a:chExt cx="2741201" cy="1292628"/>
          </a:xfrm>
        </p:grpSpPr>
        <p:sp>
          <p:nvSpPr>
            <p:cNvPr id="248" name="正方形/長方形 247">
              <a:extLst>
                <a:ext uri="{FF2B5EF4-FFF2-40B4-BE49-F238E27FC236}">
                  <a16:creationId xmlns:a16="http://schemas.microsoft.com/office/drawing/2014/main" id="{8724D8A4-1956-4859-9784-E60C0D16612D}"/>
                </a:ext>
              </a:extLst>
            </p:cNvPr>
            <p:cNvSpPr/>
            <p:nvPr/>
          </p:nvSpPr>
          <p:spPr>
            <a:xfrm>
              <a:off x="9614589" y="6021160"/>
              <a:ext cx="2222111" cy="129262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音楽・アニメ・ゲームの配信</a:t>
              </a:r>
            </a:p>
          </p:txBody>
        </p:sp>
        <p:cxnSp>
          <p:nvCxnSpPr>
            <p:cNvPr id="309" name="直線コネクタ 308">
              <a:extLst>
                <a:ext uri="{FF2B5EF4-FFF2-40B4-BE49-F238E27FC236}">
                  <a16:creationId xmlns:a16="http://schemas.microsoft.com/office/drawing/2014/main" id="{666EC4B4-1BE2-4C33-A117-86512772A95A}"/>
                </a:ext>
              </a:extLst>
            </p:cNvPr>
            <p:cNvCxnSpPr>
              <a:cxnSpLocks/>
              <a:endCxn id="39" idx="3"/>
            </p:cNvCxnSpPr>
            <p:nvPr/>
          </p:nvCxnSpPr>
          <p:spPr>
            <a:xfrm flipH="1">
              <a:off x="9095499" y="6539863"/>
              <a:ext cx="534760"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312" name="直線コネクタ 311">
            <a:extLst>
              <a:ext uri="{FF2B5EF4-FFF2-40B4-BE49-F238E27FC236}">
                <a16:creationId xmlns:a16="http://schemas.microsoft.com/office/drawing/2014/main" id="{F67E85A0-6FD1-4C49-B529-761B0C51C081}"/>
              </a:ext>
            </a:extLst>
          </p:cNvPr>
          <p:cNvCxnSpPr>
            <a:cxnSpLocks/>
            <a:stCxn id="302" idx="2"/>
          </p:cNvCxnSpPr>
          <p:nvPr/>
        </p:nvCxnSpPr>
        <p:spPr>
          <a:xfrm>
            <a:off x="3674869" y="1496517"/>
            <a:ext cx="463040" cy="96572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1" name="グループ化 380">
            <a:extLst>
              <a:ext uri="{FF2B5EF4-FFF2-40B4-BE49-F238E27FC236}">
                <a16:creationId xmlns:a16="http://schemas.microsoft.com/office/drawing/2014/main" id="{E6EC0D27-E8B0-458D-B5DD-B078F088B3B9}"/>
              </a:ext>
            </a:extLst>
          </p:cNvPr>
          <p:cNvGrpSpPr/>
          <p:nvPr/>
        </p:nvGrpSpPr>
        <p:grpSpPr>
          <a:xfrm>
            <a:off x="2797016" y="2156272"/>
            <a:ext cx="3705110" cy="2483878"/>
            <a:chOff x="4467599" y="1733547"/>
            <a:chExt cx="4201901" cy="3245465"/>
          </a:xfrm>
        </p:grpSpPr>
        <p:sp>
          <p:nvSpPr>
            <p:cNvPr id="332" name="楕円 331">
              <a:extLst>
                <a:ext uri="{FF2B5EF4-FFF2-40B4-BE49-F238E27FC236}">
                  <a16:creationId xmlns:a16="http://schemas.microsoft.com/office/drawing/2014/main" id="{AEC32034-5D6D-4808-B83E-24B7ABB8EC1E}"/>
                </a:ext>
              </a:extLst>
            </p:cNvPr>
            <p:cNvSpPr/>
            <p:nvPr/>
          </p:nvSpPr>
          <p:spPr>
            <a:xfrm>
              <a:off x="4467599" y="1733547"/>
              <a:ext cx="4201901" cy="32454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9" name="正方形/長方形 48">
              <a:extLst>
                <a:ext uri="{FF2B5EF4-FFF2-40B4-BE49-F238E27FC236}">
                  <a16:creationId xmlns:a16="http://schemas.microsoft.com/office/drawing/2014/main" id="{136F294A-A909-48FF-9815-E2938BCBE718}"/>
                </a:ext>
              </a:extLst>
            </p:cNvPr>
            <p:cNvSpPr/>
            <p:nvPr/>
          </p:nvSpPr>
          <p:spPr>
            <a:xfrm>
              <a:off x="7022101" y="1935927"/>
              <a:ext cx="452949" cy="3819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移</a:t>
              </a:r>
            </a:p>
          </p:txBody>
        </p:sp>
        <p:sp>
          <p:nvSpPr>
            <p:cNvPr id="335" name="正方形/長方形 334">
              <a:extLst>
                <a:ext uri="{FF2B5EF4-FFF2-40B4-BE49-F238E27FC236}">
                  <a16:creationId xmlns:a16="http://schemas.microsoft.com/office/drawing/2014/main" id="{6194CBE6-5E58-4221-A688-97D3EF8E17BB}"/>
                </a:ext>
              </a:extLst>
            </p:cNvPr>
            <p:cNvSpPr/>
            <p:nvPr/>
          </p:nvSpPr>
          <p:spPr>
            <a:xfrm>
              <a:off x="7796759" y="2530771"/>
              <a:ext cx="491936" cy="4566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動</a:t>
              </a:r>
            </a:p>
          </p:txBody>
        </p:sp>
        <p:sp>
          <p:nvSpPr>
            <p:cNvPr id="336" name="正方形/長方形 335">
              <a:extLst>
                <a:ext uri="{FF2B5EF4-FFF2-40B4-BE49-F238E27FC236}">
                  <a16:creationId xmlns:a16="http://schemas.microsoft.com/office/drawing/2014/main" id="{CA7AE8B7-ACFD-4C33-988F-BFDB82EB9AC8}"/>
                </a:ext>
              </a:extLst>
            </p:cNvPr>
            <p:cNvSpPr/>
            <p:nvPr/>
          </p:nvSpPr>
          <p:spPr>
            <a:xfrm>
              <a:off x="8020681" y="3455260"/>
              <a:ext cx="50656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制</a:t>
              </a:r>
            </a:p>
          </p:txBody>
        </p:sp>
        <p:sp>
          <p:nvSpPr>
            <p:cNvPr id="337" name="正方形/長方形 336">
              <a:extLst>
                <a:ext uri="{FF2B5EF4-FFF2-40B4-BE49-F238E27FC236}">
                  <a16:creationId xmlns:a16="http://schemas.microsoft.com/office/drawing/2014/main" id="{B81B5D8A-6D71-49E0-9DAD-6BC61B3A85A0}"/>
                </a:ext>
              </a:extLst>
            </p:cNvPr>
            <p:cNvSpPr/>
            <p:nvPr/>
          </p:nvSpPr>
          <p:spPr>
            <a:xfrm>
              <a:off x="7497099" y="4238584"/>
              <a:ext cx="352950" cy="4042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限</a:t>
              </a:r>
            </a:p>
          </p:txBody>
        </p:sp>
      </p:grpSp>
      <p:grpSp>
        <p:nvGrpSpPr>
          <p:cNvPr id="380" name="グループ化 379">
            <a:extLst>
              <a:ext uri="{FF2B5EF4-FFF2-40B4-BE49-F238E27FC236}">
                <a16:creationId xmlns:a16="http://schemas.microsoft.com/office/drawing/2014/main" id="{59C271C4-D9BE-4354-B176-0BB9AF9E1905}"/>
              </a:ext>
            </a:extLst>
          </p:cNvPr>
          <p:cNvGrpSpPr/>
          <p:nvPr/>
        </p:nvGrpSpPr>
        <p:grpSpPr>
          <a:xfrm>
            <a:off x="3435538" y="2544907"/>
            <a:ext cx="2443516" cy="1750204"/>
            <a:chOff x="4983207" y="6202579"/>
            <a:chExt cx="3258021" cy="2333605"/>
          </a:xfrm>
        </p:grpSpPr>
        <p:sp>
          <p:nvSpPr>
            <p:cNvPr id="220" name="楕円 219">
              <a:extLst>
                <a:ext uri="{FF2B5EF4-FFF2-40B4-BE49-F238E27FC236}">
                  <a16:creationId xmlns:a16="http://schemas.microsoft.com/office/drawing/2014/main" id="{87964EE6-6F18-4FB8-B6BC-48D6A1C97B1F}"/>
                </a:ext>
              </a:extLst>
            </p:cNvPr>
            <p:cNvSpPr/>
            <p:nvPr/>
          </p:nvSpPr>
          <p:spPr>
            <a:xfrm>
              <a:off x="4983207" y="6202579"/>
              <a:ext cx="3258021" cy="2333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7" name="正方形/長方形 26">
              <a:extLst>
                <a:ext uri="{FF2B5EF4-FFF2-40B4-BE49-F238E27FC236}">
                  <a16:creationId xmlns:a16="http://schemas.microsoft.com/office/drawing/2014/main" id="{3E84613D-4B63-483F-BCEE-3134F6295486}"/>
                </a:ext>
              </a:extLst>
            </p:cNvPr>
            <p:cNvSpPr/>
            <p:nvPr/>
          </p:nvSpPr>
          <p:spPr>
            <a:xfrm>
              <a:off x="5452499" y="6747960"/>
              <a:ext cx="2489624" cy="147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新型コロナ</a:t>
              </a:r>
              <a:endParaRPr kumimoji="1" lang="en-US" altLang="ja-JP" sz="2400" b="1" dirty="0">
                <a:solidFill>
                  <a:schemeClr val="tx1"/>
                </a:solidFill>
              </a:endParaRPr>
            </a:p>
            <a:p>
              <a:pPr algn="ctr"/>
              <a:r>
                <a:rPr kumimoji="1" lang="ja-JP" altLang="en-US" sz="2400" b="1" dirty="0">
                  <a:solidFill>
                    <a:schemeClr val="tx1"/>
                  </a:solidFill>
                </a:rPr>
                <a:t>感染症の</a:t>
              </a:r>
              <a:endParaRPr kumimoji="1" lang="en-US" altLang="ja-JP" sz="2400" b="1" dirty="0">
                <a:solidFill>
                  <a:schemeClr val="tx1"/>
                </a:solidFill>
              </a:endParaRPr>
            </a:p>
            <a:p>
              <a:pPr algn="ctr"/>
              <a:r>
                <a:rPr kumimoji="1" lang="ja-JP" altLang="en-US" sz="2400" b="1" dirty="0">
                  <a:solidFill>
                    <a:schemeClr val="tx1"/>
                  </a:solidFill>
                </a:rPr>
                <a:t>大流行</a:t>
              </a:r>
            </a:p>
          </p:txBody>
        </p:sp>
      </p:grpSp>
      <p:sp>
        <p:nvSpPr>
          <p:cNvPr id="2" name="楕円 1">
            <a:extLst>
              <a:ext uri="{FF2B5EF4-FFF2-40B4-BE49-F238E27FC236}">
                <a16:creationId xmlns:a16="http://schemas.microsoft.com/office/drawing/2014/main" id="{81C6E12C-5797-40D1-A033-7511501A15CC}"/>
              </a:ext>
            </a:extLst>
          </p:cNvPr>
          <p:cNvSpPr/>
          <p:nvPr/>
        </p:nvSpPr>
        <p:spPr>
          <a:xfrm>
            <a:off x="419053" y="1374873"/>
            <a:ext cx="2244195" cy="542004"/>
          </a:xfrm>
          <a:prstGeom prst="ellipse">
            <a:avLst/>
          </a:prstGeom>
          <a:solidFill>
            <a:srgbClr val="92D050">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科学・薬学</a:t>
            </a:r>
          </a:p>
        </p:txBody>
      </p:sp>
      <p:sp>
        <p:nvSpPr>
          <p:cNvPr id="56" name="楕円 55">
            <a:extLst>
              <a:ext uri="{FF2B5EF4-FFF2-40B4-BE49-F238E27FC236}">
                <a16:creationId xmlns:a16="http://schemas.microsoft.com/office/drawing/2014/main" id="{57D0092A-35AA-4D0F-9693-C5E8A9225AD8}"/>
              </a:ext>
            </a:extLst>
          </p:cNvPr>
          <p:cNvSpPr/>
          <p:nvPr/>
        </p:nvSpPr>
        <p:spPr>
          <a:xfrm>
            <a:off x="2168090" y="1844378"/>
            <a:ext cx="1039669" cy="5420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政治</a:t>
            </a:r>
          </a:p>
        </p:txBody>
      </p:sp>
      <p:sp>
        <p:nvSpPr>
          <p:cNvPr id="57" name="楕円 56">
            <a:extLst>
              <a:ext uri="{FF2B5EF4-FFF2-40B4-BE49-F238E27FC236}">
                <a16:creationId xmlns:a16="http://schemas.microsoft.com/office/drawing/2014/main" id="{A286057D-486D-4978-BC99-AEC44B23696E}"/>
              </a:ext>
            </a:extLst>
          </p:cNvPr>
          <p:cNvSpPr/>
          <p:nvPr/>
        </p:nvSpPr>
        <p:spPr>
          <a:xfrm>
            <a:off x="1583171" y="2636564"/>
            <a:ext cx="1229296" cy="49173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医学</a:t>
            </a:r>
          </a:p>
        </p:txBody>
      </p:sp>
      <p:sp>
        <p:nvSpPr>
          <p:cNvPr id="58" name="楕円 57">
            <a:extLst>
              <a:ext uri="{FF2B5EF4-FFF2-40B4-BE49-F238E27FC236}">
                <a16:creationId xmlns:a16="http://schemas.microsoft.com/office/drawing/2014/main" id="{029AEF6F-B15D-46A1-B00E-60E8D92CC44A}"/>
              </a:ext>
            </a:extLst>
          </p:cNvPr>
          <p:cNvSpPr/>
          <p:nvPr/>
        </p:nvSpPr>
        <p:spPr>
          <a:xfrm>
            <a:off x="1768951" y="3592061"/>
            <a:ext cx="1059193" cy="49173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保健</a:t>
            </a:r>
          </a:p>
        </p:txBody>
      </p:sp>
      <p:sp>
        <p:nvSpPr>
          <p:cNvPr id="60" name="楕円 59">
            <a:extLst>
              <a:ext uri="{FF2B5EF4-FFF2-40B4-BE49-F238E27FC236}">
                <a16:creationId xmlns:a16="http://schemas.microsoft.com/office/drawing/2014/main" id="{DCC689FC-C974-4561-97CE-C97FA242B6F8}"/>
              </a:ext>
            </a:extLst>
          </p:cNvPr>
          <p:cNvSpPr/>
          <p:nvPr/>
        </p:nvSpPr>
        <p:spPr>
          <a:xfrm>
            <a:off x="1654119" y="4343612"/>
            <a:ext cx="1164295"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体育</a:t>
            </a:r>
          </a:p>
        </p:txBody>
      </p:sp>
      <p:sp>
        <p:nvSpPr>
          <p:cNvPr id="61" name="楕円 60">
            <a:extLst>
              <a:ext uri="{FF2B5EF4-FFF2-40B4-BE49-F238E27FC236}">
                <a16:creationId xmlns:a16="http://schemas.microsoft.com/office/drawing/2014/main" id="{74EC19C4-FB44-436A-9C33-67287A11AACB}"/>
              </a:ext>
            </a:extLst>
          </p:cNvPr>
          <p:cNvSpPr/>
          <p:nvPr/>
        </p:nvSpPr>
        <p:spPr>
          <a:xfrm>
            <a:off x="1768951" y="4851476"/>
            <a:ext cx="1128053"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総合</a:t>
            </a:r>
          </a:p>
        </p:txBody>
      </p:sp>
      <p:sp>
        <p:nvSpPr>
          <p:cNvPr id="62" name="楕円 61">
            <a:extLst>
              <a:ext uri="{FF2B5EF4-FFF2-40B4-BE49-F238E27FC236}">
                <a16:creationId xmlns:a16="http://schemas.microsoft.com/office/drawing/2014/main" id="{6159475A-52BE-4BC3-96FE-4FD6E8939417}"/>
              </a:ext>
            </a:extLst>
          </p:cNvPr>
          <p:cNvSpPr/>
          <p:nvPr/>
        </p:nvSpPr>
        <p:spPr>
          <a:xfrm>
            <a:off x="2825474" y="4745813"/>
            <a:ext cx="2285104"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数学・情報</a:t>
            </a:r>
          </a:p>
        </p:txBody>
      </p:sp>
      <p:sp>
        <p:nvSpPr>
          <p:cNvPr id="63" name="楕円 62">
            <a:extLst>
              <a:ext uri="{FF2B5EF4-FFF2-40B4-BE49-F238E27FC236}">
                <a16:creationId xmlns:a16="http://schemas.microsoft.com/office/drawing/2014/main" id="{78102678-F5E2-436A-9468-E0589E740AAA}"/>
              </a:ext>
            </a:extLst>
          </p:cNvPr>
          <p:cNvSpPr/>
          <p:nvPr/>
        </p:nvSpPr>
        <p:spPr>
          <a:xfrm>
            <a:off x="5321332" y="4745813"/>
            <a:ext cx="1069428"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家庭</a:t>
            </a:r>
          </a:p>
        </p:txBody>
      </p:sp>
      <p:sp>
        <p:nvSpPr>
          <p:cNvPr id="64" name="楕円 63">
            <a:extLst>
              <a:ext uri="{FF2B5EF4-FFF2-40B4-BE49-F238E27FC236}">
                <a16:creationId xmlns:a16="http://schemas.microsoft.com/office/drawing/2014/main" id="{BD7474E6-B66D-4282-8181-694075F6E3A4}"/>
              </a:ext>
            </a:extLst>
          </p:cNvPr>
          <p:cNvSpPr/>
          <p:nvPr/>
        </p:nvSpPr>
        <p:spPr>
          <a:xfrm>
            <a:off x="6789886" y="4793965"/>
            <a:ext cx="2284360"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音楽・美術</a:t>
            </a:r>
          </a:p>
        </p:txBody>
      </p:sp>
      <p:sp>
        <p:nvSpPr>
          <p:cNvPr id="66" name="楕円 65">
            <a:extLst>
              <a:ext uri="{FF2B5EF4-FFF2-40B4-BE49-F238E27FC236}">
                <a16:creationId xmlns:a16="http://schemas.microsoft.com/office/drawing/2014/main" id="{97D05F59-B9B0-4018-84C2-6AEB6041D7B7}"/>
              </a:ext>
            </a:extLst>
          </p:cNvPr>
          <p:cNvSpPr/>
          <p:nvPr/>
        </p:nvSpPr>
        <p:spPr>
          <a:xfrm>
            <a:off x="6717587" y="3245333"/>
            <a:ext cx="1127699"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a:t>教育</a:t>
            </a:r>
            <a:endParaRPr kumimoji="1" lang="ja-JP" altLang="en-US" sz="2100" b="1" dirty="0"/>
          </a:p>
        </p:txBody>
      </p:sp>
      <p:sp>
        <p:nvSpPr>
          <p:cNvPr id="67" name="楕円 66">
            <a:extLst>
              <a:ext uri="{FF2B5EF4-FFF2-40B4-BE49-F238E27FC236}">
                <a16:creationId xmlns:a16="http://schemas.microsoft.com/office/drawing/2014/main" id="{30B16F64-A2EA-446C-B6AF-40F5A6D225CB}"/>
              </a:ext>
            </a:extLst>
          </p:cNvPr>
          <p:cNvSpPr/>
          <p:nvPr/>
        </p:nvSpPr>
        <p:spPr>
          <a:xfrm>
            <a:off x="5522190" y="1805748"/>
            <a:ext cx="2200041" cy="5488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政治・経済</a:t>
            </a:r>
          </a:p>
        </p:txBody>
      </p:sp>
      <p:sp>
        <p:nvSpPr>
          <p:cNvPr id="68" name="楕円 67">
            <a:extLst>
              <a:ext uri="{FF2B5EF4-FFF2-40B4-BE49-F238E27FC236}">
                <a16:creationId xmlns:a16="http://schemas.microsoft.com/office/drawing/2014/main" id="{1FA1CB68-B832-48B9-B23F-7D6BD0FFEE08}"/>
              </a:ext>
            </a:extLst>
          </p:cNvPr>
          <p:cNvSpPr/>
          <p:nvPr/>
        </p:nvSpPr>
        <p:spPr>
          <a:xfrm>
            <a:off x="2976890" y="1431538"/>
            <a:ext cx="2623059" cy="816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外国語・宗教</a:t>
            </a:r>
            <a:endParaRPr kumimoji="1" lang="en-US" altLang="ja-JP" sz="2100" b="1" dirty="0"/>
          </a:p>
          <a:p>
            <a:pPr algn="ctr"/>
            <a:r>
              <a:rPr kumimoji="1" lang="ja-JP" altLang="en-US" sz="2100" b="1" dirty="0"/>
              <a:t>政治・公民</a:t>
            </a:r>
          </a:p>
        </p:txBody>
      </p:sp>
      <p:sp>
        <p:nvSpPr>
          <p:cNvPr id="3" name="テキスト ボックス 2">
            <a:extLst>
              <a:ext uri="{FF2B5EF4-FFF2-40B4-BE49-F238E27FC236}">
                <a16:creationId xmlns:a16="http://schemas.microsoft.com/office/drawing/2014/main" id="{8D93FAA3-FFF1-2F3C-115F-89C0ACF7A487}"/>
              </a:ext>
            </a:extLst>
          </p:cNvPr>
          <p:cNvSpPr txBox="1"/>
          <p:nvPr/>
        </p:nvSpPr>
        <p:spPr>
          <a:xfrm flipH="1">
            <a:off x="218528" y="133391"/>
            <a:ext cx="8877536" cy="430887"/>
          </a:xfrm>
          <a:prstGeom prst="rect">
            <a:avLst/>
          </a:prstGeom>
          <a:solidFill>
            <a:srgbClr val="FFFF81"/>
          </a:solidFill>
        </p:spPr>
        <p:txBody>
          <a:bodyPr wrap="square" rtlCol="0">
            <a:spAutoFit/>
          </a:bodyPr>
          <a:lstStyle/>
          <a:p>
            <a:r>
              <a:rPr kumimoji="1" lang="ja-JP" altLang="en-US" sz="2200" dirty="0">
                <a:latin typeface="AR丸ゴシック体E" panose="020F0909000000000000" pitchFamily="49" charset="-128"/>
                <a:ea typeface="AR丸ゴシック体E" panose="020F0909000000000000" pitchFamily="49" charset="-128"/>
              </a:rPr>
              <a:t>コロナは医学や薬学の問題だったのに、それだけで対応できない現状</a:t>
            </a:r>
          </a:p>
        </p:txBody>
      </p:sp>
      <p:sp>
        <p:nvSpPr>
          <p:cNvPr id="4" name="正方形/長方形 3">
            <a:extLst>
              <a:ext uri="{FF2B5EF4-FFF2-40B4-BE49-F238E27FC236}">
                <a16:creationId xmlns:a16="http://schemas.microsoft.com/office/drawing/2014/main" id="{69D97401-13C2-06CF-8740-2F9BD48ACE9F}"/>
              </a:ext>
            </a:extLst>
          </p:cNvPr>
          <p:cNvSpPr/>
          <p:nvPr/>
        </p:nvSpPr>
        <p:spPr>
          <a:xfrm>
            <a:off x="3272885" y="2579117"/>
            <a:ext cx="388618" cy="2864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薬</a:t>
            </a:r>
          </a:p>
        </p:txBody>
      </p:sp>
      <p:sp>
        <p:nvSpPr>
          <p:cNvPr id="5" name="正方形/長方形 4">
            <a:extLst>
              <a:ext uri="{FF2B5EF4-FFF2-40B4-BE49-F238E27FC236}">
                <a16:creationId xmlns:a16="http://schemas.microsoft.com/office/drawing/2014/main" id="{2FDF1862-CF96-1398-4C20-661877BC0279}"/>
              </a:ext>
            </a:extLst>
          </p:cNvPr>
          <p:cNvSpPr/>
          <p:nvPr/>
        </p:nvSpPr>
        <p:spPr>
          <a:xfrm>
            <a:off x="3011564" y="3013528"/>
            <a:ext cx="388618" cy="2864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が</a:t>
            </a:r>
          </a:p>
        </p:txBody>
      </p:sp>
      <p:sp>
        <p:nvSpPr>
          <p:cNvPr id="6" name="正方形/長方形 5">
            <a:extLst>
              <a:ext uri="{FF2B5EF4-FFF2-40B4-BE49-F238E27FC236}">
                <a16:creationId xmlns:a16="http://schemas.microsoft.com/office/drawing/2014/main" id="{3325EC37-4F78-63BC-096B-2B577BA40A96}"/>
              </a:ext>
            </a:extLst>
          </p:cNvPr>
          <p:cNvSpPr/>
          <p:nvPr/>
        </p:nvSpPr>
        <p:spPr>
          <a:xfrm>
            <a:off x="3001464" y="3444557"/>
            <a:ext cx="388618" cy="2864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な</a:t>
            </a:r>
          </a:p>
        </p:txBody>
      </p:sp>
      <p:sp>
        <p:nvSpPr>
          <p:cNvPr id="7" name="正方形/長方形 6">
            <a:extLst>
              <a:ext uri="{FF2B5EF4-FFF2-40B4-BE49-F238E27FC236}">
                <a16:creationId xmlns:a16="http://schemas.microsoft.com/office/drawing/2014/main" id="{AF309C8C-318D-9A77-D2B1-D1014EA8E1D4}"/>
              </a:ext>
            </a:extLst>
          </p:cNvPr>
          <p:cNvSpPr/>
          <p:nvPr/>
        </p:nvSpPr>
        <p:spPr>
          <a:xfrm>
            <a:off x="3212037" y="3846595"/>
            <a:ext cx="388618" cy="2864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い</a:t>
            </a:r>
          </a:p>
        </p:txBody>
      </p:sp>
      <p:sp>
        <p:nvSpPr>
          <p:cNvPr id="8" name="楕円 7">
            <a:extLst>
              <a:ext uri="{FF2B5EF4-FFF2-40B4-BE49-F238E27FC236}">
                <a16:creationId xmlns:a16="http://schemas.microsoft.com/office/drawing/2014/main" id="{6BB5EEDC-8840-DE55-BC27-9405CE6B4E14}"/>
              </a:ext>
            </a:extLst>
          </p:cNvPr>
          <p:cNvSpPr/>
          <p:nvPr/>
        </p:nvSpPr>
        <p:spPr>
          <a:xfrm>
            <a:off x="6264166" y="4071645"/>
            <a:ext cx="1127699"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100" b="1" dirty="0"/>
              <a:t>ICT</a:t>
            </a:r>
            <a:endParaRPr kumimoji="1" lang="ja-JP" altLang="en-US" sz="2100" b="1" dirty="0"/>
          </a:p>
        </p:txBody>
      </p:sp>
      <p:sp>
        <p:nvSpPr>
          <p:cNvPr id="9" name="テキスト ボックス 8">
            <a:extLst>
              <a:ext uri="{FF2B5EF4-FFF2-40B4-BE49-F238E27FC236}">
                <a16:creationId xmlns:a16="http://schemas.microsoft.com/office/drawing/2014/main" id="{2F06FA68-EB5E-9B81-3CD1-69DAE16336E2}"/>
              </a:ext>
            </a:extLst>
          </p:cNvPr>
          <p:cNvSpPr txBox="1"/>
          <p:nvPr/>
        </p:nvSpPr>
        <p:spPr>
          <a:xfrm>
            <a:off x="5819756" y="6414129"/>
            <a:ext cx="954107" cy="276999"/>
          </a:xfrm>
          <a:prstGeom prst="rect">
            <a:avLst/>
          </a:prstGeom>
          <a:noFill/>
        </p:spPr>
        <p:txBody>
          <a:bodyPr wrap="none" rtlCol="0">
            <a:spAutoFit/>
          </a:bodyPr>
          <a:lstStyle/>
          <a:p>
            <a:r>
              <a:rPr lang="ja-JP" altLang="ja-JP" sz="1200" dirty="0"/>
              <a:t>手島</a:t>
            </a:r>
            <a:r>
              <a:rPr lang="ja-JP" altLang="en-US" sz="1200" dirty="0"/>
              <a:t>が作成</a:t>
            </a:r>
            <a:endParaRPr lang="ja-JP" altLang="ja-JP" sz="1200" dirty="0"/>
          </a:p>
        </p:txBody>
      </p:sp>
    </p:spTree>
    <p:extLst>
      <p:ext uri="{BB962C8B-B14F-4D97-AF65-F5344CB8AC3E}">
        <p14:creationId xmlns:p14="http://schemas.microsoft.com/office/powerpoint/2010/main" val="81898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1000"/>
                                        <p:tgtEl>
                                          <p:spTgt spid="381"/>
                                        </p:tgtEl>
                                      </p:cBhvr>
                                    </p:animEffect>
                                    <p:anim calcmode="lin" valueType="num">
                                      <p:cBhvr>
                                        <p:cTn id="8" dur="1000" fill="hold"/>
                                        <p:tgtEl>
                                          <p:spTgt spid="381"/>
                                        </p:tgtEl>
                                        <p:attrNameLst>
                                          <p:attrName>ppt_x</p:attrName>
                                        </p:attrNameLst>
                                      </p:cBhvr>
                                      <p:tavLst>
                                        <p:tav tm="0">
                                          <p:val>
                                            <p:strVal val="#ppt_x"/>
                                          </p:val>
                                        </p:tav>
                                        <p:tav tm="100000">
                                          <p:val>
                                            <p:strVal val="#ppt_x"/>
                                          </p:val>
                                        </p:tav>
                                      </p:tavLst>
                                    </p:anim>
                                    <p:anim calcmode="lin" valueType="num">
                                      <p:cBhvr>
                                        <p:cTn id="9" dur="1000" fill="hold"/>
                                        <p:tgtEl>
                                          <p:spTgt spid="3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82"/>
                                        </p:tgtEl>
                                        <p:attrNameLst>
                                          <p:attrName>style.visibility</p:attrName>
                                        </p:attrNameLst>
                                      </p:cBhvr>
                                      <p:to>
                                        <p:strVal val="visible"/>
                                      </p:to>
                                    </p:set>
                                    <p:animEffect transition="in" filter="fade">
                                      <p:cBhvr>
                                        <p:cTn id="36" dur="1000"/>
                                        <p:tgtEl>
                                          <p:spTgt spid="382"/>
                                        </p:tgtEl>
                                      </p:cBhvr>
                                    </p:animEffect>
                                    <p:anim calcmode="lin" valueType="num">
                                      <p:cBhvr>
                                        <p:cTn id="37" dur="1000" fill="hold"/>
                                        <p:tgtEl>
                                          <p:spTgt spid="382"/>
                                        </p:tgtEl>
                                        <p:attrNameLst>
                                          <p:attrName>ppt_x</p:attrName>
                                        </p:attrNameLst>
                                      </p:cBhvr>
                                      <p:tavLst>
                                        <p:tav tm="0">
                                          <p:val>
                                            <p:strVal val="#ppt_x"/>
                                          </p:val>
                                        </p:tav>
                                        <p:tav tm="100000">
                                          <p:val>
                                            <p:strVal val="#ppt_x"/>
                                          </p:val>
                                        </p:tav>
                                      </p:tavLst>
                                    </p:anim>
                                    <p:anim calcmode="lin" valueType="num">
                                      <p:cBhvr>
                                        <p:cTn id="38" dur="1000" fill="hold"/>
                                        <p:tgtEl>
                                          <p:spTgt spid="38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83"/>
                                        </p:tgtEl>
                                        <p:attrNameLst>
                                          <p:attrName>style.visibility</p:attrName>
                                        </p:attrNameLst>
                                      </p:cBhvr>
                                      <p:to>
                                        <p:strVal val="visible"/>
                                      </p:to>
                                    </p:set>
                                    <p:animEffect transition="in" filter="fade">
                                      <p:cBhvr>
                                        <p:cTn id="43" dur="1000"/>
                                        <p:tgtEl>
                                          <p:spTgt spid="383"/>
                                        </p:tgtEl>
                                      </p:cBhvr>
                                    </p:animEffect>
                                    <p:anim calcmode="lin" valueType="num">
                                      <p:cBhvr>
                                        <p:cTn id="44" dur="1000" fill="hold"/>
                                        <p:tgtEl>
                                          <p:spTgt spid="383"/>
                                        </p:tgtEl>
                                        <p:attrNameLst>
                                          <p:attrName>ppt_x</p:attrName>
                                        </p:attrNameLst>
                                      </p:cBhvr>
                                      <p:tavLst>
                                        <p:tav tm="0">
                                          <p:val>
                                            <p:strVal val="#ppt_x"/>
                                          </p:val>
                                        </p:tav>
                                        <p:tav tm="100000">
                                          <p:val>
                                            <p:strVal val="#ppt_x"/>
                                          </p:val>
                                        </p:tav>
                                      </p:tavLst>
                                    </p:anim>
                                    <p:anim calcmode="lin" valueType="num">
                                      <p:cBhvr>
                                        <p:cTn id="45" dur="1000" fill="hold"/>
                                        <p:tgtEl>
                                          <p:spTgt spid="38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87"/>
                                        </p:tgtEl>
                                        <p:attrNameLst>
                                          <p:attrName>style.visibility</p:attrName>
                                        </p:attrNameLst>
                                      </p:cBhvr>
                                      <p:to>
                                        <p:strVal val="visible"/>
                                      </p:to>
                                    </p:set>
                                    <p:animEffect transition="in" filter="fade">
                                      <p:cBhvr>
                                        <p:cTn id="50" dur="1000"/>
                                        <p:tgtEl>
                                          <p:spTgt spid="387"/>
                                        </p:tgtEl>
                                      </p:cBhvr>
                                    </p:animEffect>
                                    <p:anim calcmode="lin" valueType="num">
                                      <p:cBhvr>
                                        <p:cTn id="51" dur="1000" fill="hold"/>
                                        <p:tgtEl>
                                          <p:spTgt spid="387"/>
                                        </p:tgtEl>
                                        <p:attrNameLst>
                                          <p:attrName>ppt_x</p:attrName>
                                        </p:attrNameLst>
                                      </p:cBhvr>
                                      <p:tavLst>
                                        <p:tav tm="0">
                                          <p:val>
                                            <p:strVal val="#ppt_x"/>
                                          </p:val>
                                        </p:tav>
                                        <p:tav tm="100000">
                                          <p:val>
                                            <p:strVal val="#ppt_x"/>
                                          </p:val>
                                        </p:tav>
                                      </p:tavLst>
                                    </p:anim>
                                    <p:anim calcmode="lin" valueType="num">
                                      <p:cBhvr>
                                        <p:cTn id="52" dur="1000" fill="hold"/>
                                        <p:tgtEl>
                                          <p:spTgt spid="38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88"/>
                                        </p:tgtEl>
                                        <p:attrNameLst>
                                          <p:attrName>style.visibility</p:attrName>
                                        </p:attrNameLst>
                                      </p:cBhvr>
                                      <p:to>
                                        <p:strVal val="visible"/>
                                      </p:to>
                                    </p:set>
                                    <p:animEffect transition="in" filter="fade">
                                      <p:cBhvr>
                                        <p:cTn id="57" dur="1000"/>
                                        <p:tgtEl>
                                          <p:spTgt spid="388"/>
                                        </p:tgtEl>
                                      </p:cBhvr>
                                    </p:animEffect>
                                    <p:anim calcmode="lin" valueType="num">
                                      <p:cBhvr>
                                        <p:cTn id="58" dur="1000" fill="hold"/>
                                        <p:tgtEl>
                                          <p:spTgt spid="388"/>
                                        </p:tgtEl>
                                        <p:attrNameLst>
                                          <p:attrName>ppt_x</p:attrName>
                                        </p:attrNameLst>
                                      </p:cBhvr>
                                      <p:tavLst>
                                        <p:tav tm="0">
                                          <p:val>
                                            <p:strVal val="#ppt_x"/>
                                          </p:val>
                                        </p:tav>
                                        <p:tav tm="100000">
                                          <p:val>
                                            <p:strVal val="#ppt_x"/>
                                          </p:val>
                                        </p:tav>
                                      </p:tavLst>
                                    </p:anim>
                                    <p:anim calcmode="lin" valueType="num">
                                      <p:cBhvr>
                                        <p:cTn id="59" dur="1000" fill="hold"/>
                                        <p:tgtEl>
                                          <p:spTgt spid="38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89"/>
                                        </p:tgtEl>
                                        <p:attrNameLst>
                                          <p:attrName>style.visibility</p:attrName>
                                        </p:attrNameLst>
                                      </p:cBhvr>
                                      <p:to>
                                        <p:strVal val="visible"/>
                                      </p:to>
                                    </p:set>
                                    <p:animEffect transition="in" filter="fade">
                                      <p:cBhvr>
                                        <p:cTn id="64" dur="1000"/>
                                        <p:tgtEl>
                                          <p:spTgt spid="389"/>
                                        </p:tgtEl>
                                      </p:cBhvr>
                                    </p:animEffect>
                                    <p:anim calcmode="lin" valueType="num">
                                      <p:cBhvr>
                                        <p:cTn id="65" dur="1000" fill="hold"/>
                                        <p:tgtEl>
                                          <p:spTgt spid="389"/>
                                        </p:tgtEl>
                                        <p:attrNameLst>
                                          <p:attrName>ppt_x</p:attrName>
                                        </p:attrNameLst>
                                      </p:cBhvr>
                                      <p:tavLst>
                                        <p:tav tm="0">
                                          <p:val>
                                            <p:strVal val="#ppt_x"/>
                                          </p:val>
                                        </p:tav>
                                        <p:tav tm="100000">
                                          <p:val>
                                            <p:strVal val="#ppt_x"/>
                                          </p:val>
                                        </p:tav>
                                      </p:tavLst>
                                    </p:anim>
                                    <p:anim calcmode="lin" valueType="num">
                                      <p:cBhvr>
                                        <p:cTn id="66" dur="1000" fill="hold"/>
                                        <p:tgtEl>
                                          <p:spTgt spid="38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90"/>
                                        </p:tgtEl>
                                        <p:attrNameLst>
                                          <p:attrName>style.visibility</p:attrName>
                                        </p:attrNameLst>
                                      </p:cBhvr>
                                      <p:to>
                                        <p:strVal val="visible"/>
                                      </p:to>
                                    </p:set>
                                    <p:animEffect transition="in" filter="fade">
                                      <p:cBhvr>
                                        <p:cTn id="71" dur="1000"/>
                                        <p:tgtEl>
                                          <p:spTgt spid="390"/>
                                        </p:tgtEl>
                                      </p:cBhvr>
                                    </p:animEffect>
                                    <p:anim calcmode="lin" valueType="num">
                                      <p:cBhvr>
                                        <p:cTn id="72" dur="1000" fill="hold"/>
                                        <p:tgtEl>
                                          <p:spTgt spid="390"/>
                                        </p:tgtEl>
                                        <p:attrNameLst>
                                          <p:attrName>ppt_x</p:attrName>
                                        </p:attrNameLst>
                                      </p:cBhvr>
                                      <p:tavLst>
                                        <p:tav tm="0">
                                          <p:val>
                                            <p:strVal val="#ppt_x"/>
                                          </p:val>
                                        </p:tav>
                                        <p:tav tm="100000">
                                          <p:val>
                                            <p:strVal val="#ppt_x"/>
                                          </p:val>
                                        </p:tav>
                                      </p:tavLst>
                                    </p:anim>
                                    <p:anim calcmode="lin" valueType="num">
                                      <p:cBhvr>
                                        <p:cTn id="73" dur="1000" fill="hold"/>
                                        <p:tgtEl>
                                          <p:spTgt spid="39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85"/>
                                        </p:tgtEl>
                                        <p:attrNameLst>
                                          <p:attrName>style.visibility</p:attrName>
                                        </p:attrNameLst>
                                      </p:cBhvr>
                                      <p:to>
                                        <p:strVal val="visible"/>
                                      </p:to>
                                    </p:set>
                                    <p:animEffect transition="in" filter="fade">
                                      <p:cBhvr>
                                        <p:cTn id="78" dur="1000"/>
                                        <p:tgtEl>
                                          <p:spTgt spid="385"/>
                                        </p:tgtEl>
                                      </p:cBhvr>
                                    </p:animEffect>
                                    <p:anim calcmode="lin" valueType="num">
                                      <p:cBhvr>
                                        <p:cTn id="79" dur="1000" fill="hold"/>
                                        <p:tgtEl>
                                          <p:spTgt spid="385"/>
                                        </p:tgtEl>
                                        <p:attrNameLst>
                                          <p:attrName>ppt_x</p:attrName>
                                        </p:attrNameLst>
                                      </p:cBhvr>
                                      <p:tavLst>
                                        <p:tav tm="0">
                                          <p:val>
                                            <p:strVal val="#ppt_x"/>
                                          </p:val>
                                        </p:tav>
                                        <p:tav tm="100000">
                                          <p:val>
                                            <p:strVal val="#ppt_x"/>
                                          </p:val>
                                        </p:tav>
                                      </p:tavLst>
                                    </p:anim>
                                    <p:anim calcmode="lin" valueType="num">
                                      <p:cBhvr>
                                        <p:cTn id="80" dur="1000" fill="hold"/>
                                        <p:tgtEl>
                                          <p:spTgt spid="38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1000"/>
                                        <p:tgtEl>
                                          <p:spTgt spid="22"/>
                                        </p:tgtEl>
                                      </p:cBhvr>
                                    </p:animEffect>
                                    <p:anim calcmode="lin" valueType="num">
                                      <p:cBhvr>
                                        <p:cTn id="86" dur="1000" fill="hold"/>
                                        <p:tgtEl>
                                          <p:spTgt spid="22"/>
                                        </p:tgtEl>
                                        <p:attrNameLst>
                                          <p:attrName>ppt_x</p:attrName>
                                        </p:attrNameLst>
                                      </p:cBhvr>
                                      <p:tavLst>
                                        <p:tav tm="0">
                                          <p:val>
                                            <p:strVal val="#ppt_x"/>
                                          </p:val>
                                        </p:tav>
                                        <p:tav tm="100000">
                                          <p:val>
                                            <p:strVal val="#ppt_x"/>
                                          </p:val>
                                        </p:tav>
                                      </p:tavLst>
                                    </p:anim>
                                    <p:anim calcmode="lin" valueType="num">
                                      <p:cBhvr>
                                        <p:cTn id="87" dur="1000" fill="hold"/>
                                        <p:tgtEl>
                                          <p:spTgt spid="22"/>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1000"/>
                                        <p:tgtEl>
                                          <p:spTgt spid="48"/>
                                        </p:tgtEl>
                                      </p:cBhvr>
                                    </p:animEffect>
                                    <p:anim calcmode="lin" valueType="num">
                                      <p:cBhvr>
                                        <p:cTn id="91" dur="1000" fill="hold"/>
                                        <p:tgtEl>
                                          <p:spTgt spid="48"/>
                                        </p:tgtEl>
                                        <p:attrNameLst>
                                          <p:attrName>ppt_x</p:attrName>
                                        </p:attrNameLst>
                                      </p:cBhvr>
                                      <p:tavLst>
                                        <p:tav tm="0">
                                          <p:val>
                                            <p:strVal val="#ppt_x"/>
                                          </p:val>
                                        </p:tav>
                                        <p:tav tm="100000">
                                          <p:val>
                                            <p:strVal val="#ppt_x"/>
                                          </p:val>
                                        </p:tav>
                                      </p:tavLst>
                                    </p:anim>
                                    <p:anim calcmode="lin" valueType="num">
                                      <p:cBhvr>
                                        <p:cTn id="9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384"/>
                                        </p:tgtEl>
                                        <p:attrNameLst>
                                          <p:attrName>style.visibility</p:attrName>
                                        </p:attrNameLst>
                                      </p:cBhvr>
                                      <p:to>
                                        <p:strVal val="visible"/>
                                      </p:to>
                                    </p:set>
                                    <p:animEffect transition="in" filter="fade">
                                      <p:cBhvr>
                                        <p:cTn id="97" dur="1000"/>
                                        <p:tgtEl>
                                          <p:spTgt spid="384"/>
                                        </p:tgtEl>
                                      </p:cBhvr>
                                    </p:animEffect>
                                    <p:anim calcmode="lin" valueType="num">
                                      <p:cBhvr>
                                        <p:cTn id="98" dur="1000" fill="hold"/>
                                        <p:tgtEl>
                                          <p:spTgt spid="384"/>
                                        </p:tgtEl>
                                        <p:attrNameLst>
                                          <p:attrName>ppt_x</p:attrName>
                                        </p:attrNameLst>
                                      </p:cBhvr>
                                      <p:tavLst>
                                        <p:tav tm="0">
                                          <p:val>
                                            <p:strVal val="#ppt_x"/>
                                          </p:val>
                                        </p:tav>
                                        <p:tav tm="100000">
                                          <p:val>
                                            <p:strVal val="#ppt_x"/>
                                          </p:val>
                                        </p:tav>
                                      </p:tavLst>
                                    </p:anim>
                                    <p:anim calcmode="lin" valueType="num">
                                      <p:cBhvr>
                                        <p:cTn id="99" dur="1000" fill="hold"/>
                                        <p:tgtEl>
                                          <p:spTgt spid="384"/>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391"/>
                                        </p:tgtEl>
                                        <p:attrNameLst>
                                          <p:attrName>style.visibility</p:attrName>
                                        </p:attrNameLst>
                                      </p:cBhvr>
                                      <p:to>
                                        <p:strVal val="visible"/>
                                      </p:to>
                                    </p:set>
                                    <p:animEffect transition="in" filter="fade">
                                      <p:cBhvr>
                                        <p:cTn id="104" dur="1000"/>
                                        <p:tgtEl>
                                          <p:spTgt spid="391"/>
                                        </p:tgtEl>
                                      </p:cBhvr>
                                    </p:animEffect>
                                    <p:anim calcmode="lin" valueType="num">
                                      <p:cBhvr>
                                        <p:cTn id="105" dur="1000" fill="hold"/>
                                        <p:tgtEl>
                                          <p:spTgt spid="391"/>
                                        </p:tgtEl>
                                        <p:attrNameLst>
                                          <p:attrName>ppt_x</p:attrName>
                                        </p:attrNameLst>
                                      </p:cBhvr>
                                      <p:tavLst>
                                        <p:tav tm="0">
                                          <p:val>
                                            <p:strVal val="#ppt_x"/>
                                          </p:val>
                                        </p:tav>
                                        <p:tav tm="100000">
                                          <p:val>
                                            <p:strVal val="#ppt_x"/>
                                          </p:val>
                                        </p:tav>
                                      </p:tavLst>
                                    </p:anim>
                                    <p:anim calcmode="lin" valueType="num">
                                      <p:cBhvr>
                                        <p:cTn id="106" dur="1000" fill="hold"/>
                                        <p:tgtEl>
                                          <p:spTgt spid="391"/>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302"/>
                                        </p:tgtEl>
                                        <p:attrNameLst>
                                          <p:attrName>style.visibility</p:attrName>
                                        </p:attrNameLst>
                                      </p:cBhvr>
                                      <p:to>
                                        <p:strVal val="visible"/>
                                      </p:to>
                                    </p:set>
                                    <p:animEffect transition="in" filter="fade">
                                      <p:cBhvr>
                                        <p:cTn id="111" dur="1000"/>
                                        <p:tgtEl>
                                          <p:spTgt spid="302"/>
                                        </p:tgtEl>
                                      </p:cBhvr>
                                    </p:animEffect>
                                    <p:anim calcmode="lin" valueType="num">
                                      <p:cBhvr>
                                        <p:cTn id="112" dur="1000" fill="hold"/>
                                        <p:tgtEl>
                                          <p:spTgt spid="302"/>
                                        </p:tgtEl>
                                        <p:attrNameLst>
                                          <p:attrName>ppt_x</p:attrName>
                                        </p:attrNameLst>
                                      </p:cBhvr>
                                      <p:tavLst>
                                        <p:tav tm="0">
                                          <p:val>
                                            <p:strVal val="#ppt_x"/>
                                          </p:val>
                                        </p:tav>
                                        <p:tav tm="100000">
                                          <p:val>
                                            <p:strVal val="#ppt_x"/>
                                          </p:val>
                                        </p:tav>
                                      </p:tavLst>
                                    </p:anim>
                                    <p:anim calcmode="lin" valueType="num">
                                      <p:cBhvr>
                                        <p:cTn id="113" dur="1000" fill="hold"/>
                                        <p:tgtEl>
                                          <p:spTgt spid="302"/>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312"/>
                                        </p:tgtEl>
                                        <p:attrNameLst>
                                          <p:attrName>style.visibility</p:attrName>
                                        </p:attrNameLst>
                                      </p:cBhvr>
                                      <p:to>
                                        <p:strVal val="visible"/>
                                      </p:to>
                                    </p:set>
                                    <p:animEffect transition="in" filter="fade">
                                      <p:cBhvr>
                                        <p:cTn id="116" dur="1000"/>
                                        <p:tgtEl>
                                          <p:spTgt spid="312"/>
                                        </p:tgtEl>
                                      </p:cBhvr>
                                    </p:animEffect>
                                    <p:anim calcmode="lin" valueType="num">
                                      <p:cBhvr>
                                        <p:cTn id="117" dur="1000" fill="hold"/>
                                        <p:tgtEl>
                                          <p:spTgt spid="312"/>
                                        </p:tgtEl>
                                        <p:attrNameLst>
                                          <p:attrName>ppt_x</p:attrName>
                                        </p:attrNameLst>
                                      </p:cBhvr>
                                      <p:tavLst>
                                        <p:tav tm="0">
                                          <p:val>
                                            <p:strVal val="#ppt_x"/>
                                          </p:val>
                                        </p:tav>
                                        <p:tav tm="100000">
                                          <p:val>
                                            <p:strVal val="#ppt_x"/>
                                          </p:val>
                                        </p:tav>
                                      </p:tavLst>
                                    </p:anim>
                                    <p:anim calcmode="lin" valueType="num">
                                      <p:cBhvr>
                                        <p:cTn id="118" dur="1000" fill="hold"/>
                                        <p:tgtEl>
                                          <p:spTgt spid="312"/>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2"/>
                                        </p:tgtEl>
                                        <p:attrNameLst>
                                          <p:attrName>style.visibility</p:attrName>
                                        </p:attrNameLst>
                                      </p:cBhvr>
                                      <p:to>
                                        <p:strVal val="visible"/>
                                      </p:to>
                                    </p:set>
                                    <p:animEffect transition="in" filter="fade">
                                      <p:cBhvr>
                                        <p:cTn id="123" dur="1000"/>
                                        <p:tgtEl>
                                          <p:spTgt spid="2"/>
                                        </p:tgtEl>
                                      </p:cBhvr>
                                    </p:animEffect>
                                    <p:anim calcmode="lin" valueType="num">
                                      <p:cBhvr>
                                        <p:cTn id="124" dur="1000" fill="hold"/>
                                        <p:tgtEl>
                                          <p:spTgt spid="2"/>
                                        </p:tgtEl>
                                        <p:attrNameLst>
                                          <p:attrName>ppt_x</p:attrName>
                                        </p:attrNameLst>
                                      </p:cBhvr>
                                      <p:tavLst>
                                        <p:tav tm="0">
                                          <p:val>
                                            <p:strVal val="#ppt_x"/>
                                          </p:val>
                                        </p:tav>
                                        <p:tav tm="100000">
                                          <p:val>
                                            <p:strVal val="#ppt_x"/>
                                          </p:val>
                                        </p:tav>
                                      </p:tavLst>
                                    </p:anim>
                                    <p:anim calcmode="lin" valueType="num">
                                      <p:cBhvr>
                                        <p:cTn id="1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57"/>
                                        </p:tgtEl>
                                        <p:attrNameLst>
                                          <p:attrName>style.visibility</p:attrName>
                                        </p:attrNameLst>
                                      </p:cBhvr>
                                      <p:to>
                                        <p:strVal val="visible"/>
                                      </p:to>
                                    </p:set>
                                    <p:animEffect transition="in" filter="fade">
                                      <p:cBhvr>
                                        <p:cTn id="130" dur="1000"/>
                                        <p:tgtEl>
                                          <p:spTgt spid="57"/>
                                        </p:tgtEl>
                                      </p:cBhvr>
                                    </p:animEffect>
                                    <p:anim calcmode="lin" valueType="num">
                                      <p:cBhvr>
                                        <p:cTn id="131" dur="1000" fill="hold"/>
                                        <p:tgtEl>
                                          <p:spTgt spid="57"/>
                                        </p:tgtEl>
                                        <p:attrNameLst>
                                          <p:attrName>ppt_x</p:attrName>
                                        </p:attrNameLst>
                                      </p:cBhvr>
                                      <p:tavLst>
                                        <p:tav tm="0">
                                          <p:val>
                                            <p:strVal val="#ppt_x"/>
                                          </p:val>
                                        </p:tav>
                                        <p:tav tm="100000">
                                          <p:val>
                                            <p:strVal val="#ppt_x"/>
                                          </p:val>
                                        </p:tav>
                                      </p:tavLst>
                                    </p:anim>
                                    <p:anim calcmode="lin" valueType="num">
                                      <p:cBhvr>
                                        <p:cTn id="132"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58"/>
                                        </p:tgtEl>
                                        <p:attrNameLst>
                                          <p:attrName>style.visibility</p:attrName>
                                        </p:attrNameLst>
                                      </p:cBhvr>
                                      <p:to>
                                        <p:strVal val="visible"/>
                                      </p:to>
                                    </p:set>
                                    <p:animEffect transition="in" filter="fade">
                                      <p:cBhvr>
                                        <p:cTn id="137" dur="1000"/>
                                        <p:tgtEl>
                                          <p:spTgt spid="58"/>
                                        </p:tgtEl>
                                      </p:cBhvr>
                                    </p:animEffect>
                                    <p:anim calcmode="lin" valueType="num">
                                      <p:cBhvr>
                                        <p:cTn id="138" dur="1000" fill="hold"/>
                                        <p:tgtEl>
                                          <p:spTgt spid="58"/>
                                        </p:tgtEl>
                                        <p:attrNameLst>
                                          <p:attrName>ppt_x</p:attrName>
                                        </p:attrNameLst>
                                      </p:cBhvr>
                                      <p:tavLst>
                                        <p:tav tm="0">
                                          <p:val>
                                            <p:strVal val="#ppt_x"/>
                                          </p:val>
                                        </p:tav>
                                        <p:tav tm="100000">
                                          <p:val>
                                            <p:strVal val="#ppt_x"/>
                                          </p:val>
                                        </p:tav>
                                      </p:tavLst>
                                    </p:anim>
                                    <p:anim calcmode="lin" valueType="num">
                                      <p:cBhvr>
                                        <p:cTn id="13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56"/>
                                        </p:tgtEl>
                                        <p:attrNameLst>
                                          <p:attrName>style.visibility</p:attrName>
                                        </p:attrNameLst>
                                      </p:cBhvr>
                                      <p:to>
                                        <p:strVal val="visible"/>
                                      </p:to>
                                    </p:set>
                                    <p:animEffect transition="in" filter="fade">
                                      <p:cBhvr>
                                        <p:cTn id="144" dur="1000"/>
                                        <p:tgtEl>
                                          <p:spTgt spid="56"/>
                                        </p:tgtEl>
                                      </p:cBhvr>
                                    </p:animEffect>
                                    <p:anim calcmode="lin" valueType="num">
                                      <p:cBhvr>
                                        <p:cTn id="145" dur="1000" fill="hold"/>
                                        <p:tgtEl>
                                          <p:spTgt spid="56"/>
                                        </p:tgtEl>
                                        <p:attrNameLst>
                                          <p:attrName>ppt_x</p:attrName>
                                        </p:attrNameLst>
                                      </p:cBhvr>
                                      <p:tavLst>
                                        <p:tav tm="0">
                                          <p:val>
                                            <p:strVal val="#ppt_x"/>
                                          </p:val>
                                        </p:tav>
                                        <p:tav tm="100000">
                                          <p:val>
                                            <p:strVal val="#ppt_x"/>
                                          </p:val>
                                        </p:tav>
                                      </p:tavLst>
                                    </p:anim>
                                    <p:anim calcmode="lin" valueType="num">
                                      <p:cBhvr>
                                        <p:cTn id="14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grpId="0" nodeType="click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fade">
                                      <p:cBhvr>
                                        <p:cTn id="151" dur="1000"/>
                                        <p:tgtEl>
                                          <p:spTgt spid="60"/>
                                        </p:tgtEl>
                                      </p:cBhvr>
                                    </p:animEffect>
                                    <p:anim calcmode="lin" valueType="num">
                                      <p:cBhvr>
                                        <p:cTn id="152" dur="1000" fill="hold"/>
                                        <p:tgtEl>
                                          <p:spTgt spid="60"/>
                                        </p:tgtEl>
                                        <p:attrNameLst>
                                          <p:attrName>ppt_x</p:attrName>
                                        </p:attrNameLst>
                                      </p:cBhvr>
                                      <p:tavLst>
                                        <p:tav tm="0">
                                          <p:val>
                                            <p:strVal val="#ppt_x"/>
                                          </p:val>
                                        </p:tav>
                                        <p:tav tm="100000">
                                          <p:val>
                                            <p:strVal val="#ppt_x"/>
                                          </p:val>
                                        </p:tav>
                                      </p:tavLst>
                                    </p:anim>
                                    <p:anim calcmode="lin" valueType="num">
                                      <p:cBhvr>
                                        <p:cTn id="153"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grpId="0" nodeType="clickEffect">
                                  <p:stCondLst>
                                    <p:cond delay="0"/>
                                  </p:stCondLst>
                                  <p:childTnLst>
                                    <p:set>
                                      <p:cBhvr>
                                        <p:cTn id="157" dur="1" fill="hold">
                                          <p:stCondLst>
                                            <p:cond delay="0"/>
                                          </p:stCondLst>
                                        </p:cTn>
                                        <p:tgtEl>
                                          <p:spTgt spid="61"/>
                                        </p:tgtEl>
                                        <p:attrNameLst>
                                          <p:attrName>style.visibility</p:attrName>
                                        </p:attrNameLst>
                                      </p:cBhvr>
                                      <p:to>
                                        <p:strVal val="visible"/>
                                      </p:to>
                                    </p:set>
                                    <p:animEffect transition="in" filter="fade">
                                      <p:cBhvr>
                                        <p:cTn id="158" dur="1000"/>
                                        <p:tgtEl>
                                          <p:spTgt spid="61"/>
                                        </p:tgtEl>
                                      </p:cBhvr>
                                    </p:animEffect>
                                    <p:anim calcmode="lin" valueType="num">
                                      <p:cBhvr>
                                        <p:cTn id="159" dur="1000" fill="hold"/>
                                        <p:tgtEl>
                                          <p:spTgt spid="61"/>
                                        </p:tgtEl>
                                        <p:attrNameLst>
                                          <p:attrName>ppt_x</p:attrName>
                                        </p:attrNameLst>
                                      </p:cBhvr>
                                      <p:tavLst>
                                        <p:tav tm="0">
                                          <p:val>
                                            <p:strVal val="#ppt_x"/>
                                          </p:val>
                                        </p:tav>
                                        <p:tav tm="100000">
                                          <p:val>
                                            <p:strVal val="#ppt_x"/>
                                          </p:val>
                                        </p:tav>
                                      </p:tavLst>
                                    </p:anim>
                                    <p:anim calcmode="lin" valueType="num">
                                      <p:cBhvr>
                                        <p:cTn id="16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2" presetClass="entr" presetSubtype="0" fill="hold" grpId="0" nodeType="clickEffect">
                                  <p:stCondLst>
                                    <p:cond delay="0"/>
                                  </p:stCondLst>
                                  <p:childTnLst>
                                    <p:set>
                                      <p:cBhvr>
                                        <p:cTn id="164" dur="1" fill="hold">
                                          <p:stCondLst>
                                            <p:cond delay="0"/>
                                          </p:stCondLst>
                                        </p:cTn>
                                        <p:tgtEl>
                                          <p:spTgt spid="62"/>
                                        </p:tgtEl>
                                        <p:attrNameLst>
                                          <p:attrName>style.visibility</p:attrName>
                                        </p:attrNameLst>
                                      </p:cBhvr>
                                      <p:to>
                                        <p:strVal val="visible"/>
                                      </p:to>
                                    </p:set>
                                    <p:animEffect transition="in" filter="fade">
                                      <p:cBhvr>
                                        <p:cTn id="165" dur="1000"/>
                                        <p:tgtEl>
                                          <p:spTgt spid="62"/>
                                        </p:tgtEl>
                                      </p:cBhvr>
                                    </p:animEffect>
                                    <p:anim calcmode="lin" valueType="num">
                                      <p:cBhvr>
                                        <p:cTn id="166" dur="1000" fill="hold"/>
                                        <p:tgtEl>
                                          <p:spTgt spid="62"/>
                                        </p:tgtEl>
                                        <p:attrNameLst>
                                          <p:attrName>ppt_x</p:attrName>
                                        </p:attrNameLst>
                                      </p:cBhvr>
                                      <p:tavLst>
                                        <p:tav tm="0">
                                          <p:val>
                                            <p:strVal val="#ppt_x"/>
                                          </p:val>
                                        </p:tav>
                                        <p:tav tm="100000">
                                          <p:val>
                                            <p:strVal val="#ppt_x"/>
                                          </p:val>
                                        </p:tav>
                                      </p:tavLst>
                                    </p:anim>
                                    <p:anim calcmode="lin" valueType="num">
                                      <p:cBhvr>
                                        <p:cTn id="167"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2" presetClass="entr" presetSubtype="0" fill="hold" grpId="0" nodeType="clickEffect">
                                  <p:stCondLst>
                                    <p:cond delay="0"/>
                                  </p:stCondLst>
                                  <p:childTnLst>
                                    <p:set>
                                      <p:cBhvr>
                                        <p:cTn id="171" dur="1" fill="hold">
                                          <p:stCondLst>
                                            <p:cond delay="0"/>
                                          </p:stCondLst>
                                        </p:cTn>
                                        <p:tgtEl>
                                          <p:spTgt spid="63"/>
                                        </p:tgtEl>
                                        <p:attrNameLst>
                                          <p:attrName>style.visibility</p:attrName>
                                        </p:attrNameLst>
                                      </p:cBhvr>
                                      <p:to>
                                        <p:strVal val="visible"/>
                                      </p:to>
                                    </p:set>
                                    <p:animEffect transition="in" filter="fade">
                                      <p:cBhvr>
                                        <p:cTn id="172" dur="1000"/>
                                        <p:tgtEl>
                                          <p:spTgt spid="63"/>
                                        </p:tgtEl>
                                      </p:cBhvr>
                                    </p:animEffect>
                                    <p:anim calcmode="lin" valueType="num">
                                      <p:cBhvr>
                                        <p:cTn id="173" dur="1000" fill="hold"/>
                                        <p:tgtEl>
                                          <p:spTgt spid="63"/>
                                        </p:tgtEl>
                                        <p:attrNameLst>
                                          <p:attrName>ppt_x</p:attrName>
                                        </p:attrNameLst>
                                      </p:cBhvr>
                                      <p:tavLst>
                                        <p:tav tm="0">
                                          <p:val>
                                            <p:strVal val="#ppt_x"/>
                                          </p:val>
                                        </p:tav>
                                        <p:tav tm="100000">
                                          <p:val>
                                            <p:strVal val="#ppt_x"/>
                                          </p:val>
                                        </p:tav>
                                      </p:tavLst>
                                    </p:anim>
                                    <p:anim calcmode="lin" valueType="num">
                                      <p:cBhvr>
                                        <p:cTn id="174"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42" presetClass="entr" presetSubtype="0" fill="hold" grpId="0" nodeType="clickEffect">
                                  <p:stCondLst>
                                    <p:cond delay="0"/>
                                  </p:stCondLst>
                                  <p:childTnLst>
                                    <p:set>
                                      <p:cBhvr>
                                        <p:cTn id="178" dur="1" fill="hold">
                                          <p:stCondLst>
                                            <p:cond delay="0"/>
                                          </p:stCondLst>
                                        </p:cTn>
                                        <p:tgtEl>
                                          <p:spTgt spid="64"/>
                                        </p:tgtEl>
                                        <p:attrNameLst>
                                          <p:attrName>style.visibility</p:attrName>
                                        </p:attrNameLst>
                                      </p:cBhvr>
                                      <p:to>
                                        <p:strVal val="visible"/>
                                      </p:to>
                                    </p:set>
                                    <p:animEffect transition="in" filter="fade">
                                      <p:cBhvr>
                                        <p:cTn id="179" dur="1000"/>
                                        <p:tgtEl>
                                          <p:spTgt spid="64"/>
                                        </p:tgtEl>
                                      </p:cBhvr>
                                    </p:animEffect>
                                    <p:anim calcmode="lin" valueType="num">
                                      <p:cBhvr>
                                        <p:cTn id="180" dur="1000" fill="hold"/>
                                        <p:tgtEl>
                                          <p:spTgt spid="64"/>
                                        </p:tgtEl>
                                        <p:attrNameLst>
                                          <p:attrName>ppt_x</p:attrName>
                                        </p:attrNameLst>
                                      </p:cBhvr>
                                      <p:tavLst>
                                        <p:tav tm="0">
                                          <p:val>
                                            <p:strVal val="#ppt_x"/>
                                          </p:val>
                                        </p:tav>
                                        <p:tav tm="100000">
                                          <p:val>
                                            <p:strVal val="#ppt_x"/>
                                          </p:val>
                                        </p:tav>
                                      </p:tavLst>
                                    </p:anim>
                                    <p:anim calcmode="lin" valueType="num">
                                      <p:cBhvr>
                                        <p:cTn id="18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42" presetClass="entr" presetSubtype="0" fill="hold" grpId="0" nodeType="clickEffect">
                                  <p:stCondLst>
                                    <p:cond delay="0"/>
                                  </p:stCondLst>
                                  <p:childTnLst>
                                    <p:set>
                                      <p:cBhvr>
                                        <p:cTn id="185" dur="1" fill="hold">
                                          <p:stCondLst>
                                            <p:cond delay="0"/>
                                          </p:stCondLst>
                                        </p:cTn>
                                        <p:tgtEl>
                                          <p:spTgt spid="66"/>
                                        </p:tgtEl>
                                        <p:attrNameLst>
                                          <p:attrName>style.visibility</p:attrName>
                                        </p:attrNameLst>
                                      </p:cBhvr>
                                      <p:to>
                                        <p:strVal val="visible"/>
                                      </p:to>
                                    </p:set>
                                    <p:animEffect transition="in" filter="fade">
                                      <p:cBhvr>
                                        <p:cTn id="186" dur="1000"/>
                                        <p:tgtEl>
                                          <p:spTgt spid="66"/>
                                        </p:tgtEl>
                                      </p:cBhvr>
                                    </p:animEffect>
                                    <p:anim calcmode="lin" valueType="num">
                                      <p:cBhvr>
                                        <p:cTn id="187" dur="1000" fill="hold"/>
                                        <p:tgtEl>
                                          <p:spTgt spid="66"/>
                                        </p:tgtEl>
                                        <p:attrNameLst>
                                          <p:attrName>ppt_x</p:attrName>
                                        </p:attrNameLst>
                                      </p:cBhvr>
                                      <p:tavLst>
                                        <p:tav tm="0">
                                          <p:val>
                                            <p:strVal val="#ppt_x"/>
                                          </p:val>
                                        </p:tav>
                                        <p:tav tm="100000">
                                          <p:val>
                                            <p:strVal val="#ppt_x"/>
                                          </p:val>
                                        </p:tav>
                                      </p:tavLst>
                                    </p:anim>
                                    <p:anim calcmode="lin" valueType="num">
                                      <p:cBhvr>
                                        <p:cTn id="188"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42" presetClass="entr" presetSubtype="0" fill="hold" grpId="0" nodeType="clickEffect">
                                  <p:stCondLst>
                                    <p:cond delay="0"/>
                                  </p:stCondLst>
                                  <p:childTnLst>
                                    <p:set>
                                      <p:cBhvr>
                                        <p:cTn id="192" dur="1" fill="hold">
                                          <p:stCondLst>
                                            <p:cond delay="0"/>
                                          </p:stCondLst>
                                        </p:cTn>
                                        <p:tgtEl>
                                          <p:spTgt spid="8"/>
                                        </p:tgtEl>
                                        <p:attrNameLst>
                                          <p:attrName>style.visibility</p:attrName>
                                        </p:attrNameLst>
                                      </p:cBhvr>
                                      <p:to>
                                        <p:strVal val="visible"/>
                                      </p:to>
                                    </p:set>
                                    <p:animEffect transition="in" filter="fade">
                                      <p:cBhvr>
                                        <p:cTn id="193" dur="1000"/>
                                        <p:tgtEl>
                                          <p:spTgt spid="8"/>
                                        </p:tgtEl>
                                      </p:cBhvr>
                                    </p:animEffect>
                                    <p:anim calcmode="lin" valueType="num">
                                      <p:cBhvr>
                                        <p:cTn id="194" dur="1000" fill="hold"/>
                                        <p:tgtEl>
                                          <p:spTgt spid="8"/>
                                        </p:tgtEl>
                                        <p:attrNameLst>
                                          <p:attrName>ppt_x</p:attrName>
                                        </p:attrNameLst>
                                      </p:cBhvr>
                                      <p:tavLst>
                                        <p:tav tm="0">
                                          <p:val>
                                            <p:strVal val="#ppt_x"/>
                                          </p:val>
                                        </p:tav>
                                        <p:tav tm="100000">
                                          <p:val>
                                            <p:strVal val="#ppt_x"/>
                                          </p:val>
                                        </p:tav>
                                      </p:tavLst>
                                    </p:anim>
                                    <p:anim calcmode="lin" valueType="num">
                                      <p:cBhvr>
                                        <p:cTn id="19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2" presetClass="entr" presetSubtype="0" fill="hold" grpId="0" nodeType="clickEffect">
                                  <p:stCondLst>
                                    <p:cond delay="0"/>
                                  </p:stCondLst>
                                  <p:childTnLst>
                                    <p:set>
                                      <p:cBhvr>
                                        <p:cTn id="199" dur="1" fill="hold">
                                          <p:stCondLst>
                                            <p:cond delay="0"/>
                                          </p:stCondLst>
                                        </p:cTn>
                                        <p:tgtEl>
                                          <p:spTgt spid="67"/>
                                        </p:tgtEl>
                                        <p:attrNameLst>
                                          <p:attrName>style.visibility</p:attrName>
                                        </p:attrNameLst>
                                      </p:cBhvr>
                                      <p:to>
                                        <p:strVal val="visible"/>
                                      </p:to>
                                    </p:set>
                                    <p:animEffect transition="in" filter="fade">
                                      <p:cBhvr>
                                        <p:cTn id="200" dur="1000"/>
                                        <p:tgtEl>
                                          <p:spTgt spid="67"/>
                                        </p:tgtEl>
                                      </p:cBhvr>
                                    </p:animEffect>
                                    <p:anim calcmode="lin" valueType="num">
                                      <p:cBhvr>
                                        <p:cTn id="201" dur="1000" fill="hold"/>
                                        <p:tgtEl>
                                          <p:spTgt spid="67"/>
                                        </p:tgtEl>
                                        <p:attrNameLst>
                                          <p:attrName>ppt_x</p:attrName>
                                        </p:attrNameLst>
                                      </p:cBhvr>
                                      <p:tavLst>
                                        <p:tav tm="0">
                                          <p:val>
                                            <p:strVal val="#ppt_x"/>
                                          </p:val>
                                        </p:tav>
                                        <p:tav tm="100000">
                                          <p:val>
                                            <p:strVal val="#ppt_x"/>
                                          </p:val>
                                        </p:tav>
                                      </p:tavLst>
                                    </p:anim>
                                    <p:anim calcmode="lin" valueType="num">
                                      <p:cBhvr>
                                        <p:cTn id="202"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2" presetClass="entr" presetSubtype="0" fill="hold" grpId="0" nodeType="clickEffect">
                                  <p:stCondLst>
                                    <p:cond delay="0"/>
                                  </p:stCondLst>
                                  <p:childTnLst>
                                    <p:set>
                                      <p:cBhvr>
                                        <p:cTn id="206" dur="1" fill="hold">
                                          <p:stCondLst>
                                            <p:cond delay="0"/>
                                          </p:stCondLst>
                                        </p:cTn>
                                        <p:tgtEl>
                                          <p:spTgt spid="68"/>
                                        </p:tgtEl>
                                        <p:attrNameLst>
                                          <p:attrName>style.visibility</p:attrName>
                                        </p:attrNameLst>
                                      </p:cBhvr>
                                      <p:to>
                                        <p:strVal val="visible"/>
                                      </p:to>
                                    </p:set>
                                    <p:animEffect transition="in" filter="fade">
                                      <p:cBhvr>
                                        <p:cTn id="207" dur="1000"/>
                                        <p:tgtEl>
                                          <p:spTgt spid="68"/>
                                        </p:tgtEl>
                                      </p:cBhvr>
                                    </p:animEffect>
                                    <p:anim calcmode="lin" valueType="num">
                                      <p:cBhvr>
                                        <p:cTn id="208" dur="1000" fill="hold"/>
                                        <p:tgtEl>
                                          <p:spTgt spid="68"/>
                                        </p:tgtEl>
                                        <p:attrNameLst>
                                          <p:attrName>ppt_x</p:attrName>
                                        </p:attrNameLst>
                                      </p:cBhvr>
                                      <p:tavLst>
                                        <p:tav tm="0">
                                          <p:val>
                                            <p:strVal val="#ppt_x"/>
                                          </p:val>
                                        </p:tav>
                                        <p:tav tm="100000">
                                          <p:val>
                                            <p:strVal val="#ppt_x"/>
                                          </p:val>
                                        </p:tav>
                                      </p:tavLst>
                                    </p:anim>
                                    <p:anim calcmode="lin" valueType="num">
                                      <p:cBhvr>
                                        <p:cTn id="20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10" fill="hold">
                      <p:stCondLst>
                        <p:cond delay="indefinite"/>
                      </p:stCondLst>
                      <p:childTnLst>
                        <p:par>
                          <p:cTn id="211" fill="hold">
                            <p:stCondLst>
                              <p:cond delay="0"/>
                            </p:stCondLst>
                            <p:childTnLst>
                              <p:par>
                                <p:cTn id="212" presetID="42" presetClass="entr" presetSubtype="0" fill="hold" grpId="0" nodeType="clickEffect">
                                  <p:stCondLst>
                                    <p:cond delay="0"/>
                                  </p:stCondLst>
                                  <p:childTnLst>
                                    <p:set>
                                      <p:cBhvr>
                                        <p:cTn id="213" dur="1" fill="hold">
                                          <p:stCondLst>
                                            <p:cond delay="0"/>
                                          </p:stCondLst>
                                        </p:cTn>
                                        <p:tgtEl>
                                          <p:spTgt spid="3"/>
                                        </p:tgtEl>
                                        <p:attrNameLst>
                                          <p:attrName>style.visibility</p:attrName>
                                        </p:attrNameLst>
                                      </p:cBhvr>
                                      <p:to>
                                        <p:strVal val="visible"/>
                                      </p:to>
                                    </p:set>
                                    <p:animEffect transition="in" filter="fade">
                                      <p:cBhvr>
                                        <p:cTn id="214" dur="1000"/>
                                        <p:tgtEl>
                                          <p:spTgt spid="3"/>
                                        </p:tgtEl>
                                      </p:cBhvr>
                                    </p:animEffect>
                                    <p:anim calcmode="lin" valueType="num">
                                      <p:cBhvr>
                                        <p:cTn id="215" dur="1000" fill="hold"/>
                                        <p:tgtEl>
                                          <p:spTgt spid="3"/>
                                        </p:tgtEl>
                                        <p:attrNameLst>
                                          <p:attrName>ppt_x</p:attrName>
                                        </p:attrNameLst>
                                      </p:cBhvr>
                                      <p:tavLst>
                                        <p:tav tm="0">
                                          <p:val>
                                            <p:strVal val="#ppt_x"/>
                                          </p:val>
                                        </p:tav>
                                        <p:tav tm="100000">
                                          <p:val>
                                            <p:strVal val="#ppt_x"/>
                                          </p:val>
                                        </p:tav>
                                      </p:tavLst>
                                    </p:anim>
                                    <p:anim calcmode="lin" valueType="num">
                                      <p:cBhvr>
                                        <p:cTn id="2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2" grpId="0" animBg="1"/>
      <p:bldP spid="2" grpId="0" animBg="1"/>
      <p:bldP spid="56" grpId="0" animBg="1"/>
      <p:bldP spid="57" grpId="0" animBg="1"/>
      <p:bldP spid="58" grpId="0" animBg="1"/>
      <p:bldP spid="60" grpId="0" animBg="1"/>
      <p:bldP spid="61" grpId="0" animBg="1"/>
      <p:bldP spid="62" grpId="0" animBg="1"/>
      <p:bldP spid="63" grpId="0" animBg="1"/>
      <p:bldP spid="64" grpId="0" animBg="1"/>
      <p:bldP spid="66" grpId="0" animBg="1"/>
      <p:bldP spid="67" grpId="0" animBg="1"/>
      <p:bldP spid="68" grpId="0" animBg="1"/>
      <p:bldP spid="3" grpId="0" animBg="1"/>
      <p:bldP spid="4" grpId="0" animBg="1"/>
      <p:bldP spid="5"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AA89E3-21C5-4381-AEB0-BBDB3AC2B048}"/>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pic>
        <p:nvPicPr>
          <p:cNvPr id="91" name="図 90">
            <a:extLst>
              <a:ext uri="{FF2B5EF4-FFF2-40B4-BE49-F238E27FC236}">
                <a16:creationId xmlns:a16="http://schemas.microsoft.com/office/drawing/2014/main" id="{76C24E8E-4DC5-4E2B-94DD-6E9EFA0398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692" y="926766"/>
            <a:ext cx="8031195" cy="5087173"/>
          </a:xfrm>
          <a:prstGeom prst="rect">
            <a:avLst/>
          </a:prstGeom>
        </p:spPr>
      </p:pic>
      <p:cxnSp>
        <p:nvCxnSpPr>
          <p:cNvPr id="57" name="直線コネクタ 56">
            <a:extLst>
              <a:ext uri="{FF2B5EF4-FFF2-40B4-BE49-F238E27FC236}">
                <a16:creationId xmlns:a16="http://schemas.microsoft.com/office/drawing/2014/main" id="{C3345B00-6C6D-4C82-B18B-111527C1CD2E}"/>
              </a:ext>
            </a:extLst>
          </p:cNvPr>
          <p:cNvCxnSpPr/>
          <p:nvPr/>
        </p:nvCxnSpPr>
        <p:spPr>
          <a:xfrm flipV="1">
            <a:off x="5727175" y="3589970"/>
            <a:ext cx="8116" cy="156638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2C0A5AB-6CB5-4BC1-9AB7-0B3C827F2DF5}"/>
              </a:ext>
            </a:extLst>
          </p:cNvPr>
          <p:cNvCxnSpPr>
            <a:cxnSpLocks/>
          </p:cNvCxnSpPr>
          <p:nvPr/>
        </p:nvCxnSpPr>
        <p:spPr>
          <a:xfrm>
            <a:off x="5789396" y="2848710"/>
            <a:ext cx="0" cy="4571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6A8D8BA-E96F-43F9-8319-843C0F0DC938}"/>
              </a:ext>
            </a:extLst>
          </p:cNvPr>
          <p:cNvCxnSpPr>
            <a:cxnSpLocks/>
            <a:endCxn id="71" idx="1"/>
          </p:cNvCxnSpPr>
          <p:nvPr/>
        </p:nvCxnSpPr>
        <p:spPr>
          <a:xfrm>
            <a:off x="6630366" y="3446586"/>
            <a:ext cx="338532" cy="0"/>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86FB7B1-AD82-446D-AFD8-6754F817D85D}"/>
              </a:ext>
            </a:extLst>
          </p:cNvPr>
          <p:cNvCxnSpPr/>
          <p:nvPr/>
        </p:nvCxnSpPr>
        <p:spPr>
          <a:xfrm>
            <a:off x="6181669" y="3614847"/>
            <a:ext cx="0" cy="478842"/>
          </a:xfrm>
          <a:prstGeom prst="line">
            <a:avLst/>
          </a:prstGeom>
          <a:ln w="476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1">
            <a:extLst>
              <a:ext uri="{FF2B5EF4-FFF2-40B4-BE49-F238E27FC236}">
                <a16:creationId xmlns:a16="http://schemas.microsoft.com/office/drawing/2014/main" id="{9D13385A-CA0E-4F34-B8A2-F2D3646CBD02}"/>
              </a:ext>
            </a:extLst>
          </p:cNvPr>
          <p:cNvSpPr txBox="1"/>
          <p:nvPr/>
        </p:nvSpPr>
        <p:spPr>
          <a:xfrm>
            <a:off x="6103301" y="4091556"/>
            <a:ext cx="125256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八名川まつり</a:t>
            </a:r>
          </a:p>
        </p:txBody>
      </p:sp>
      <p:sp>
        <p:nvSpPr>
          <p:cNvPr id="62" name="テキスト ボックス 2">
            <a:extLst>
              <a:ext uri="{FF2B5EF4-FFF2-40B4-BE49-F238E27FC236}">
                <a16:creationId xmlns:a16="http://schemas.microsoft.com/office/drawing/2014/main" id="{77CDD923-B523-4F0C-9A95-E32563D6341B}"/>
              </a:ext>
            </a:extLst>
          </p:cNvPr>
          <p:cNvSpPr txBox="1"/>
          <p:nvPr/>
        </p:nvSpPr>
        <p:spPr>
          <a:xfrm>
            <a:off x="2651219" y="6013939"/>
            <a:ext cx="957685" cy="215073"/>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環境の教育</a:t>
            </a:r>
          </a:p>
        </p:txBody>
      </p:sp>
      <p:sp>
        <p:nvSpPr>
          <p:cNvPr id="63" name="テキスト ボックス 3">
            <a:extLst>
              <a:ext uri="{FF2B5EF4-FFF2-40B4-BE49-F238E27FC236}">
                <a16:creationId xmlns:a16="http://schemas.microsoft.com/office/drawing/2014/main" id="{8E470BCB-1603-42E7-8F82-45F761C45BF3}"/>
              </a:ext>
            </a:extLst>
          </p:cNvPr>
          <p:cNvSpPr txBox="1"/>
          <p:nvPr/>
        </p:nvSpPr>
        <p:spPr>
          <a:xfrm>
            <a:off x="3752290" y="6013939"/>
            <a:ext cx="933337" cy="215073"/>
          </a:xfrm>
          <a:prstGeom prst="rect">
            <a:avLst/>
          </a:prstGeom>
          <a:solidFill>
            <a:srgbClr val="FFFF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多文化理解</a:t>
            </a:r>
          </a:p>
        </p:txBody>
      </p:sp>
      <p:sp>
        <p:nvSpPr>
          <p:cNvPr id="64" name="テキスト ボックス 4">
            <a:extLst>
              <a:ext uri="{FF2B5EF4-FFF2-40B4-BE49-F238E27FC236}">
                <a16:creationId xmlns:a16="http://schemas.microsoft.com/office/drawing/2014/main" id="{AA017D03-7DDD-48EB-A9A2-97AF596C772C}"/>
              </a:ext>
            </a:extLst>
          </p:cNvPr>
          <p:cNvSpPr txBox="1"/>
          <p:nvPr/>
        </p:nvSpPr>
        <p:spPr>
          <a:xfrm>
            <a:off x="4764079" y="6013942"/>
            <a:ext cx="1216025" cy="211014"/>
          </a:xfrm>
          <a:prstGeom prst="rect">
            <a:avLst/>
          </a:prstGeom>
          <a:solidFill>
            <a:srgbClr val="FCC8F5"/>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人権・命の教育</a:t>
            </a:r>
          </a:p>
        </p:txBody>
      </p:sp>
      <p:sp>
        <p:nvSpPr>
          <p:cNvPr id="65" name="テキスト ボックス 5">
            <a:extLst>
              <a:ext uri="{FF2B5EF4-FFF2-40B4-BE49-F238E27FC236}">
                <a16:creationId xmlns:a16="http://schemas.microsoft.com/office/drawing/2014/main" id="{76D5BCC5-8376-4BC6-81C5-38875ECC55D9}"/>
              </a:ext>
            </a:extLst>
          </p:cNvPr>
          <p:cNvSpPr txBox="1"/>
          <p:nvPr/>
        </p:nvSpPr>
        <p:spPr>
          <a:xfrm>
            <a:off x="6033112" y="6013939"/>
            <a:ext cx="982033" cy="215073"/>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dirty="0"/>
              <a:t>学習スキル</a:t>
            </a:r>
          </a:p>
        </p:txBody>
      </p:sp>
      <p:cxnSp>
        <p:nvCxnSpPr>
          <p:cNvPr id="66" name="直線コネクタ 65">
            <a:extLst>
              <a:ext uri="{FF2B5EF4-FFF2-40B4-BE49-F238E27FC236}">
                <a16:creationId xmlns:a16="http://schemas.microsoft.com/office/drawing/2014/main" id="{E2380EF6-4176-4FA3-B9BA-038764497468}"/>
              </a:ext>
            </a:extLst>
          </p:cNvPr>
          <p:cNvCxnSpPr/>
          <p:nvPr/>
        </p:nvCxnSpPr>
        <p:spPr>
          <a:xfrm flipH="1">
            <a:off x="4726204" y="1520396"/>
            <a:ext cx="8116" cy="1030729"/>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82EAD775-D89C-466C-8FBE-09E806A313E1}"/>
              </a:ext>
            </a:extLst>
          </p:cNvPr>
          <p:cNvCxnSpPr/>
          <p:nvPr/>
        </p:nvCxnSpPr>
        <p:spPr>
          <a:xfrm>
            <a:off x="4792486" y="3029965"/>
            <a:ext cx="666862" cy="27594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ボックス 90">
            <a:extLst>
              <a:ext uri="{FF2B5EF4-FFF2-40B4-BE49-F238E27FC236}">
                <a16:creationId xmlns:a16="http://schemas.microsoft.com/office/drawing/2014/main" id="{8AA9F2B7-99EB-49A3-A4CF-3782A981E682}"/>
              </a:ext>
            </a:extLst>
          </p:cNvPr>
          <p:cNvSpPr txBox="1"/>
          <p:nvPr/>
        </p:nvSpPr>
        <p:spPr>
          <a:xfrm>
            <a:off x="6968898" y="3194991"/>
            <a:ext cx="1252565" cy="503190"/>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世界が１００人の村だったら</a:t>
            </a:r>
          </a:p>
        </p:txBody>
      </p:sp>
      <p:cxnSp>
        <p:nvCxnSpPr>
          <p:cNvPr id="72" name="直線コネクタ 71">
            <a:extLst>
              <a:ext uri="{FF2B5EF4-FFF2-40B4-BE49-F238E27FC236}">
                <a16:creationId xmlns:a16="http://schemas.microsoft.com/office/drawing/2014/main" id="{58FF4F9E-66F5-4357-8184-20824830CFF4}"/>
              </a:ext>
            </a:extLst>
          </p:cNvPr>
          <p:cNvCxnSpPr>
            <a:cxnSpLocks/>
          </p:cNvCxnSpPr>
          <p:nvPr/>
        </p:nvCxnSpPr>
        <p:spPr>
          <a:xfrm flipV="1">
            <a:off x="5303158" y="2751318"/>
            <a:ext cx="408677" cy="90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円形吹き出し 8">
            <a:extLst>
              <a:ext uri="{FF2B5EF4-FFF2-40B4-BE49-F238E27FC236}">
                <a16:creationId xmlns:a16="http://schemas.microsoft.com/office/drawing/2014/main" id="{999A0B74-FA40-484F-A323-1D0A248EB872}"/>
              </a:ext>
            </a:extLst>
          </p:cNvPr>
          <p:cNvSpPr/>
          <p:nvPr/>
        </p:nvSpPr>
        <p:spPr>
          <a:xfrm>
            <a:off x="1819101" y="1203872"/>
            <a:ext cx="2014347" cy="711500"/>
          </a:xfrm>
          <a:prstGeom prst="wedgeEllipseCallout">
            <a:avLst>
              <a:gd name="adj1" fmla="val 61688"/>
              <a:gd name="adj2" fmla="val -2366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①　</a:t>
            </a:r>
            <a:r>
              <a:rPr lang="en-US" altLang="ja-JP" sz="1193" b="1" dirty="0">
                <a:latin typeface="+mn-ea"/>
              </a:rPr>
              <a:t>SDGs</a:t>
            </a:r>
            <a:r>
              <a:rPr lang="ja-JP" altLang="en-US" sz="1193" b="1" dirty="0">
                <a:latin typeface="+mn-ea"/>
              </a:rPr>
              <a:t>の視点から未来について、自分の考えをもつ</a:t>
            </a:r>
            <a:endParaRPr lang="en-US" altLang="ja-JP" sz="1193" b="1" dirty="0">
              <a:latin typeface="+mn-ea"/>
            </a:endParaRPr>
          </a:p>
        </p:txBody>
      </p:sp>
      <p:sp>
        <p:nvSpPr>
          <p:cNvPr id="74" name="円形吹き出し 26">
            <a:extLst>
              <a:ext uri="{FF2B5EF4-FFF2-40B4-BE49-F238E27FC236}">
                <a16:creationId xmlns:a16="http://schemas.microsoft.com/office/drawing/2014/main" id="{766C939F-2EEF-4004-823B-8B36CBB251D8}"/>
              </a:ext>
            </a:extLst>
          </p:cNvPr>
          <p:cNvSpPr/>
          <p:nvPr/>
        </p:nvSpPr>
        <p:spPr>
          <a:xfrm>
            <a:off x="5213164" y="1569089"/>
            <a:ext cx="1988756" cy="795366"/>
          </a:xfrm>
          <a:prstGeom prst="wedgeEllipseCallout">
            <a:avLst>
              <a:gd name="adj1" fmla="val -1122"/>
              <a:gd name="adj2" fmla="val 7080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⑤　戦後の焼け跡から立ち上がった先人の勇気を思う。</a:t>
            </a:r>
            <a:endParaRPr lang="en-US" altLang="ja-JP" sz="1193" b="1" dirty="0">
              <a:latin typeface="+mn-ea"/>
            </a:endParaRPr>
          </a:p>
        </p:txBody>
      </p:sp>
      <p:sp>
        <p:nvSpPr>
          <p:cNvPr id="75" name="円形吹き出し 27">
            <a:extLst>
              <a:ext uri="{FF2B5EF4-FFF2-40B4-BE49-F238E27FC236}">
                <a16:creationId xmlns:a16="http://schemas.microsoft.com/office/drawing/2014/main" id="{980492D1-4170-4DE1-91A2-9E8A442C0C05}"/>
              </a:ext>
            </a:extLst>
          </p:cNvPr>
          <p:cNvSpPr/>
          <p:nvPr/>
        </p:nvSpPr>
        <p:spPr>
          <a:xfrm>
            <a:off x="2540300" y="2242718"/>
            <a:ext cx="1358073" cy="819714"/>
          </a:xfrm>
          <a:prstGeom prst="wedgeEllipseCallout">
            <a:avLst>
              <a:gd name="adj1" fmla="val 62854"/>
              <a:gd name="adj2" fmla="val 767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a:latin typeface="+mn-ea"/>
              </a:rPr>
              <a:t>②　戦争中の生活や人々の願いを知る</a:t>
            </a:r>
            <a:endParaRPr lang="en-US" altLang="ja-JP" sz="1193" b="1">
              <a:latin typeface="+mn-ea"/>
            </a:endParaRPr>
          </a:p>
        </p:txBody>
      </p:sp>
      <p:sp>
        <p:nvSpPr>
          <p:cNvPr id="76" name="円形吹き出し 28">
            <a:extLst>
              <a:ext uri="{FF2B5EF4-FFF2-40B4-BE49-F238E27FC236}">
                <a16:creationId xmlns:a16="http://schemas.microsoft.com/office/drawing/2014/main" id="{0ADCE918-5FA4-4B41-8FA4-42ABC25AA333}"/>
              </a:ext>
            </a:extLst>
          </p:cNvPr>
          <p:cNvSpPr/>
          <p:nvPr/>
        </p:nvSpPr>
        <p:spPr>
          <a:xfrm>
            <a:off x="3133685" y="3146296"/>
            <a:ext cx="1930686" cy="873820"/>
          </a:xfrm>
          <a:prstGeom prst="wedgeEllipseCallout">
            <a:avLst>
              <a:gd name="adj1" fmla="val 74664"/>
              <a:gd name="adj2" fmla="val -1484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③　キャリアについて考え、自分を見つめる</a:t>
            </a:r>
            <a:endParaRPr lang="en-US" altLang="ja-JP" sz="1193" b="1" dirty="0">
              <a:latin typeface="+mn-ea"/>
            </a:endParaRPr>
          </a:p>
        </p:txBody>
      </p:sp>
      <p:sp>
        <p:nvSpPr>
          <p:cNvPr id="77" name="円形吹き出し 29">
            <a:extLst>
              <a:ext uri="{FF2B5EF4-FFF2-40B4-BE49-F238E27FC236}">
                <a16:creationId xmlns:a16="http://schemas.microsoft.com/office/drawing/2014/main" id="{4AC1AAAA-5B09-484C-9CAC-BD7AE12F31F0}"/>
              </a:ext>
            </a:extLst>
          </p:cNvPr>
          <p:cNvSpPr/>
          <p:nvPr/>
        </p:nvSpPr>
        <p:spPr>
          <a:xfrm>
            <a:off x="3464593" y="4120213"/>
            <a:ext cx="2192246" cy="754786"/>
          </a:xfrm>
          <a:prstGeom prst="wedgeEllipseCallout">
            <a:avLst>
              <a:gd name="adj1" fmla="val 47518"/>
              <a:gd name="adj2" fmla="val -10728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⑥　自分がなりたい職業を選び、実現への道筋を調べる</a:t>
            </a:r>
            <a:endParaRPr lang="en-US" altLang="ja-JP" sz="1193" b="1" dirty="0">
              <a:latin typeface="+mn-ea"/>
            </a:endParaRPr>
          </a:p>
        </p:txBody>
      </p:sp>
      <p:sp>
        <p:nvSpPr>
          <p:cNvPr id="78" name="円形吹き出し 31">
            <a:extLst>
              <a:ext uri="{FF2B5EF4-FFF2-40B4-BE49-F238E27FC236}">
                <a16:creationId xmlns:a16="http://schemas.microsoft.com/office/drawing/2014/main" id="{60C9646B-A2A3-456F-A326-31C981DE47A1}"/>
              </a:ext>
            </a:extLst>
          </p:cNvPr>
          <p:cNvSpPr/>
          <p:nvPr/>
        </p:nvSpPr>
        <p:spPr>
          <a:xfrm>
            <a:off x="6630366" y="4494898"/>
            <a:ext cx="1829187" cy="684449"/>
          </a:xfrm>
          <a:prstGeom prst="wedgeEllipseCallout">
            <a:avLst>
              <a:gd name="adj1" fmla="val -37344"/>
              <a:gd name="adj2" fmla="val -5473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⑦　調べたことを地域・保護者に発表する</a:t>
            </a:r>
            <a:endParaRPr lang="en-US" altLang="ja-JP" sz="1193" b="1" dirty="0">
              <a:latin typeface="+mn-ea"/>
            </a:endParaRPr>
          </a:p>
        </p:txBody>
      </p:sp>
      <p:sp>
        <p:nvSpPr>
          <p:cNvPr id="79" name="円形吹き出し 32">
            <a:extLst>
              <a:ext uri="{FF2B5EF4-FFF2-40B4-BE49-F238E27FC236}">
                <a16:creationId xmlns:a16="http://schemas.microsoft.com/office/drawing/2014/main" id="{B54B538D-1C17-47BD-9AAB-47C80D364FA0}"/>
              </a:ext>
            </a:extLst>
          </p:cNvPr>
          <p:cNvSpPr/>
          <p:nvPr/>
        </p:nvSpPr>
        <p:spPr>
          <a:xfrm>
            <a:off x="3443881" y="4956159"/>
            <a:ext cx="1815273" cy="741259"/>
          </a:xfrm>
          <a:prstGeom prst="wedgeEllipseCallout">
            <a:avLst>
              <a:gd name="adj1" fmla="val 62855"/>
              <a:gd name="adj2" fmla="val -70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④　将来の自分の姿を想像し、立体作品を作る</a:t>
            </a:r>
            <a:endParaRPr lang="en-US" altLang="ja-JP" sz="1193" b="1" dirty="0">
              <a:latin typeface="+mn-ea"/>
            </a:endParaRPr>
          </a:p>
          <a:p>
            <a:pPr>
              <a:lnSpc>
                <a:spcPts val="1108"/>
              </a:lnSpc>
            </a:pPr>
            <a:endParaRPr lang="en-US" altLang="ja-JP" sz="1193" b="1" dirty="0">
              <a:latin typeface="+mn-ea"/>
            </a:endParaRPr>
          </a:p>
          <a:p>
            <a:pPr>
              <a:lnSpc>
                <a:spcPts val="1108"/>
              </a:lnSpc>
            </a:pPr>
            <a:endParaRPr lang="en-US" altLang="ja-JP" sz="1193" b="1" dirty="0">
              <a:latin typeface="+mn-ea"/>
            </a:endParaRPr>
          </a:p>
        </p:txBody>
      </p:sp>
      <p:sp>
        <p:nvSpPr>
          <p:cNvPr id="81" name="テキスト ボックス 58">
            <a:extLst>
              <a:ext uri="{FF2B5EF4-FFF2-40B4-BE49-F238E27FC236}">
                <a16:creationId xmlns:a16="http://schemas.microsoft.com/office/drawing/2014/main" id="{02E215E8-0DFB-4F65-8725-94513ED33A0B}"/>
              </a:ext>
            </a:extLst>
          </p:cNvPr>
          <p:cNvSpPr txBox="1"/>
          <p:nvPr/>
        </p:nvSpPr>
        <p:spPr>
          <a:xfrm>
            <a:off x="5475580" y="2529481"/>
            <a:ext cx="1214691" cy="462611"/>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eaLnBrk="1" fontAlgn="auto" hangingPunct="1">
              <a:spcBef>
                <a:spcPts val="0"/>
              </a:spcBef>
              <a:spcAft>
                <a:spcPts val="0"/>
              </a:spcAft>
              <a:defRPr/>
            </a:pPr>
            <a:r>
              <a:rPr lang="ja-JP" altLang="en-US" sz="1193" b="1" dirty="0"/>
              <a:t>新しい日本、平和な日本へ</a:t>
            </a:r>
            <a:endParaRPr lang="en-US" altLang="ja-JP" sz="1193" b="1" dirty="0"/>
          </a:p>
        </p:txBody>
      </p:sp>
      <p:sp>
        <p:nvSpPr>
          <p:cNvPr id="80" name="円形吹き出し 35">
            <a:extLst>
              <a:ext uri="{FF2B5EF4-FFF2-40B4-BE49-F238E27FC236}">
                <a16:creationId xmlns:a16="http://schemas.microsoft.com/office/drawing/2014/main" id="{EC79716B-7669-4218-89B2-B48E66077CB8}"/>
              </a:ext>
            </a:extLst>
          </p:cNvPr>
          <p:cNvSpPr/>
          <p:nvPr/>
        </p:nvSpPr>
        <p:spPr>
          <a:xfrm>
            <a:off x="6762121" y="2142620"/>
            <a:ext cx="1842327" cy="968505"/>
          </a:xfrm>
          <a:prstGeom prst="wedgeEllipseCallout">
            <a:avLst>
              <a:gd name="adj1" fmla="val 4905"/>
              <a:gd name="adj2" fmla="val 60489"/>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⑧　世界の現状を見つめ自分の生き方・学び方について考える</a:t>
            </a:r>
            <a:endParaRPr lang="en-US" altLang="ja-JP" sz="1193" b="1" dirty="0">
              <a:latin typeface="+mn-ea"/>
            </a:endParaRPr>
          </a:p>
        </p:txBody>
      </p:sp>
      <p:sp>
        <p:nvSpPr>
          <p:cNvPr id="82" name="テキスト ボックス 20">
            <a:extLst>
              <a:ext uri="{FF2B5EF4-FFF2-40B4-BE49-F238E27FC236}">
                <a16:creationId xmlns:a16="http://schemas.microsoft.com/office/drawing/2014/main" id="{239A98E4-3991-4501-81C5-2C8C313FE2EC}"/>
              </a:ext>
            </a:extLst>
          </p:cNvPr>
          <p:cNvSpPr txBox="1"/>
          <p:nvPr/>
        </p:nvSpPr>
        <p:spPr>
          <a:xfrm>
            <a:off x="4006588" y="1206576"/>
            <a:ext cx="1303967" cy="557297"/>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t>未来がよりよくあるために</a:t>
            </a:r>
          </a:p>
        </p:txBody>
      </p:sp>
      <p:sp>
        <p:nvSpPr>
          <p:cNvPr id="87" name="正方形/長方形 86">
            <a:extLst>
              <a:ext uri="{FF2B5EF4-FFF2-40B4-BE49-F238E27FC236}">
                <a16:creationId xmlns:a16="http://schemas.microsoft.com/office/drawing/2014/main" id="{5B87A3CB-D690-4EE1-9466-6AB63C3323B5}"/>
              </a:ext>
            </a:extLst>
          </p:cNvPr>
          <p:cNvSpPr/>
          <p:nvPr/>
        </p:nvSpPr>
        <p:spPr>
          <a:xfrm>
            <a:off x="593709" y="392505"/>
            <a:ext cx="7749833" cy="362279"/>
          </a:xfrm>
          <a:prstGeom prst="rect">
            <a:avLst/>
          </a:prstGeom>
        </p:spPr>
        <p:txBody>
          <a:bodyPr wrap="square">
            <a:spAutoFit/>
          </a:bodyPr>
          <a:lstStyle/>
          <a:p>
            <a:r>
              <a:rPr lang="ja-JP" altLang="en-US" sz="1754" b="1" dirty="0">
                <a:solidFill>
                  <a:srgbClr val="000000"/>
                </a:solidFill>
                <a:latin typeface="ＭＳ Ｐゴシック" panose="020B0600070205080204" pitchFamily="50" charset="-128"/>
              </a:rPr>
              <a:t>第６学年　「未来にはばたけ」学習カレンダー</a:t>
            </a:r>
            <a:r>
              <a:rPr lang="ja-JP" altLang="en-US" sz="1754" dirty="0"/>
              <a:t> 　　　　　</a:t>
            </a:r>
            <a:r>
              <a:rPr lang="ja-JP" altLang="en-US" sz="1363" b="1" dirty="0">
                <a:solidFill>
                  <a:srgbClr val="000000"/>
                </a:solidFill>
                <a:latin typeface="ＭＳ Ｐゴシック" panose="020B0600070205080204" pitchFamily="50" charset="-128"/>
              </a:rPr>
              <a:t>江東区立八名川小学校</a:t>
            </a:r>
            <a:r>
              <a:rPr lang="ja-JP" altLang="en-US" sz="1754" dirty="0"/>
              <a:t> </a:t>
            </a:r>
          </a:p>
        </p:txBody>
      </p:sp>
      <p:pic>
        <p:nvPicPr>
          <p:cNvPr id="2" name="02 ＰＰＡＰ（ペンパイナッポーアッポーペン）">
            <a:hlinkClick r:id="" action="ppaction://media"/>
            <a:extLst>
              <a:ext uri="{FF2B5EF4-FFF2-40B4-BE49-F238E27FC236}">
                <a16:creationId xmlns:a16="http://schemas.microsoft.com/office/drawing/2014/main" id="{1F21844A-6EDA-4ADC-A22B-B9A2DED44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9692" y="5928638"/>
            <a:ext cx="346281" cy="346281"/>
          </a:xfrm>
          <a:prstGeom prst="rect">
            <a:avLst/>
          </a:prstGeom>
        </p:spPr>
      </p:pic>
      <p:pic>
        <p:nvPicPr>
          <p:cNvPr id="4" name="図 3">
            <a:extLst>
              <a:ext uri="{FF2B5EF4-FFF2-40B4-BE49-F238E27FC236}">
                <a16:creationId xmlns:a16="http://schemas.microsoft.com/office/drawing/2014/main" id="{4B598820-0911-4DEF-9960-D84A65211FB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03558" y="3589970"/>
            <a:ext cx="2361034" cy="2064163"/>
          </a:xfrm>
          <a:prstGeom prst="rect">
            <a:avLst/>
          </a:prstGeom>
        </p:spPr>
      </p:pic>
      <p:pic>
        <p:nvPicPr>
          <p:cNvPr id="36" name="図 35">
            <a:extLst>
              <a:ext uri="{FF2B5EF4-FFF2-40B4-BE49-F238E27FC236}">
                <a16:creationId xmlns:a16="http://schemas.microsoft.com/office/drawing/2014/main" id="{9AFA319A-B5CB-4ADB-8551-82DEE9A8364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60118" y="3668810"/>
            <a:ext cx="154295" cy="1620102"/>
          </a:xfrm>
          <a:prstGeom prst="rect">
            <a:avLst/>
          </a:prstGeom>
        </p:spPr>
      </p:pic>
      <p:sp>
        <p:nvSpPr>
          <p:cNvPr id="69" name="テキスト ボックス 68">
            <a:extLst>
              <a:ext uri="{FF2B5EF4-FFF2-40B4-BE49-F238E27FC236}">
                <a16:creationId xmlns:a16="http://schemas.microsoft.com/office/drawing/2014/main" id="{59385FFA-CE01-46E9-901C-8F96DCB4EF73}"/>
              </a:ext>
            </a:extLst>
          </p:cNvPr>
          <p:cNvSpPr txBox="1"/>
          <p:nvPr/>
        </p:nvSpPr>
        <p:spPr>
          <a:xfrm>
            <a:off x="5456643" y="3192286"/>
            <a:ext cx="1306673" cy="527538"/>
          </a:xfrm>
          <a:prstGeom prst="rect">
            <a:avLst/>
          </a:prstGeom>
          <a:solidFill>
            <a:srgbClr val="FCC8F5"/>
          </a:solidFill>
          <a:ln w="2857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latin typeface="AR P悠々ゴシック体E" panose="040B0900000000000000" pitchFamily="50" charset="-128"/>
                <a:ea typeface="AR P悠々ゴシック体E" panose="040B0900000000000000" pitchFamily="50" charset="-128"/>
              </a:rPr>
              <a:t>未来に</a:t>
            </a:r>
            <a:endParaRPr lang="en-US" altLang="ja-JP" sz="1363" b="1" dirty="0">
              <a:latin typeface="AR P悠々ゴシック体E" panose="040B0900000000000000" pitchFamily="50" charset="-128"/>
              <a:ea typeface="AR P悠々ゴシック体E" panose="040B0900000000000000" pitchFamily="50" charset="-128"/>
            </a:endParaRPr>
          </a:p>
          <a:p>
            <a:pPr algn="ctr"/>
            <a:r>
              <a:rPr lang="ja-JP" altLang="en-US" sz="1363" b="1" dirty="0">
                <a:latin typeface="AR P悠々ゴシック体E" panose="040B0900000000000000" pitchFamily="50" charset="-128"/>
                <a:ea typeface="AR P悠々ゴシック体E" panose="040B0900000000000000" pitchFamily="50" charset="-128"/>
              </a:rPr>
              <a:t>はばたけ！</a:t>
            </a:r>
          </a:p>
        </p:txBody>
      </p:sp>
      <p:sp>
        <p:nvSpPr>
          <p:cNvPr id="68" name="テキスト ボックス 85">
            <a:extLst>
              <a:ext uri="{FF2B5EF4-FFF2-40B4-BE49-F238E27FC236}">
                <a16:creationId xmlns:a16="http://schemas.microsoft.com/office/drawing/2014/main" id="{43E4AADF-CD5E-4450-B3EA-0C59AE6BCA79}"/>
              </a:ext>
            </a:extLst>
          </p:cNvPr>
          <p:cNvSpPr txBox="1"/>
          <p:nvPr/>
        </p:nvSpPr>
        <p:spPr>
          <a:xfrm>
            <a:off x="5416063" y="5134711"/>
            <a:ext cx="1274208" cy="284059"/>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１２年後の私</a:t>
            </a:r>
          </a:p>
        </p:txBody>
      </p:sp>
      <p:sp>
        <p:nvSpPr>
          <p:cNvPr id="3" name="楕円 2">
            <a:extLst>
              <a:ext uri="{FF2B5EF4-FFF2-40B4-BE49-F238E27FC236}">
                <a16:creationId xmlns:a16="http://schemas.microsoft.com/office/drawing/2014/main" id="{8D4503DD-666A-4D9B-ACE1-4E84D811E94A}"/>
              </a:ext>
            </a:extLst>
          </p:cNvPr>
          <p:cNvSpPr/>
          <p:nvPr/>
        </p:nvSpPr>
        <p:spPr>
          <a:xfrm>
            <a:off x="2245588" y="5742829"/>
            <a:ext cx="4956332" cy="74125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35" name="正方形/長方形 34">
            <a:extLst>
              <a:ext uri="{FF2B5EF4-FFF2-40B4-BE49-F238E27FC236}">
                <a16:creationId xmlns:a16="http://schemas.microsoft.com/office/drawing/2014/main" id="{37491373-C04E-4781-BEF4-3C498FA5CAC9}"/>
              </a:ext>
            </a:extLst>
          </p:cNvPr>
          <p:cNvSpPr/>
          <p:nvPr/>
        </p:nvSpPr>
        <p:spPr>
          <a:xfrm>
            <a:off x="1052880" y="3598756"/>
            <a:ext cx="2408660" cy="2064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endParaRPr lang="en-US" altLang="ja-JP" sz="6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従来の教科分断的な</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発想から、教科横断</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的な発想への飛躍が</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必要！</a:t>
            </a:r>
          </a:p>
        </p:txBody>
      </p:sp>
      <p:cxnSp>
        <p:nvCxnSpPr>
          <p:cNvPr id="40" name="直線コネクタ 39">
            <a:extLst>
              <a:ext uri="{FF2B5EF4-FFF2-40B4-BE49-F238E27FC236}">
                <a16:creationId xmlns:a16="http://schemas.microsoft.com/office/drawing/2014/main" id="{AE9B33CF-B554-4FFD-96D2-077C3E550A49}"/>
              </a:ext>
            </a:extLst>
          </p:cNvPr>
          <p:cNvCxnSpPr>
            <a:cxnSpLocks/>
          </p:cNvCxnSpPr>
          <p:nvPr/>
        </p:nvCxnSpPr>
        <p:spPr>
          <a:xfrm flipV="1">
            <a:off x="7344538" y="4261810"/>
            <a:ext cx="408677" cy="90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1">
            <a:extLst>
              <a:ext uri="{FF2B5EF4-FFF2-40B4-BE49-F238E27FC236}">
                <a16:creationId xmlns:a16="http://schemas.microsoft.com/office/drawing/2014/main" id="{D0086B43-2AC9-4C96-9DF8-B072284A007E}"/>
              </a:ext>
            </a:extLst>
          </p:cNvPr>
          <p:cNvSpPr txBox="1"/>
          <p:nvPr/>
        </p:nvSpPr>
        <p:spPr>
          <a:xfrm>
            <a:off x="7573446" y="4093689"/>
            <a:ext cx="80185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卒業式</a:t>
            </a:r>
            <a:endParaRPr lang="ja-JP" altLang="en-US" sz="1363" b="1" dirty="0">
              <a:latin typeface="HGS創英角ﾎﾟｯﾌﾟ体" panose="040B0A00000000000000" pitchFamily="50" charset="-128"/>
              <a:ea typeface="HGS創英角ﾎﾟｯﾌﾟ体" panose="040B0A00000000000000" pitchFamily="50" charset="-128"/>
            </a:endParaRPr>
          </a:p>
        </p:txBody>
      </p:sp>
      <p:sp>
        <p:nvSpPr>
          <p:cNvPr id="67" name="テキスト ボックス 41">
            <a:extLst>
              <a:ext uri="{FF2B5EF4-FFF2-40B4-BE49-F238E27FC236}">
                <a16:creationId xmlns:a16="http://schemas.microsoft.com/office/drawing/2014/main" id="{DAADB550-C0D3-4146-88C9-376B9E40AD23}"/>
              </a:ext>
            </a:extLst>
          </p:cNvPr>
          <p:cNvSpPr txBox="1"/>
          <p:nvPr/>
        </p:nvSpPr>
        <p:spPr>
          <a:xfrm>
            <a:off x="4091807" y="2499722"/>
            <a:ext cx="1297203" cy="530244"/>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eaLnBrk="1" fontAlgn="auto" hangingPunct="1">
              <a:spcBef>
                <a:spcPts val="0"/>
              </a:spcBef>
              <a:spcAft>
                <a:spcPts val="0"/>
              </a:spcAft>
              <a:defRPr/>
            </a:pPr>
            <a:r>
              <a:rPr lang="ja-JP" altLang="en-US" sz="1193" b="1" dirty="0"/>
              <a:t>長く続いた戦争と人々の暮らし</a:t>
            </a:r>
          </a:p>
        </p:txBody>
      </p:sp>
      <p:sp>
        <p:nvSpPr>
          <p:cNvPr id="5" name="矢印: 下 4">
            <a:extLst>
              <a:ext uri="{FF2B5EF4-FFF2-40B4-BE49-F238E27FC236}">
                <a16:creationId xmlns:a16="http://schemas.microsoft.com/office/drawing/2014/main" id="{2606E0B7-8F34-BC18-1883-C0CC73F50611}"/>
              </a:ext>
            </a:extLst>
          </p:cNvPr>
          <p:cNvSpPr/>
          <p:nvPr/>
        </p:nvSpPr>
        <p:spPr>
          <a:xfrm>
            <a:off x="6089032" y="3680635"/>
            <a:ext cx="309203" cy="419276"/>
          </a:xfrm>
          <a:prstGeom prst="downArrow">
            <a:avLst>
              <a:gd name="adj1" fmla="val 53225"/>
              <a:gd name="adj2" fmla="val 506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643ABF32-6FCB-2213-B610-6CF7D8AFB146}"/>
              </a:ext>
            </a:extLst>
          </p:cNvPr>
          <p:cNvSpPr/>
          <p:nvPr/>
        </p:nvSpPr>
        <p:spPr>
          <a:xfrm>
            <a:off x="4658571" y="1741576"/>
            <a:ext cx="154207" cy="758143"/>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矢印: 下 6">
            <a:extLst>
              <a:ext uri="{FF2B5EF4-FFF2-40B4-BE49-F238E27FC236}">
                <a16:creationId xmlns:a16="http://schemas.microsoft.com/office/drawing/2014/main" id="{A3ED8A2D-C0A8-67E0-A6A4-301985E23D7A}"/>
              </a:ext>
            </a:extLst>
          </p:cNvPr>
          <p:cNvSpPr/>
          <p:nvPr/>
        </p:nvSpPr>
        <p:spPr>
          <a:xfrm rot="17532029">
            <a:off x="5017447" y="2781731"/>
            <a:ext cx="214333" cy="758143"/>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矢印: 下 7">
            <a:extLst>
              <a:ext uri="{FF2B5EF4-FFF2-40B4-BE49-F238E27FC236}">
                <a16:creationId xmlns:a16="http://schemas.microsoft.com/office/drawing/2014/main" id="{FBB39D68-DF06-182B-24EB-DD9CBA1637D7}"/>
              </a:ext>
            </a:extLst>
          </p:cNvPr>
          <p:cNvSpPr/>
          <p:nvPr/>
        </p:nvSpPr>
        <p:spPr>
          <a:xfrm rot="10800000">
            <a:off x="5822455" y="3765235"/>
            <a:ext cx="102031" cy="1316782"/>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矢印: 下 8">
            <a:extLst>
              <a:ext uri="{FF2B5EF4-FFF2-40B4-BE49-F238E27FC236}">
                <a16:creationId xmlns:a16="http://schemas.microsoft.com/office/drawing/2014/main" id="{C53346E7-0A07-E4DA-36AA-CF2E93B3AE83}"/>
              </a:ext>
            </a:extLst>
          </p:cNvPr>
          <p:cNvSpPr/>
          <p:nvPr/>
        </p:nvSpPr>
        <p:spPr>
          <a:xfrm>
            <a:off x="5679950" y="2950996"/>
            <a:ext cx="171016" cy="243682"/>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矢印: 下 9">
            <a:extLst>
              <a:ext uri="{FF2B5EF4-FFF2-40B4-BE49-F238E27FC236}">
                <a16:creationId xmlns:a16="http://schemas.microsoft.com/office/drawing/2014/main" id="{9520BE21-9852-EAD1-FFDC-B45F4E099E36}"/>
              </a:ext>
            </a:extLst>
          </p:cNvPr>
          <p:cNvSpPr/>
          <p:nvPr/>
        </p:nvSpPr>
        <p:spPr>
          <a:xfrm rot="16200000">
            <a:off x="7266794" y="4149053"/>
            <a:ext cx="422084" cy="269599"/>
          </a:xfrm>
          <a:prstGeom prst="downArrow">
            <a:avLst>
              <a:gd name="adj1" fmla="val 53225"/>
              <a:gd name="adj2" fmla="val 506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 12">
            <a:extLst>
              <a:ext uri="{FF2B5EF4-FFF2-40B4-BE49-F238E27FC236}">
                <a16:creationId xmlns:a16="http://schemas.microsoft.com/office/drawing/2014/main" id="{C33A52F9-3078-81EC-0AA0-6AFD2FD7AFDD}"/>
              </a:ext>
            </a:extLst>
          </p:cNvPr>
          <p:cNvSpPr/>
          <p:nvPr/>
        </p:nvSpPr>
        <p:spPr>
          <a:xfrm rot="5400000">
            <a:off x="6783838" y="3292353"/>
            <a:ext cx="178219" cy="233667"/>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50AF2DD0-A329-25FB-06E0-85E077485258}"/>
              </a:ext>
            </a:extLst>
          </p:cNvPr>
          <p:cNvSpPr txBox="1"/>
          <p:nvPr/>
        </p:nvSpPr>
        <p:spPr>
          <a:xfrm>
            <a:off x="5456643" y="6498235"/>
            <a:ext cx="3416320" cy="276999"/>
          </a:xfrm>
          <a:prstGeom prst="rect">
            <a:avLst/>
          </a:prstGeom>
          <a:noFill/>
        </p:spPr>
        <p:txBody>
          <a:bodyPr wrap="none" rtlCol="0">
            <a:spAutoFit/>
          </a:bodyPr>
          <a:lstStyle/>
          <a:p>
            <a:r>
              <a:rPr lang="ja-JP" altLang="en-US" sz="1200" dirty="0"/>
              <a:t>八名川小学校で創られた資料を元に</a:t>
            </a:r>
            <a:r>
              <a:rPr lang="ja-JP" altLang="ja-JP" sz="1200" dirty="0"/>
              <a:t>手島</a:t>
            </a:r>
            <a:r>
              <a:rPr lang="ja-JP" altLang="en-US" sz="1200" dirty="0"/>
              <a:t>が編集</a:t>
            </a:r>
            <a:endParaRPr lang="ja-JP" altLang="ja-JP" sz="1200" dirty="0"/>
          </a:p>
        </p:txBody>
      </p:sp>
    </p:spTree>
    <p:extLst>
      <p:ext uri="{BB962C8B-B14F-4D97-AF65-F5344CB8AC3E}">
        <p14:creationId xmlns:p14="http://schemas.microsoft.com/office/powerpoint/2010/main" val="405983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1000"/>
                                        <p:tgtEl>
                                          <p:spTgt spid="82"/>
                                        </p:tgtEl>
                                      </p:cBhvr>
                                    </p:animEffect>
                                    <p:anim calcmode="lin" valueType="num">
                                      <p:cBhvr>
                                        <p:cTn id="12" dur="1000" fill="hold"/>
                                        <p:tgtEl>
                                          <p:spTgt spid="82"/>
                                        </p:tgtEl>
                                        <p:attrNameLst>
                                          <p:attrName>ppt_x</p:attrName>
                                        </p:attrNameLst>
                                      </p:cBhvr>
                                      <p:tavLst>
                                        <p:tav tm="0">
                                          <p:val>
                                            <p:strVal val="#ppt_x"/>
                                          </p:val>
                                        </p:tav>
                                        <p:tav tm="100000">
                                          <p:val>
                                            <p:strVal val="#ppt_x"/>
                                          </p:val>
                                        </p:tav>
                                      </p:tavLst>
                                    </p:anim>
                                    <p:anim calcmode="lin" valueType="num">
                                      <p:cBhvr>
                                        <p:cTn id="13" dur="1000" fill="hold"/>
                                        <p:tgtEl>
                                          <p:spTgt spid="82"/>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anim calcmode="lin" valueType="num">
                                      <p:cBhvr>
                                        <p:cTn id="17" dur="1000" fill="hold"/>
                                        <p:tgtEl>
                                          <p:spTgt spid="73"/>
                                        </p:tgtEl>
                                        <p:attrNameLst>
                                          <p:attrName>ppt_x</p:attrName>
                                        </p:attrNameLst>
                                      </p:cBhvr>
                                      <p:tavLst>
                                        <p:tav tm="0">
                                          <p:val>
                                            <p:strVal val="#ppt_x"/>
                                          </p:val>
                                        </p:tav>
                                        <p:tav tm="100000">
                                          <p:val>
                                            <p:strVal val="#ppt_x"/>
                                          </p:val>
                                        </p:tav>
                                      </p:tavLst>
                                    </p:anim>
                                    <p:anim calcmode="lin" valueType="num">
                                      <p:cBhvr>
                                        <p:cTn id="18" dur="1000" fill="hold"/>
                                        <p:tgtEl>
                                          <p:spTgt spid="7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2000" fill="hold"/>
                                        <p:tgtEl>
                                          <p:spTgt spid="4"/>
                                        </p:tgtEl>
                                        <p:attrNameLst>
                                          <p:attrName>ppt_w</p:attrName>
                                        </p:attrNameLst>
                                      </p:cBhvr>
                                      <p:tavLst>
                                        <p:tav tm="0">
                                          <p:val>
                                            <p:fltVal val="0"/>
                                          </p:val>
                                        </p:tav>
                                        <p:tav tm="100000">
                                          <p:val>
                                            <p:strVal val="#ppt_w"/>
                                          </p:val>
                                        </p:tav>
                                      </p:tavLst>
                                    </p:anim>
                                    <p:anim calcmode="lin" valueType="num">
                                      <p:cBhvr>
                                        <p:cTn id="23" dur="2000" fill="hold"/>
                                        <p:tgtEl>
                                          <p:spTgt spid="4"/>
                                        </p:tgtEl>
                                        <p:attrNameLst>
                                          <p:attrName>ppt_h</p:attrName>
                                        </p:attrNameLst>
                                      </p:cBhvr>
                                      <p:tavLst>
                                        <p:tav tm="0">
                                          <p:val>
                                            <p:fltVal val="0"/>
                                          </p:val>
                                        </p:tav>
                                        <p:tav tm="100000">
                                          <p:val>
                                            <p:strVal val="#ppt_h"/>
                                          </p:val>
                                        </p:tav>
                                      </p:tavLst>
                                    </p:anim>
                                    <p:anim calcmode="lin" valueType="num">
                                      <p:cBhvr>
                                        <p:cTn id="24" dur="2000" fill="hold"/>
                                        <p:tgtEl>
                                          <p:spTgt spid="4"/>
                                        </p:tgtEl>
                                        <p:attrNameLst>
                                          <p:attrName>style.rotation</p:attrName>
                                        </p:attrNameLst>
                                      </p:cBhvr>
                                      <p:tavLst>
                                        <p:tav tm="0">
                                          <p:val>
                                            <p:fltVal val="90"/>
                                          </p:val>
                                        </p:tav>
                                        <p:tav tm="100000">
                                          <p:val>
                                            <p:fltVal val="0"/>
                                          </p:val>
                                        </p:tav>
                                      </p:tavLst>
                                    </p:anim>
                                    <p:animEffect transition="in" filter="fade">
                                      <p:cBhvr>
                                        <p:cTn id="25" dur="2000"/>
                                        <p:tgtEl>
                                          <p:spTgt spid="4"/>
                                        </p:tgtEl>
                                      </p:cBhvr>
                                    </p:animEffect>
                                  </p:childTnLst>
                                </p:cTn>
                              </p:par>
                            </p:childTnLst>
                          </p:cTn>
                        </p:par>
                        <p:par>
                          <p:cTn id="26" fill="hold">
                            <p:stCondLst>
                              <p:cond delay="3000"/>
                            </p:stCondLst>
                            <p:childTnLst>
                              <p:par>
                                <p:cTn id="27" presetID="31" presetClass="exit" presetSubtype="0" fill="hold" nodeType="afterEffect">
                                  <p:stCondLst>
                                    <p:cond delay="0"/>
                                  </p:stCondLst>
                                  <p:childTnLst>
                                    <p:anim calcmode="lin" valueType="num">
                                      <p:cBhvr>
                                        <p:cTn id="28" dur="1000"/>
                                        <p:tgtEl>
                                          <p:spTgt spid="4"/>
                                        </p:tgtEl>
                                        <p:attrNameLst>
                                          <p:attrName>ppt_w</p:attrName>
                                        </p:attrNameLst>
                                      </p:cBhvr>
                                      <p:tavLst>
                                        <p:tav tm="0">
                                          <p:val>
                                            <p:strVal val="ppt_w"/>
                                          </p:val>
                                        </p:tav>
                                        <p:tav tm="100000">
                                          <p:val>
                                            <p:fltVal val="0"/>
                                          </p:val>
                                        </p:tav>
                                      </p:tavLst>
                                    </p:anim>
                                    <p:anim calcmode="lin" valueType="num">
                                      <p:cBhvr>
                                        <p:cTn id="29" dur="1000"/>
                                        <p:tgtEl>
                                          <p:spTgt spid="4"/>
                                        </p:tgtEl>
                                        <p:attrNameLst>
                                          <p:attrName>ppt_h</p:attrName>
                                        </p:attrNameLst>
                                      </p:cBhvr>
                                      <p:tavLst>
                                        <p:tav tm="0">
                                          <p:val>
                                            <p:strVal val="ppt_h"/>
                                          </p:val>
                                        </p:tav>
                                        <p:tav tm="100000">
                                          <p:val>
                                            <p:fltVal val="0"/>
                                          </p:val>
                                        </p:tav>
                                      </p:tavLst>
                                    </p:anim>
                                    <p:anim calcmode="lin" valueType="num">
                                      <p:cBhvr>
                                        <p:cTn id="30" dur="1000"/>
                                        <p:tgtEl>
                                          <p:spTgt spid="4"/>
                                        </p:tgtEl>
                                        <p:attrNameLst>
                                          <p:attrName>style.rotation</p:attrName>
                                        </p:attrNameLst>
                                      </p:cBhvr>
                                      <p:tavLst>
                                        <p:tav tm="0">
                                          <p:val>
                                            <p:fltVal val="0"/>
                                          </p:val>
                                        </p:tav>
                                        <p:tav tm="100000">
                                          <p:val>
                                            <p:fltVal val="90"/>
                                          </p:val>
                                        </p:tav>
                                      </p:tavLst>
                                    </p:anim>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childTnLst>
                          </p:cTn>
                        </p:par>
                        <p:par>
                          <p:cTn id="33" fill="hold">
                            <p:stCondLst>
                              <p:cond delay="4000"/>
                            </p:stCondLst>
                            <p:childTnLst>
                              <p:par>
                                <p:cTn id="34" presetID="2" presetClass="entr" presetSubtype="1"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500" fill="hold"/>
                                        <p:tgtEl>
                                          <p:spTgt spid="66"/>
                                        </p:tgtEl>
                                        <p:attrNameLst>
                                          <p:attrName>ppt_x</p:attrName>
                                        </p:attrNameLst>
                                      </p:cBhvr>
                                      <p:tavLst>
                                        <p:tav tm="0">
                                          <p:val>
                                            <p:strVal val="#ppt_x"/>
                                          </p:val>
                                        </p:tav>
                                        <p:tav tm="100000">
                                          <p:val>
                                            <p:strVal val="#ppt_x"/>
                                          </p:val>
                                        </p:tav>
                                      </p:tavLst>
                                    </p:anim>
                                    <p:anim calcmode="lin" valueType="num">
                                      <p:cBhvr additive="base">
                                        <p:cTn id="37" dur="500" fill="hold"/>
                                        <p:tgtEl>
                                          <p:spTgt spid="66"/>
                                        </p:tgtEl>
                                        <p:attrNameLst>
                                          <p:attrName>ppt_y</p:attrName>
                                        </p:attrNameLst>
                                      </p:cBhvr>
                                      <p:tavLst>
                                        <p:tav tm="0">
                                          <p:val>
                                            <p:strVal val="0-#ppt_h/2"/>
                                          </p:val>
                                        </p:tav>
                                        <p:tav tm="100000">
                                          <p:val>
                                            <p:strVal val="#ppt_y"/>
                                          </p:val>
                                        </p:tav>
                                      </p:tavLst>
                                    </p:anim>
                                  </p:childTnLst>
                                </p:cTn>
                              </p:par>
                            </p:childTnLst>
                          </p:cTn>
                        </p:par>
                        <p:par>
                          <p:cTn id="38" fill="hold">
                            <p:stCondLst>
                              <p:cond delay="4500"/>
                            </p:stCondLst>
                            <p:childTnLst>
                              <p:par>
                                <p:cTn id="39" presetID="42" presetClass="entr" presetSubtype="0"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1000"/>
                                        <p:tgtEl>
                                          <p:spTgt spid="67"/>
                                        </p:tgtEl>
                                      </p:cBhvr>
                                    </p:animEffect>
                                    <p:anim calcmode="lin" valueType="num">
                                      <p:cBhvr>
                                        <p:cTn id="42" dur="1000" fill="hold"/>
                                        <p:tgtEl>
                                          <p:spTgt spid="67"/>
                                        </p:tgtEl>
                                        <p:attrNameLst>
                                          <p:attrName>ppt_x</p:attrName>
                                        </p:attrNameLst>
                                      </p:cBhvr>
                                      <p:tavLst>
                                        <p:tav tm="0">
                                          <p:val>
                                            <p:strVal val="#ppt_x"/>
                                          </p:val>
                                        </p:tav>
                                        <p:tav tm="100000">
                                          <p:val>
                                            <p:strVal val="#ppt_x"/>
                                          </p:val>
                                        </p:tav>
                                      </p:tavLst>
                                    </p:anim>
                                    <p:anim calcmode="lin" valueType="num">
                                      <p:cBhvr>
                                        <p:cTn id="43" dur="1000" fill="hold"/>
                                        <p:tgtEl>
                                          <p:spTgt spid="67"/>
                                        </p:tgtEl>
                                        <p:attrNameLst>
                                          <p:attrName>ppt_y</p:attrName>
                                        </p:attrNameLst>
                                      </p:cBhvr>
                                      <p:tavLst>
                                        <p:tav tm="0">
                                          <p:val>
                                            <p:strVal val="#ppt_y+.1"/>
                                          </p:val>
                                        </p:tav>
                                        <p:tav tm="100000">
                                          <p:val>
                                            <p:strVal val="#ppt_y"/>
                                          </p:val>
                                        </p:tav>
                                      </p:tavLst>
                                    </p:anim>
                                  </p:childTnLst>
                                </p:cTn>
                              </p:par>
                            </p:childTnLst>
                          </p:cTn>
                        </p:par>
                        <p:par>
                          <p:cTn id="44" fill="hold">
                            <p:stCondLst>
                              <p:cond delay="5500"/>
                            </p:stCondLst>
                            <p:childTnLst>
                              <p:par>
                                <p:cTn id="45" presetID="47" presetClass="entr" presetSubtype="0" fill="hold" grpId="0" nodeType="afterEffect">
                                  <p:stCondLst>
                                    <p:cond delay="100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1000"/>
                                        <p:tgtEl>
                                          <p:spTgt spid="75"/>
                                        </p:tgtEl>
                                      </p:cBhvr>
                                    </p:animEffect>
                                    <p:anim calcmode="lin" valueType="num">
                                      <p:cBhvr>
                                        <p:cTn id="48" dur="1000" fill="hold"/>
                                        <p:tgtEl>
                                          <p:spTgt spid="75"/>
                                        </p:tgtEl>
                                        <p:attrNameLst>
                                          <p:attrName>ppt_x</p:attrName>
                                        </p:attrNameLst>
                                      </p:cBhvr>
                                      <p:tavLst>
                                        <p:tav tm="0">
                                          <p:val>
                                            <p:strVal val="#ppt_x"/>
                                          </p:val>
                                        </p:tav>
                                        <p:tav tm="100000">
                                          <p:val>
                                            <p:strVal val="#ppt_x"/>
                                          </p:val>
                                        </p:tav>
                                      </p:tavLst>
                                    </p:anim>
                                    <p:anim calcmode="lin" valueType="num">
                                      <p:cBhvr>
                                        <p:cTn id="49" dur="1000" fill="hold"/>
                                        <p:tgtEl>
                                          <p:spTgt spid="75"/>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2" presetClass="entr" presetSubtype="9" fill="hold" nodeType="afterEffect">
                                  <p:stCondLst>
                                    <p:cond delay="100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1000" fill="hold"/>
                                        <p:tgtEl>
                                          <p:spTgt spid="70"/>
                                        </p:tgtEl>
                                        <p:attrNameLst>
                                          <p:attrName>ppt_x</p:attrName>
                                        </p:attrNameLst>
                                      </p:cBhvr>
                                      <p:tavLst>
                                        <p:tav tm="0">
                                          <p:val>
                                            <p:strVal val="0-#ppt_w/2"/>
                                          </p:val>
                                        </p:tav>
                                        <p:tav tm="100000">
                                          <p:val>
                                            <p:strVal val="#ppt_x"/>
                                          </p:val>
                                        </p:tav>
                                      </p:tavLst>
                                    </p:anim>
                                    <p:anim calcmode="lin" valueType="num">
                                      <p:cBhvr additive="base">
                                        <p:cTn id="54" dur="1000" fill="hold"/>
                                        <p:tgtEl>
                                          <p:spTgt spid="70"/>
                                        </p:tgtEl>
                                        <p:attrNameLst>
                                          <p:attrName>ppt_y</p:attrName>
                                        </p:attrNameLst>
                                      </p:cBhvr>
                                      <p:tavLst>
                                        <p:tav tm="0">
                                          <p:val>
                                            <p:strVal val="0-#ppt_h/2"/>
                                          </p:val>
                                        </p:tav>
                                        <p:tav tm="100000">
                                          <p:val>
                                            <p:strVal val="#ppt_y"/>
                                          </p:val>
                                        </p:tav>
                                      </p:tavLst>
                                    </p:anim>
                                  </p:childTnLst>
                                </p:cTn>
                              </p:par>
                            </p:childTnLst>
                          </p:cTn>
                        </p:par>
                        <p:par>
                          <p:cTn id="55" fill="hold">
                            <p:stCondLst>
                              <p:cond delay="9500"/>
                            </p:stCondLst>
                            <p:childTnLst>
                              <p:par>
                                <p:cTn id="56" presetID="2" presetClass="entr" presetSubtype="2" fill="hold" grpId="0" nodeType="afterEffect">
                                  <p:stCondLst>
                                    <p:cond delay="100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fill="hold"/>
                                        <p:tgtEl>
                                          <p:spTgt spid="69"/>
                                        </p:tgtEl>
                                        <p:attrNameLst>
                                          <p:attrName>ppt_x</p:attrName>
                                        </p:attrNameLst>
                                      </p:cBhvr>
                                      <p:tavLst>
                                        <p:tav tm="0">
                                          <p:val>
                                            <p:strVal val="1+#ppt_w/2"/>
                                          </p:val>
                                        </p:tav>
                                        <p:tav tm="100000">
                                          <p:val>
                                            <p:strVal val="#ppt_x"/>
                                          </p:val>
                                        </p:tav>
                                      </p:tavLst>
                                    </p:anim>
                                    <p:anim calcmode="lin" valueType="num">
                                      <p:cBhvr additive="base">
                                        <p:cTn id="59" dur="500" fill="hold"/>
                                        <p:tgtEl>
                                          <p:spTgt spid="69"/>
                                        </p:tgtEl>
                                        <p:attrNameLst>
                                          <p:attrName>ppt_y</p:attrName>
                                        </p:attrNameLst>
                                      </p:cBhvr>
                                      <p:tavLst>
                                        <p:tav tm="0">
                                          <p:val>
                                            <p:strVal val="#ppt_y"/>
                                          </p:val>
                                        </p:tav>
                                        <p:tav tm="100000">
                                          <p:val>
                                            <p:strVal val="#ppt_y"/>
                                          </p:val>
                                        </p:tav>
                                      </p:tavLst>
                                    </p:anim>
                                  </p:childTnLst>
                                </p:cTn>
                              </p:par>
                            </p:childTnLst>
                          </p:cTn>
                        </p:par>
                        <p:par>
                          <p:cTn id="60" fill="hold">
                            <p:stCondLst>
                              <p:cond delay="11000"/>
                            </p:stCondLst>
                            <p:childTnLst>
                              <p:par>
                                <p:cTn id="61" presetID="47" presetClass="entr" presetSubtype="0" fill="hold" grpId="0" nodeType="afterEffect">
                                  <p:stCondLst>
                                    <p:cond delay="100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2000"/>
                                        <p:tgtEl>
                                          <p:spTgt spid="76"/>
                                        </p:tgtEl>
                                      </p:cBhvr>
                                    </p:animEffect>
                                    <p:anim calcmode="lin" valueType="num">
                                      <p:cBhvr>
                                        <p:cTn id="64" dur="2000" fill="hold"/>
                                        <p:tgtEl>
                                          <p:spTgt spid="76"/>
                                        </p:tgtEl>
                                        <p:attrNameLst>
                                          <p:attrName>ppt_x</p:attrName>
                                        </p:attrNameLst>
                                      </p:cBhvr>
                                      <p:tavLst>
                                        <p:tav tm="0">
                                          <p:val>
                                            <p:strVal val="#ppt_x"/>
                                          </p:val>
                                        </p:tav>
                                        <p:tav tm="100000">
                                          <p:val>
                                            <p:strVal val="#ppt_x"/>
                                          </p:val>
                                        </p:tav>
                                      </p:tavLst>
                                    </p:anim>
                                    <p:anim calcmode="lin" valueType="num">
                                      <p:cBhvr>
                                        <p:cTn id="65" dur="2000" fill="hold"/>
                                        <p:tgtEl>
                                          <p:spTgt spid="76"/>
                                        </p:tgtEl>
                                        <p:attrNameLst>
                                          <p:attrName>ppt_y</p:attrName>
                                        </p:attrNameLst>
                                      </p:cBhvr>
                                      <p:tavLst>
                                        <p:tav tm="0">
                                          <p:val>
                                            <p:strVal val="#ppt_y-.1"/>
                                          </p:val>
                                        </p:tav>
                                        <p:tav tm="100000">
                                          <p:val>
                                            <p:strVal val="#ppt_y"/>
                                          </p:val>
                                        </p:tav>
                                      </p:tavLst>
                                    </p:anim>
                                  </p:childTnLst>
                                </p:cTn>
                              </p:par>
                            </p:childTnLst>
                          </p:cTn>
                        </p:par>
                        <p:par>
                          <p:cTn id="66" fill="hold">
                            <p:stCondLst>
                              <p:cond delay="14000"/>
                            </p:stCondLst>
                            <p:childTnLst>
                              <p:par>
                                <p:cTn id="67" presetID="2" presetClass="entr" presetSubtype="1" fill="hold" nodeType="after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additive="base">
                                        <p:cTn id="69" dur="1000" fill="hold"/>
                                        <p:tgtEl>
                                          <p:spTgt spid="57"/>
                                        </p:tgtEl>
                                        <p:attrNameLst>
                                          <p:attrName>ppt_x</p:attrName>
                                        </p:attrNameLst>
                                      </p:cBhvr>
                                      <p:tavLst>
                                        <p:tav tm="0">
                                          <p:val>
                                            <p:strVal val="#ppt_x"/>
                                          </p:val>
                                        </p:tav>
                                        <p:tav tm="100000">
                                          <p:val>
                                            <p:strVal val="#ppt_x"/>
                                          </p:val>
                                        </p:tav>
                                      </p:tavLst>
                                    </p:anim>
                                    <p:anim calcmode="lin" valueType="num">
                                      <p:cBhvr additive="base">
                                        <p:cTn id="70" dur="1000" fill="hold"/>
                                        <p:tgtEl>
                                          <p:spTgt spid="57"/>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0-#ppt_h/2"/>
                                          </p:val>
                                        </p:tav>
                                        <p:tav tm="100000">
                                          <p:val>
                                            <p:strVal val="#ppt_y"/>
                                          </p:val>
                                        </p:tav>
                                      </p:tavLst>
                                    </p:anim>
                                  </p:childTnLst>
                                </p:cTn>
                              </p:par>
                            </p:childTnLst>
                          </p:cTn>
                        </p:par>
                        <p:par>
                          <p:cTn id="75" fill="hold">
                            <p:stCondLst>
                              <p:cond delay="15000"/>
                            </p:stCondLst>
                            <p:childTnLst>
                              <p:par>
                                <p:cTn id="76" presetID="42" presetClass="entr" presetSubtype="0"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6000"/>
                            </p:stCondLst>
                            <p:childTnLst>
                              <p:par>
                                <p:cTn id="82" presetID="47" presetClass="entr" presetSubtype="0" fill="hold" grpId="0" nodeType="afterEffect">
                                  <p:stCondLst>
                                    <p:cond delay="150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1000"/>
                                        <p:tgtEl>
                                          <p:spTgt spid="79"/>
                                        </p:tgtEl>
                                      </p:cBhvr>
                                    </p:animEffect>
                                    <p:anim calcmode="lin" valueType="num">
                                      <p:cBhvr>
                                        <p:cTn id="85" dur="1000" fill="hold"/>
                                        <p:tgtEl>
                                          <p:spTgt spid="79"/>
                                        </p:tgtEl>
                                        <p:attrNameLst>
                                          <p:attrName>ppt_x</p:attrName>
                                        </p:attrNameLst>
                                      </p:cBhvr>
                                      <p:tavLst>
                                        <p:tav tm="0">
                                          <p:val>
                                            <p:strVal val="#ppt_x"/>
                                          </p:val>
                                        </p:tav>
                                        <p:tav tm="100000">
                                          <p:val>
                                            <p:strVal val="#ppt_x"/>
                                          </p:val>
                                        </p:tav>
                                      </p:tavLst>
                                    </p:anim>
                                    <p:anim calcmode="lin" valueType="num">
                                      <p:cBhvr>
                                        <p:cTn id="86" dur="1000" fill="hold"/>
                                        <p:tgtEl>
                                          <p:spTgt spid="79"/>
                                        </p:tgtEl>
                                        <p:attrNameLst>
                                          <p:attrName>ppt_y</p:attrName>
                                        </p:attrNameLst>
                                      </p:cBhvr>
                                      <p:tavLst>
                                        <p:tav tm="0">
                                          <p:val>
                                            <p:strVal val="#ppt_y-.1"/>
                                          </p:val>
                                        </p:tav>
                                        <p:tav tm="100000">
                                          <p:val>
                                            <p:strVal val="#ppt_y"/>
                                          </p:val>
                                        </p:tav>
                                      </p:tavLst>
                                    </p:anim>
                                  </p:childTnLst>
                                </p:cTn>
                              </p:par>
                            </p:childTnLst>
                          </p:cTn>
                        </p:par>
                        <p:par>
                          <p:cTn id="87" fill="hold">
                            <p:stCondLst>
                              <p:cond delay="18500"/>
                            </p:stCondLst>
                            <p:childTnLst>
                              <p:par>
                                <p:cTn id="88" presetID="47" presetClass="entr" presetSubtype="0" fill="hold" nodeType="afterEffect">
                                  <p:stCondLst>
                                    <p:cond delay="100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1000"/>
                                        <p:tgtEl>
                                          <p:spTgt spid="72"/>
                                        </p:tgtEl>
                                      </p:cBhvr>
                                    </p:animEffect>
                                    <p:anim calcmode="lin" valueType="num">
                                      <p:cBhvr>
                                        <p:cTn id="91" dur="1000" fill="hold"/>
                                        <p:tgtEl>
                                          <p:spTgt spid="72"/>
                                        </p:tgtEl>
                                        <p:attrNameLst>
                                          <p:attrName>ppt_x</p:attrName>
                                        </p:attrNameLst>
                                      </p:cBhvr>
                                      <p:tavLst>
                                        <p:tav tm="0">
                                          <p:val>
                                            <p:strVal val="#ppt_x"/>
                                          </p:val>
                                        </p:tav>
                                        <p:tav tm="100000">
                                          <p:val>
                                            <p:strVal val="#ppt_x"/>
                                          </p:val>
                                        </p:tav>
                                      </p:tavLst>
                                    </p:anim>
                                    <p:anim calcmode="lin" valueType="num">
                                      <p:cBhvr>
                                        <p:cTn id="92" dur="1000" fill="hold"/>
                                        <p:tgtEl>
                                          <p:spTgt spid="72"/>
                                        </p:tgtEl>
                                        <p:attrNameLst>
                                          <p:attrName>ppt_y</p:attrName>
                                        </p:attrNameLst>
                                      </p:cBhvr>
                                      <p:tavLst>
                                        <p:tav tm="0">
                                          <p:val>
                                            <p:strVal val="#ppt_y-.1"/>
                                          </p:val>
                                        </p:tav>
                                        <p:tav tm="100000">
                                          <p:val>
                                            <p:strVal val="#ppt_y"/>
                                          </p:val>
                                        </p:tav>
                                      </p:tavLst>
                                    </p:anim>
                                  </p:childTnLst>
                                </p:cTn>
                              </p:par>
                            </p:childTnLst>
                          </p:cTn>
                        </p:par>
                        <p:par>
                          <p:cTn id="93" fill="hold">
                            <p:stCondLst>
                              <p:cond delay="20500"/>
                            </p:stCondLst>
                            <p:childTnLst>
                              <p:par>
                                <p:cTn id="94" presetID="2" presetClass="entr" presetSubtype="2" fill="hold" grpId="0" nodeType="afterEffect">
                                  <p:stCondLst>
                                    <p:cond delay="0"/>
                                  </p:stCondLst>
                                  <p:childTnLst>
                                    <p:set>
                                      <p:cBhvr>
                                        <p:cTn id="95" dur="1" fill="hold">
                                          <p:stCondLst>
                                            <p:cond delay="0"/>
                                          </p:stCondLst>
                                        </p:cTn>
                                        <p:tgtEl>
                                          <p:spTgt spid="81"/>
                                        </p:tgtEl>
                                        <p:attrNameLst>
                                          <p:attrName>style.visibility</p:attrName>
                                        </p:attrNameLst>
                                      </p:cBhvr>
                                      <p:to>
                                        <p:strVal val="visible"/>
                                      </p:to>
                                    </p:set>
                                    <p:anim calcmode="lin" valueType="num">
                                      <p:cBhvr additive="base">
                                        <p:cTn id="96" dur="500" fill="hold"/>
                                        <p:tgtEl>
                                          <p:spTgt spid="81"/>
                                        </p:tgtEl>
                                        <p:attrNameLst>
                                          <p:attrName>ppt_x</p:attrName>
                                        </p:attrNameLst>
                                      </p:cBhvr>
                                      <p:tavLst>
                                        <p:tav tm="0">
                                          <p:val>
                                            <p:strVal val="1+#ppt_w/2"/>
                                          </p:val>
                                        </p:tav>
                                        <p:tav tm="100000">
                                          <p:val>
                                            <p:strVal val="#ppt_x"/>
                                          </p:val>
                                        </p:tav>
                                      </p:tavLst>
                                    </p:anim>
                                    <p:anim calcmode="lin" valueType="num">
                                      <p:cBhvr additive="base">
                                        <p:cTn id="97" dur="500" fill="hold"/>
                                        <p:tgtEl>
                                          <p:spTgt spid="81"/>
                                        </p:tgtEl>
                                        <p:attrNameLst>
                                          <p:attrName>ppt_y</p:attrName>
                                        </p:attrNameLst>
                                      </p:cBhvr>
                                      <p:tavLst>
                                        <p:tav tm="0">
                                          <p:val>
                                            <p:strVal val="#ppt_y"/>
                                          </p:val>
                                        </p:tav>
                                        <p:tav tm="100000">
                                          <p:val>
                                            <p:strVal val="#ppt_y"/>
                                          </p:val>
                                        </p:tav>
                                      </p:tavLst>
                                    </p:anim>
                                  </p:childTnLst>
                                </p:cTn>
                              </p:par>
                            </p:childTnLst>
                          </p:cTn>
                        </p:par>
                        <p:par>
                          <p:cTn id="98" fill="hold">
                            <p:stCondLst>
                              <p:cond delay="21000"/>
                            </p:stCondLst>
                            <p:childTnLst>
                              <p:par>
                                <p:cTn id="99" presetID="47" presetClass="entr" presetSubtype="0" fill="hold" grpId="0" nodeType="afterEffect">
                                  <p:stCondLst>
                                    <p:cond delay="100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2000"/>
                                        <p:tgtEl>
                                          <p:spTgt spid="74"/>
                                        </p:tgtEl>
                                      </p:cBhvr>
                                    </p:animEffect>
                                    <p:anim calcmode="lin" valueType="num">
                                      <p:cBhvr>
                                        <p:cTn id="102" dur="2000" fill="hold"/>
                                        <p:tgtEl>
                                          <p:spTgt spid="74"/>
                                        </p:tgtEl>
                                        <p:attrNameLst>
                                          <p:attrName>ppt_x</p:attrName>
                                        </p:attrNameLst>
                                      </p:cBhvr>
                                      <p:tavLst>
                                        <p:tav tm="0">
                                          <p:val>
                                            <p:strVal val="#ppt_x"/>
                                          </p:val>
                                        </p:tav>
                                        <p:tav tm="100000">
                                          <p:val>
                                            <p:strVal val="#ppt_x"/>
                                          </p:val>
                                        </p:tav>
                                      </p:tavLst>
                                    </p:anim>
                                    <p:anim calcmode="lin" valueType="num">
                                      <p:cBhvr>
                                        <p:cTn id="103" dur="2000" fill="hold"/>
                                        <p:tgtEl>
                                          <p:spTgt spid="74"/>
                                        </p:tgtEl>
                                        <p:attrNameLst>
                                          <p:attrName>ppt_y</p:attrName>
                                        </p:attrNameLst>
                                      </p:cBhvr>
                                      <p:tavLst>
                                        <p:tav tm="0">
                                          <p:val>
                                            <p:strVal val="#ppt_y-.1"/>
                                          </p:val>
                                        </p:tav>
                                        <p:tav tm="100000">
                                          <p:val>
                                            <p:strVal val="#ppt_y"/>
                                          </p:val>
                                        </p:tav>
                                      </p:tavLst>
                                    </p:anim>
                                  </p:childTnLst>
                                </p:cTn>
                              </p:par>
                              <p:par>
                                <p:cTn id="104" presetID="47" presetClass="entr" presetSubtype="0" fill="hold"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fade">
                                      <p:cBhvr>
                                        <p:cTn id="106" dur="1000"/>
                                        <p:tgtEl>
                                          <p:spTgt spid="58"/>
                                        </p:tgtEl>
                                      </p:cBhvr>
                                    </p:animEffect>
                                    <p:anim calcmode="lin" valueType="num">
                                      <p:cBhvr>
                                        <p:cTn id="107" dur="1000" fill="hold"/>
                                        <p:tgtEl>
                                          <p:spTgt spid="58"/>
                                        </p:tgtEl>
                                        <p:attrNameLst>
                                          <p:attrName>ppt_x</p:attrName>
                                        </p:attrNameLst>
                                      </p:cBhvr>
                                      <p:tavLst>
                                        <p:tav tm="0">
                                          <p:val>
                                            <p:strVal val="#ppt_x"/>
                                          </p:val>
                                        </p:tav>
                                        <p:tav tm="100000">
                                          <p:val>
                                            <p:strVal val="#ppt_x"/>
                                          </p:val>
                                        </p:tav>
                                      </p:tavLst>
                                    </p:anim>
                                    <p:anim calcmode="lin" valueType="num">
                                      <p:cBhvr>
                                        <p:cTn id="108" dur="1000" fill="hold"/>
                                        <p:tgtEl>
                                          <p:spTgt spid="58"/>
                                        </p:tgtEl>
                                        <p:attrNameLst>
                                          <p:attrName>ppt_y</p:attrName>
                                        </p:attrNameLst>
                                      </p:cBhvr>
                                      <p:tavLst>
                                        <p:tav tm="0">
                                          <p:val>
                                            <p:strVal val="#ppt_y-.1"/>
                                          </p:val>
                                        </p:tav>
                                        <p:tav tm="100000">
                                          <p:val>
                                            <p:strVal val="#ppt_y"/>
                                          </p:val>
                                        </p:tav>
                                      </p:tavLst>
                                    </p:anim>
                                  </p:childTnLst>
                                </p:cTn>
                              </p:par>
                            </p:childTnLst>
                          </p:cTn>
                        </p:par>
                        <p:par>
                          <p:cTn id="109" fill="hold">
                            <p:stCondLst>
                              <p:cond delay="24000"/>
                            </p:stCondLst>
                            <p:childTnLst>
                              <p:par>
                                <p:cTn id="110" presetID="42" presetClass="entr" presetSubtype="0" fill="hold" grpId="0" nodeType="afterEffect">
                                  <p:stCondLst>
                                    <p:cond delay="200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1000"/>
                                        <p:tgtEl>
                                          <p:spTgt spid="77"/>
                                        </p:tgtEl>
                                      </p:cBhvr>
                                    </p:animEffect>
                                    <p:anim calcmode="lin" valueType="num">
                                      <p:cBhvr>
                                        <p:cTn id="113" dur="1000" fill="hold"/>
                                        <p:tgtEl>
                                          <p:spTgt spid="77"/>
                                        </p:tgtEl>
                                        <p:attrNameLst>
                                          <p:attrName>ppt_x</p:attrName>
                                        </p:attrNameLst>
                                      </p:cBhvr>
                                      <p:tavLst>
                                        <p:tav tm="0">
                                          <p:val>
                                            <p:strVal val="#ppt_x"/>
                                          </p:val>
                                        </p:tav>
                                        <p:tav tm="100000">
                                          <p:val>
                                            <p:strVal val="#ppt_x"/>
                                          </p:val>
                                        </p:tav>
                                      </p:tavLst>
                                    </p:anim>
                                    <p:anim calcmode="lin" valueType="num">
                                      <p:cBhvr>
                                        <p:cTn id="114" dur="1000" fill="hold"/>
                                        <p:tgtEl>
                                          <p:spTgt spid="77"/>
                                        </p:tgtEl>
                                        <p:attrNameLst>
                                          <p:attrName>ppt_y</p:attrName>
                                        </p:attrNameLst>
                                      </p:cBhvr>
                                      <p:tavLst>
                                        <p:tav tm="0">
                                          <p:val>
                                            <p:strVal val="#ppt_y+.1"/>
                                          </p:val>
                                        </p:tav>
                                        <p:tav tm="100000">
                                          <p:val>
                                            <p:strVal val="#ppt_y"/>
                                          </p:val>
                                        </p:tav>
                                      </p:tavLst>
                                    </p:anim>
                                  </p:childTnLst>
                                </p:cTn>
                              </p:par>
                            </p:childTnLst>
                          </p:cTn>
                        </p:par>
                        <p:par>
                          <p:cTn id="115" fill="hold">
                            <p:stCondLst>
                              <p:cond delay="27000"/>
                            </p:stCondLst>
                            <p:childTnLst>
                              <p:par>
                                <p:cTn id="116" presetID="47" presetClass="entr" presetSubtype="0" fill="hold" nodeType="afterEffect">
                                  <p:stCondLst>
                                    <p:cond delay="500"/>
                                  </p:stCondLst>
                                  <p:childTnLst>
                                    <p:set>
                                      <p:cBhvr>
                                        <p:cTn id="117" dur="1" fill="hold">
                                          <p:stCondLst>
                                            <p:cond delay="0"/>
                                          </p:stCondLst>
                                        </p:cTn>
                                        <p:tgtEl>
                                          <p:spTgt spid="60"/>
                                        </p:tgtEl>
                                        <p:attrNameLst>
                                          <p:attrName>style.visibility</p:attrName>
                                        </p:attrNameLst>
                                      </p:cBhvr>
                                      <p:to>
                                        <p:strVal val="visible"/>
                                      </p:to>
                                    </p:set>
                                    <p:animEffect transition="in" filter="fade">
                                      <p:cBhvr>
                                        <p:cTn id="118" dur="1000"/>
                                        <p:tgtEl>
                                          <p:spTgt spid="60"/>
                                        </p:tgtEl>
                                      </p:cBhvr>
                                    </p:animEffect>
                                    <p:anim calcmode="lin" valueType="num">
                                      <p:cBhvr>
                                        <p:cTn id="119" dur="1000" fill="hold"/>
                                        <p:tgtEl>
                                          <p:spTgt spid="60"/>
                                        </p:tgtEl>
                                        <p:attrNameLst>
                                          <p:attrName>ppt_x</p:attrName>
                                        </p:attrNameLst>
                                      </p:cBhvr>
                                      <p:tavLst>
                                        <p:tav tm="0">
                                          <p:val>
                                            <p:strVal val="#ppt_x"/>
                                          </p:val>
                                        </p:tav>
                                        <p:tav tm="100000">
                                          <p:val>
                                            <p:strVal val="#ppt_x"/>
                                          </p:val>
                                        </p:tav>
                                      </p:tavLst>
                                    </p:anim>
                                    <p:anim calcmode="lin" valueType="num">
                                      <p:cBhvr>
                                        <p:cTn id="120" dur="1000" fill="hold"/>
                                        <p:tgtEl>
                                          <p:spTgt spid="60"/>
                                        </p:tgtEl>
                                        <p:attrNameLst>
                                          <p:attrName>ppt_y</p:attrName>
                                        </p:attrNameLst>
                                      </p:cBhvr>
                                      <p:tavLst>
                                        <p:tav tm="0">
                                          <p:val>
                                            <p:strVal val="#ppt_y-.1"/>
                                          </p:val>
                                        </p:tav>
                                        <p:tav tm="100000">
                                          <p:val>
                                            <p:strVal val="#ppt_y"/>
                                          </p:val>
                                        </p:tav>
                                      </p:tavLst>
                                    </p:anim>
                                  </p:childTnLst>
                                </p:cTn>
                              </p:par>
                            </p:childTnLst>
                          </p:cTn>
                        </p:par>
                        <p:par>
                          <p:cTn id="121" fill="hold">
                            <p:stCondLst>
                              <p:cond delay="28500"/>
                            </p:stCondLst>
                            <p:childTnLst>
                              <p:par>
                                <p:cTn id="122" presetID="42" presetClass="entr" presetSubtype="0" fill="hold" grpId="0" nodeType="afterEffect">
                                  <p:stCondLst>
                                    <p:cond delay="500"/>
                                  </p:stCondLst>
                                  <p:childTnLst>
                                    <p:set>
                                      <p:cBhvr>
                                        <p:cTn id="123" dur="1" fill="hold">
                                          <p:stCondLst>
                                            <p:cond delay="0"/>
                                          </p:stCondLst>
                                        </p:cTn>
                                        <p:tgtEl>
                                          <p:spTgt spid="61"/>
                                        </p:tgtEl>
                                        <p:attrNameLst>
                                          <p:attrName>style.visibility</p:attrName>
                                        </p:attrNameLst>
                                      </p:cBhvr>
                                      <p:to>
                                        <p:strVal val="visible"/>
                                      </p:to>
                                    </p:set>
                                    <p:animEffect transition="in" filter="fade">
                                      <p:cBhvr>
                                        <p:cTn id="124" dur="1000"/>
                                        <p:tgtEl>
                                          <p:spTgt spid="61"/>
                                        </p:tgtEl>
                                      </p:cBhvr>
                                    </p:animEffect>
                                    <p:anim calcmode="lin" valueType="num">
                                      <p:cBhvr>
                                        <p:cTn id="125" dur="1000" fill="hold"/>
                                        <p:tgtEl>
                                          <p:spTgt spid="61"/>
                                        </p:tgtEl>
                                        <p:attrNameLst>
                                          <p:attrName>ppt_x</p:attrName>
                                        </p:attrNameLst>
                                      </p:cBhvr>
                                      <p:tavLst>
                                        <p:tav tm="0">
                                          <p:val>
                                            <p:strVal val="#ppt_x"/>
                                          </p:val>
                                        </p:tav>
                                        <p:tav tm="100000">
                                          <p:val>
                                            <p:strVal val="#ppt_x"/>
                                          </p:val>
                                        </p:tav>
                                      </p:tavLst>
                                    </p:anim>
                                    <p:anim calcmode="lin" valueType="num">
                                      <p:cBhvr>
                                        <p:cTn id="126" dur="1000" fill="hold"/>
                                        <p:tgtEl>
                                          <p:spTgt spid="61"/>
                                        </p:tgtEl>
                                        <p:attrNameLst>
                                          <p:attrName>ppt_y</p:attrName>
                                        </p:attrNameLst>
                                      </p:cBhvr>
                                      <p:tavLst>
                                        <p:tav tm="0">
                                          <p:val>
                                            <p:strVal val="#ppt_y+.1"/>
                                          </p:val>
                                        </p:tav>
                                        <p:tav tm="100000">
                                          <p:val>
                                            <p:strVal val="#ppt_y"/>
                                          </p:val>
                                        </p:tav>
                                      </p:tavLst>
                                    </p:anim>
                                  </p:childTnLst>
                                </p:cTn>
                              </p:par>
                            </p:childTnLst>
                          </p:cTn>
                        </p:par>
                        <p:par>
                          <p:cTn id="127" fill="hold">
                            <p:stCondLst>
                              <p:cond delay="30000"/>
                            </p:stCondLst>
                            <p:childTnLst>
                              <p:par>
                                <p:cTn id="128" presetID="47" presetClass="entr" presetSubtype="0" fill="hold" grpId="0" nodeType="afterEffect">
                                  <p:stCondLst>
                                    <p:cond delay="1000"/>
                                  </p:stCondLst>
                                  <p:childTnLst>
                                    <p:set>
                                      <p:cBhvr>
                                        <p:cTn id="129" dur="1" fill="hold">
                                          <p:stCondLst>
                                            <p:cond delay="0"/>
                                          </p:stCondLst>
                                        </p:cTn>
                                        <p:tgtEl>
                                          <p:spTgt spid="78"/>
                                        </p:tgtEl>
                                        <p:attrNameLst>
                                          <p:attrName>style.visibility</p:attrName>
                                        </p:attrNameLst>
                                      </p:cBhvr>
                                      <p:to>
                                        <p:strVal val="visible"/>
                                      </p:to>
                                    </p:set>
                                    <p:animEffect transition="in" filter="fade">
                                      <p:cBhvr>
                                        <p:cTn id="130" dur="1000"/>
                                        <p:tgtEl>
                                          <p:spTgt spid="78"/>
                                        </p:tgtEl>
                                      </p:cBhvr>
                                    </p:animEffect>
                                    <p:anim calcmode="lin" valueType="num">
                                      <p:cBhvr>
                                        <p:cTn id="131" dur="1000" fill="hold"/>
                                        <p:tgtEl>
                                          <p:spTgt spid="78"/>
                                        </p:tgtEl>
                                        <p:attrNameLst>
                                          <p:attrName>ppt_x</p:attrName>
                                        </p:attrNameLst>
                                      </p:cBhvr>
                                      <p:tavLst>
                                        <p:tav tm="0">
                                          <p:val>
                                            <p:strVal val="#ppt_x"/>
                                          </p:val>
                                        </p:tav>
                                        <p:tav tm="100000">
                                          <p:val>
                                            <p:strVal val="#ppt_x"/>
                                          </p:val>
                                        </p:tav>
                                      </p:tavLst>
                                    </p:anim>
                                    <p:anim calcmode="lin" valueType="num">
                                      <p:cBhvr>
                                        <p:cTn id="132" dur="1000" fill="hold"/>
                                        <p:tgtEl>
                                          <p:spTgt spid="78"/>
                                        </p:tgtEl>
                                        <p:attrNameLst>
                                          <p:attrName>ppt_y</p:attrName>
                                        </p:attrNameLst>
                                      </p:cBhvr>
                                      <p:tavLst>
                                        <p:tav tm="0">
                                          <p:val>
                                            <p:strVal val="#ppt_y-.1"/>
                                          </p:val>
                                        </p:tav>
                                        <p:tav tm="100000">
                                          <p:val>
                                            <p:strVal val="#ppt_y"/>
                                          </p:val>
                                        </p:tav>
                                      </p:tavLst>
                                    </p:anim>
                                  </p:childTnLst>
                                </p:cTn>
                              </p:par>
                            </p:childTnLst>
                          </p:cTn>
                        </p:par>
                        <p:par>
                          <p:cTn id="133" fill="hold">
                            <p:stCondLst>
                              <p:cond delay="32000"/>
                            </p:stCondLst>
                            <p:childTnLst>
                              <p:par>
                                <p:cTn id="134" presetID="47" presetClass="entr" presetSubtype="0" fill="hold" nodeType="after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fade">
                                      <p:cBhvr>
                                        <p:cTn id="136" dur="1000"/>
                                        <p:tgtEl>
                                          <p:spTgt spid="59"/>
                                        </p:tgtEl>
                                      </p:cBhvr>
                                    </p:animEffect>
                                    <p:anim calcmode="lin" valueType="num">
                                      <p:cBhvr>
                                        <p:cTn id="137" dur="1000" fill="hold"/>
                                        <p:tgtEl>
                                          <p:spTgt spid="59"/>
                                        </p:tgtEl>
                                        <p:attrNameLst>
                                          <p:attrName>ppt_x</p:attrName>
                                        </p:attrNameLst>
                                      </p:cBhvr>
                                      <p:tavLst>
                                        <p:tav tm="0">
                                          <p:val>
                                            <p:strVal val="#ppt_x"/>
                                          </p:val>
                                        </p:tav>
                                        <p:tav tm="100000">
                                          <p:val>
                                            <p:strVal val="#ppt_x"/>
                                          </p:val>
                                        </p:tav>
                                      </p:tavLst>
                                    </p:anim>
                                    <p:anim calcmode="lin" valueType="num">
                                      <p:cBhvr>
                                        <p:cTn id="138" dur="1000" fill="hold"/>
                                        <p:tgtEl>
                                          <p:spTgt spid="59"/>
                                        </p:tgtEl>
                                        <p:attrNameLst>
                                          <p:attrName>ppt_y</p:attrName>
                                        </p:attrNameLst>
                                      </p:cBhvr>
                                      <p:tavLst>
                                        <p:tav tm="0">
                                          <p:val>
                                            <p:strVal val="#ppt_y-.1"/>
                                          </p:val>
                                        </p:tav>
                                        <p:tav tm="100000">
                                          <p:val>
                                            <p:strVal val="#ppt_y"/>
                                          </p:val>
                                        </p:tav>
                                      </p:tavLst>
                                    </p:anim>
                                  </p:childTnLst>
                                </p:cTn>
                              </p:par>
                            </p:childTnLst>
                          </p:cTn>
                        </p:par>
                        <p:par>
                          <p:cTn id="139" fill="hold">
                            <p:stCondLst>
                              <p:cond delay="33000"/>
                            </p:stCondLst>
                            <p:childTnLst>
                              <p:par>
                                <p:cTn id="140" presetID="2" presetClass="entr" presetSubtype="2" fill="hold" grpId="0" nodeType="afterEffect">
                                  <p:stCondLst>
                                    <p:cond delay="0"/>
                                  </p:stCondLst>
                                  <p:childTnLst>
                                    <p:set>
                                      <p:cBhvr>
                                        <p:cTn id="141" dur="1" fill="hold">
                                          <p:stCondLst>
                                            <p:cond delay="0"/>
                                          </p:stCondLst>
                                        </p:cTn>
                                        <p:tgtEl>
                                          <p:spTgt spid="71"/>
                                        </p:tgtEl>
                                        <p:attrNameLst>
                                          <p:attrName>style.visibility</p:attrName>
                                        </p:attrNameLst>
                                      </p:cBhvr>
                                      <p:to>
                                        <p:strVal val="visible"/>
                                      </p:to>
                                    </p:set>
                                    <p:anim calcmode="lin" valueType="num">
                                      <p:cBhvr additive="base">
                                        <p:cTn id="142" dur="500" fill="hold"/>
                                        <p:tgtEl>
                                          <p:spTgt spid="71"/>
                                        </p:tgtEl>
                                        <p:attrNameLst>
                                          <p:attrName>ppt_x</p:attrName>
                                        </p:attrNameLst>
                                      </p:cBhvr>
                                      <p:tavLst>
                                        <p:tav tm="0">
                                          <p:val>
                                            <p:strVal val="1+#ppt_w/2"/>
                                          </p:val>
                                        </p:tav>
                                        <p:tav tm="100000">
                                          <p:val>
                                            <p:strVal val="#ppt_x"/>
                                          </p:val>
                                        </p:tav>
                                      </p:tavLst>
                                    </p:anim>
                                    <p:anim calcmode="lin" valueType="num">
                                      <p:cBhvr additive="base">
                                        <p:cTn id="143" dur="500" fill="hold"/>
                                        <p:tgtEl>
                                          <p:spTgt spid="71"/>
                                        </p:tgtEl>
                                        <p:attrNameLst>
                                          <p:attrName>ppt_y</p:attrName>
                                        </p:attrNameLst>
                                      </p:cBhvr>
                                      <p:tavLst>
                                        <p:tav tm="0">
                                          <p:val>
                                            <p:strVal val="#ppt_y"/>
                                          </p:val>
                                        </p:tav>
                                        <p:tav tm="100000">
                                          <p:val>
                                            <p:strVal val="#ppt_y"/>
                                          </p:val>
                                        </p:tav>
                                      </p:tavLst>
                                    </p:anim>
                                  </p:childTnLst>
                                </p:cTn>
                              </p:par>
                            </p:childTnLst>
                          </p:cTn>
                        </p:par>
                        <p:par>
                          <p:cTn id="144" fill="hold">
                            <p:stCondLst>
                              <p:cond delay="33500"/>
                            </p:stCondLst>
                            <p:childTnLst>
                              <p:par>
                                <p:cTn id="145" presetID="47" presetClass="entr" presetSubtype="0" fill="hold" grpId="0" nodeType="after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fade">
                                      <p:cBhvr>
                                        <p:cTn id="147" dur="1000"/>
                                        <p:tgtEl>
                                          <p:spTgt spid="80"/>
                                        </p:tgtEl>
                                      </p:cBhvr>
                                    </p:animEffect>
                                    <p:anim calcmode="lin" valueType="num">
                                      <p:cBhvr>
                                        <p:cTn id="148" dur="1000" fill="hold"/>
                                        <p:tgtEl>
                                          <p:spTgt spid="80"/>
                                        </p:tgtEl>
                                        <p:attrNameLst>
                                          <p:attrName>ppt_x</p:attrName>
                                        </p:attrNameLst>
                                      </p:cBhvr>
                                      <p:tavLst>
                                        <p:tav tm="0">
                                          <p:val>
                                            <p:strVal val="#ppt_x"/>
                                          </p:val>
                                        </p:tav>
                                        <p:tav tm="100000">
                                          <p:val>
                                            <p:strVal val="#ppt_x"/>
                                          </p:val>
                                        </p:tav>
                                      </p:tavLst>
                                    </p:anim>
                                    <p:anim calcmode="lin" valueType="num">
                                      <p:cBhvr>
                                        <p:cTn id="149" dur="1000" fill="hold"/>
                                        <p:tgtEl>
                                          <p:spTgt spid="80"/>
                                        </p:tgtEl>
                                        <p:attrNameLst>
                                          <p:attrName>ppt_y</p:attrName>
                                        </p:attrNameLst>
                                      </p:cBhvr>
                                      <p:tavLst>
                                        <p:tav tm="0">
                                          <p:val>
                                            <p:strVal val="#ppt_y-.1"/>
                                          </p:val>
                                        </p:tav>
                                        <p:tav tm="100000">
                                          <p:val>
                                            <p:strVal val="#ppt_y"/>
                                          </p:val>
                                        </p:tav>
                                      </p:tavLst>
                                    </p:anim>
                                  </p:childTnLst>
                                </p:cTn>
                              </p:par>
                            </p:childTnLst>
                          </p:cTn>
                        </p:par>
                        <p:par>
                          <p:cTn id="150" fill="hold">
                            <p:stCondLst>
                              <p:cond delay="34500"/>
                            </p:stCondLst>
                            <p:childTnLst>
                              <p:par>
                                <p:cTn id="151" presetID="47" presetClass="entr" presetSubtype="0" fill="hold" nodeType="after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1000"/>
                                        <p:tgtEl>
                                          <p:spTgt spid="40"/>
                                        </p:tgtEl>
                                      </p:cBhvr>
                                    </p:animEffect>
                                    <p:anim calcmode="lin" valueType="num">
                                      <p:cBhvr>
                                        <p:cTn id="154" dur="1000" fill="hold"/>
                                        <p:tgtEl>
                                          <p:spTgt spid="40"/>
                                        </p:tgtEl>
                                        <p:attrNameLst>
                                          <p:attrName>ppt_x</p:attrName>
                                        </p:attrNameLst>
                                      </p:cBhvr>
                                      <p:tavLst>
                                        <p:tav tm="0">
                                          <p:val>
                                            <p:strVal val="#ppt_x"/>
                                          </p:val>
                                        </p:tav>
                                        <p:tav tm="100000">
                                          <p:val>
                                            <p:strVal val="#ppt_x"/>
                                          </p:val>
                                        </p:tav>
                                      </p:tavLst>
                                    </p:anim>
                                    <p:anim calcmode="lin" valueType="num">
                                      <p:cBhvr>
                                        <p:cTn id="155" dur="1000" fill="hold"/>
                                        <p:tgtEl>
                                          <p:spTgt spid="40"/>
                                        </p:tgtEl>
                                        <p:attrNameLst>
                                          <p:attrName>ppt_y</p:attrName>
                                        </p:attrNameLst>
                                      </p:cBhvr>
                                      <p:tavLst>
                                        <p:tav tm="0">
                                          <p:val>
                                            <p:strVal val="#ppt_y-.1"/>
                                          </p:val>
                                        </p:tav>
                                        <p:tav tm="100000">
                                          <p:val>
                                            <p:strVal val="#ppt_y"/>
                                          </p:val>
                                        </p:tav>
                                      </p:tavLst>
                                    </p:anim>
                                  </p:childTnLst>
                                </p:cTn>
                              </p:par>
                            </p:childTnLst>
                          </p:cTn>
                        </p:par>
                        <p:par>
                          <p:cTn id="156" fill="hold">
                            <p:stCondLst>
                              <p:cond delay="35500"/>
                            </p:stCondLst>
                            <p:childTnLst>
                              <p:par>
                                <p:cTn id="157" presetID="42" presetClass="entr" presetSubtype="0" fill="hold" grpId="0" nodeType="after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fade">
                                      <p:cBhvr>
                                        <p:cTn id="159" dur="1000"/>
                                        <p:tgtEl>
                                          <p:spTgt spid="38"/>
                                        </p:tgtEl>
                                      </p:cBhvr>
                                    </p:animEffect>
                                    <p:anim calcmode="lin" valueType="num">
                                      <p:cBhvr>
                                        <p:cTn id="160" dur="1000" fill="hold"/>
                                        <p:tgtEl>
                                          <p:spTgt spid="38"/>
                                        </p:tgtEl>
                                        <p:attrNameLst>
                                          <p:attrName>ppt_x</p:attrName>
                                        </p:attrNameLst>
                                      </p:cBhvr>
                                      <p:tavLst>
                                        <p:tav tm="0">
                                          <p:val>
                                            <p:strVal val="#ppt_x"/>
                                          </p:val>
                                        </p:tav>
                                        <p:tav tm="100000">
                                          <p:val>
                                            <p:strVal val="#ppt_x"/>
                                          </p:val>
                                        </p:tav>
                                      </p:tavLst>
                                    </p:anim>
                                    <p:anim calcmode="lin" valueType="num">
                                      <p:cBhvr>
                                        <p:cTn id="161" dur="1000" fill="hold"/>
                                        <p:tgtEl>
                                          <p:spTgt spid="38"/>
                                        </p:tgtEl>
                                        <p:attrNameLst>
                                          <p:attrName>ppt_y</p:attrName>
                                        </p:attrNameLst>
                                      </p:cBhvr>
                                      <p:tavLst>
                                        <p:tav tm="0">
                                          <p:val>
                                            <p:strVal val="#ppt_y+.1"/>
                                          </p:val>
                                        </p:tav>
                                        <p:tav tm="100000">
                                          <p:val>
                                            <p:strVal val="#ppt_y"/>
                                          </p:val>
                                        </p:tav>
                                      </p:tavLst>
                                    </p:anim>
                                  </p:childTnLst>
                                </p:cTn>
                              </p:par>
                            </p:childTnLst>
                          </p:cTn>
                        </p:par>
                        <p:par>
                          <p:cTn id="162" fill="hold">
                            <p:stCondLst>
                              <p:cond delay="36500"/>
                            </p:stCondLst>
                            <p:childTnLst>
                              <p:par>
                                <p:cTn id="163" presetID="31" presetClass="exit" presetSubtype="0" fill="hold" nodeType="afterEffect">
                                  <p:stCondLst>
                                    <p:cond delay="0"/>
                                  </p:stCondLst>
                                  <p:childTnLst>
                                    <p:anim calcmode="lin" valueType="num">
                                      <p:cBhvr>
                                        <p:cTn id="164" dur="2000"/>
                                        <p:tgtEl>
                                          <p:spTgt spid="36"/>
                                        </p:tgtEl>
                                        <p:attrNameLst>
                                          <p:attrName>ppt_w</p:attrName>
                                        </p:attrNameLst>
                                      </p:cBhvr>
                                      <p:tavLst>
                                        <p:tav tm="0">
                                          <p:val>
                                            <p:strVal val="ppt_w"/>
                                          </p:val>
                                        </p:tav>
                                        <p:tav tm="100000">
                                          <p:val>
                                            <p:fltVal val="0"/>
                                          </p:val>
                                        </p:tav>
                                      </p:tavLst>
                                    </p:anim>
                                    <p:anim calcmode="lin" valueType="num">
                                      <p:cBhvr>
                                        <p:cTn id="165" dur="2000"/>
                                        <p:tgtEl>
                                          <p:spTgt spid="36"/>
                                        </p:tgtEl>
                                        <p:attrNameLst>
                                          <p:attrName>ppt_h</p:attrName>
                                        </p:attrNameLst>
                                      </p:cBhvr>
                                      <p:tavLst>
                                        <p:tav tm="0">
                                          <p:val>
                                            <p:strVal val="ppt_h"/>
                                          </p:val>
                                        </p:tav>
                                        <p:tav tm="100000">
                                          <p:val>
                                            <p:fltVal val="0"/>
                                          </p:val>
                                        </p:tav>
                                      </p:tavLst>
                                    </p:anim>
                                    <p:anim calcmode="lin" valueType="num">
                                      <p:cBhvr>
                                        <p:cTn id="166" dur="2000"/>
                                        <p:tgtEl>
                                          <p:spTgt spid="36"/>
                                        </p:tgtEl>
                                        <p:attrNameLst>
                                          <p:attrName>style.rotation</p:attrName>
                                        </p:attrNameLst>
                                      </p:cBhvr>
                                      <p:tavLst>
                                        <p:tav tm="0">
                                          <p:val>
                                            <p:fltVal val="0"/>
                                          </p:val>
                                        </p:tav>
                                        <p:tav tm="100000">
                                          <p:val>
                                            <p:fltVal val="90"/>
                                          </p:val>
                                        </p:tav>
                                      </p:tavLst>
                                    </p:anim>
                                    <p:animEffect transition="out" filter="fade">
                                      <p:cBhvr>
                                        <p:cTn id="167" dur="2000"/>
                                        <p:tgtEl>
                                          <p:spTgt spid="36"/>
                                        </p:tgtEl>
                                      </p:cBhvr>
                                    </p:animEffect>
                                    <p:set>
                                      <p:cBhvr>
                                        <p:cTn id="168" dur="1" fill="hold">
                                          <p:stCondLst>
                                            <p:cond delay="1999"/>
                                          </p:stCondLst>
                                        </p:cTn>
                                        <p:tgtEl>
                                          <p:spTgt spid="36"/>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31" presetClass="entr" presetSubtype="0" fill="hold" grpId="0" nodeType="clickEffect">
                                  <p:stCondLst>
                                    <p:cond delay="0"/>
                                  </p:stCondLst>
                                  <p:childTnLst>
                                    <p:set>
                                      <p:cBhvr>
                                        <p:cTn id="172" dur="1" fill="hold">
                                          <p:stCondLst>
                                            <p:cond delay="0"/>
                                          </p:stCondLst>
                                        </p:cTn>
                                        <p:tgtEl>
                                          <p:spTgt spid="35"/>
                                        </p:tgtEl>
                                        <p:attrNameLst>
                                          <p:attrName>style.visibility</p:attrName>
                                        </p:attrNameLst>
                                      </p:cBhvr>
                                      <p:to>
                                        <p:strVal val="visible"/>
                                      </p:to>
                                    </p:set>
                                    <p:anim calcmode="lin" valueType="num">
                                      <p:cBhvr>
                                        <p:cTn id="173" dur="1000" fill="hold"/>
                                        <p:tgtEl>
                                          <p:spTgt spid="35"/>
                                        </p:tgtEl>
                                        <p:attrNameLst>
                                          <p:attrName>ppt_w</p:attrName>
                                        </p:attrNameLst>
                                      </p:cBhvr>
                                      <p:tavLst>
                                        <p:tav tm="0">
                                          <p:val>
                                            <p:fltVal val="0"/>
                                          </p:val>
                                        </p:tav>
                                        <p:tav tm="100000">
                                          <p:val>
                                            <p:strVal val="#ppt_w"/>
                                          </p:val>
                                        </p:tav>
                                      </p:tavLst>
                                    </p:anim>
                                    <p:anim calcmode="lin" valueType="num">
                                      <p:cBhvr>
                                        <p:cTn id="174" dur="1000" fill="hold"/>
                                        <p:tgtEl>
                                          <p:spTgt spid="35"/>
                                        </p:tgtEl>
                                        <p:attrNameLst>
                                          <p:attrName>ppt_h</p:attrName>
                                        </p:attrNameLst>
                                      </p:cBhvr>
                                      <p:tavLst>
                                        <p:tav tm="0">
                                          <p:val>
                                            <p:fltVal val="0"/>
                                          </p:val>
                                        </p:tav>
                                        <p:tav tm="100000">
                                          <p:val>
                                            <p:strVal val="#ppt_h"/>
                                          </p:val>
                                        </p:tav>
                                      </p:tavLst>
                                    </p:anim>
                                    <p:anim calcmode="lin" valueType="num">
                                      <p:cBhvr>
                                        <p:cTn id="175" dur="1000" fill="hold"/>
                                        <p:tgtEl>
                                          <p:spTgt spid="35"/>
                                        </p:tgtEl>
                                        <p:attrNameLst>
                                          <p:attrName>style.rotation</p:attrName>
                                        </p:attrNameLst>
                                      </p:cBhvr>
                                      <p:tavLst>
                                        <p:tav tm="0">
                                          <p:val>
                                            <p:fltVal val="90"/>
                                          </p:val>
                                        </p:tav>
                                        <p:tav tm="100000">
                                          <p:val>
                                            <p:fltVal val="0"/>
                                          </p:val>
                                        </p:tav>
                                      </p:tavLst>
                                    </p:anim>
                                    <p:animEffect transition="in" filter="fade">
                                      <p:cBhvr>
                                        <p:cTn id="176" dur="1000"/>
                                        <p:tgtEl>
                                          <p:spTgt spid="35"/>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3"/>
                                        </p:tgtEl>
                                        <p:attrNameLst>
                                          <p:attrName>style.visibility</p:attrName>
                                        </p:attrNameLst>
                                      </p:cBhvr>
                                      <p:to>
                                        <p:strVal val="visible"/>
                                      </p:to>
                                    </p:set>
                                    <p:animEffect transition="in" filter="fade">
                                      <p:cBhvr>
                                        <p:cTn id="181" dur="1000"/>
                                        <p:tgtEl>
                                          <p:spTgt spid="3"/>
                                        </p:tgtEl>
                                      </p:cBhvr>
                                    </p:animEffect>
                                    <p:anim calcmode="lin" valueType="num">
                                      <p:cBhvr>
                                        <p:cTn id="182" dur="1000" fill="hold"/>
                                        <p:tgtEl>
                                          <p:spTgt spid="3"/>
                                        </p:tgtEl>
                                        <p:attrNameLst>
                                          <p:attrName>ppt_x</p:attrName>
                                        </p:attrNameLst>
                                      </p:cBhvr>
                                      <p:tavLst>
                                        <p:tav tm="0">
                                          <p:val>
                                            <p:strVal val="#ppt_x"/>
                                          </p:val>
                                        </p:tav>
                                        <p:tav tm="100000">
                                          <p:val>
                                            <p:strVal val="#ppt_x"/>
                                          </p:val>
                                        </p:tav>
                                      </p:tavLst>
                                    </p:anim>
                                    <p:anim calcmode="lin" valueType="num">
                                      <p:cBhvr>
                                        <p:cTn id="1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1" fill="hold" grpId="0" nodeType="clickEffect">
                                  <p:stCondLst>
                                    <p:cond delay="0"/>
                                  </p:stCondLst>
                                  <p:childTnLst>
                                    <p:set>
                                      <p:cBhvr>
                                        <p:cTn id="187" dur="1" fill="hold">
                                          <p:stCondLst>
                                            <p:cond delay="0"/>
                                          </p:stCondLst>
                                        </p:cTn>
                                        <p:tgtEl>
                                          <p:spTgt spid="6"/>
                                        </p:tgtEl>
                                        <p:attrNameLst>
                                          <p:attrName>style.visibility</p:attrName>
                                        </p:attrNameLst>
                                      </p:cBhvr>
                                      <p:to>
                                        <p:strVal val="visible"/>
                                      </p:to>
                                    </p:set>
                                    <p:anim calcmode="lin" valueType="num">
                                      <p:cBhvr additive="base">
                                        <p:cTn id="188" dur="500" fill="hold"/>
                                        <p:tgtEl>
                                          <p:spTgt spid="6"/>
                                        </p:tgtEl>
                                        <p:attrNameLst>
                                          <p:attrName>ppt_x</p:attrName>
                                        </p:attrNameLst>
                                      </p:cBhvr>
                                      <p:tavLst>
                                        <p:tav tm="0">
                                          <p:val>
                                            <p:strVal val="#ppt_x"/>
                                          </p:val>
                                        </p:tav>
                                        <p:tav tm="100000">
                                          <p:val>
                                            <p:strVal val="#ppt_x"/>
                                          </p:val>
                                        </p:tav>
                                      </p:tavLst>
                                    </p:anim>
                                    <p:anim calcmode="lin" valueType="num">
                                      <p:cBhvr additive="base">
                                        <p:cTn id="18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9" fill="hold" grpId="0" nodeType="clickEffect">
                                  <p:stCondLst>
                                    <p:cond delay="0"/>
                                  </p:stCondLst>
                                  <p:childTnLst>
                                    <p:set>
                                      <p:cBhvr>
                                        <p:cTn id="193" dur="1" fill="hold">
                                          <p:stCondLst>
                                            <p:cond delay="0"/>
                                          </p:stCondLst>
                                        </p:cTn>
                                        <p:tgtEl>
                                          <p:spTgt spid="7"/>
                                        </p:tgtEl>
                                        <p:attrNameLst>
                                          <p:attrName>style.visibility</p:attrName>
                                        </p:attrNameLst>
                                      </p:cBhvr>
                                      <p:to>
                                        <p:strVal val="visible"/>
                                      </p:to>
                                    </p:set>
                                    <p:anim calcmode="lin" valueType="num">
                                      <p:cBhvr additive="base">
                                        <p:cTn id="194" dur="500" fill="hold"/>
                                        <p:tgtEl>
                                          <p:spTgt spid="7"/>
                                        </p:tgtEl>
                                        <p:attrNameLst>
                                          <p:attrName>ppt_x</p:attrName>
                                        </p:attrNameLst>
                                      </p:cBhvr>
                                      <p:tavLst>
                                        <p:tav tm="0">
                                          <p:val>
                                            <p:strVal val="0-#ppt_w/2"/>
                                          </p:val>
                                        </p:tav>
                                        <p:tav tm="100000">
                                          <p:val>
                                            <p:strVal val="#ppt_x"/>
                                          </p:val>
                                        </p:tav>
                                      </p:tavLst>
                                    </p:anim>
                                    <p:anim calcmode="lin" valueType="num">
                                      <p:cBhvr additive="base">
                                        <p:cTn id="19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9" fill="hold" grpId="0" nodeType="clickEffect">
                                  <p:stCondLst>
                                    <p:cond delay="0"/>
                                  </p:stCondLst>
                                  <p:childTnLst>
                                    <p:set>
                                      <p:cBhvr>
                                        <p:cTn id="199" dur="1" fill="hold">
                                          <p:stCondLst>
                                            <p:cond delay="0"/>
                                          </p:stCondLst>
                                        </p:cTn>
                                        <p:tgtEl>
                                          <p:spTgt spid="9"/>
                                        </p:tgtEl>
                                        <p:attrNameLst>
                                          <p:attrName>style.visibility</p:attrName>
                                        </p:attrNameLst>
                                      </p:cBhvr>
                                      <p:to>
                                        <p:strVal val="visible"/>
                                      </p:to>
                                    </p:set>
                                    <p:anim calcmode="lin" valueType="num">
                                      <p:cBhvr additive="base">
                                        <p:cTn id="200" dur="500" fill="hold"/>
                                        <p:tgtEl>
                                          <p:spTgt spid="9"/>
                                        </p:tgtEl>
                                        <p:attrNameLst>
                                          <p:attrName>ppt_x</p:attrName>
                                        </p:attrNameLst>
                                      </p:cBhvr>
                                      <p:tavLst>
                                        <p:tav tm="0">
                                          <p:val>
                                            <p:strVal val="0-#ppt_w/2"/>
                                          </p:val>
                                        </p:tav>
                                        <p:tav tm="100000">
                                          <p:val>
                                            <p:strVal val="#ppt_x"/>
                                          </p:val>
                                        </p:tav>
                                      </p:tavLst>
                                    </p:anim>
                                    <p:anim calcmode="lin" valueType="num">
                                      <p:cBhvr additive="base">
                                        <p:cTn id="20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grpId="0" nodeType="clickEffect">
                                  <p:stCondLst>
                                    <p:cond delay="0"/>
                                  </p:stCondLst>
                                  <p:childTnLst>
                                    <p:set>
                                      <p:cBhvr>
                                        <p:cTn id="205" dur="1" fill="hold">
                                          <p:stCondLst>
                                            <p:cond delay="0"/>
                                          </p:stCondLst>
                                        </p:cTn>
                                        <p:tgtEl>
                                          <p:spTgt spid="8"/>
                                        </p:tgtEl>
                                        <p:attrNameLst>
                                          <p:attrName>style.visibility</p:attrName>
                                        </p:attrNameLst>
                                      </p:cBhvr>
                                      <p:to>
                                        <p:strVal val="visible"/>
                                      </p:to>
                                    </p:set>
                                    <p:anim calcmode="lin" valueType="num">
                                      <p:cBhvr additive="base">
                                        <p:cTn id="206" dur="500" fill="hold"/>
                                        <p:tgtEl>
                                          <p:spTgt spid="8"/>
                                        </p:tgtEl>
                                        <p:attrNameLst>
                                          <p:attrName>ppt_x</p:attrName>
                                        </p:attrNameLst>
                                      </p:cBhvr>
                                      <p:tavLst>
                                        <p:tav tm="0">
                                          <p:val>
                                            <p:strVal val="#ppt_x"/>
                                          </p:val>
                                        </p:tav>
                                        <p:tav tm="100000">
                                          <p:val>
                                            <p:strVal val="#ppt_x"/>
                                          </p:val>
                                        </p:tav>
                                      </p:tavLst>
                                    </p:anim>
                                    <p:anim calcmode="lin" valueType="num">
                                      <p:cBhvr additive="base">
                                        <p:cTn id="20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9" fill="hold" grpId="0" nodeType="clickEffect">
                                  <p:stCondLst>
                                    <p:cond delay="0"/>
                                  </p:stCondLst>
                                  <p:childTnLst>
                                    <p:set>
                                      <p:cBhvr>
                                        <p:cTn id="211" dur="1" fill="hold">
                                          <p:stCondLst>
                                            <p:cond delay="0"/>
                                          </p:stCondLst>
                                        </p:cTn>
                                        <p:tgtEl>
                                          <p:spTgt spid="13"/>
                                        </p:tgtEl>
                                        <p:attrNameLst>
                                          <p:attrName>style.visibility</p:attrName>
                                        </p:attrNameLst>
                                      </p:cBhvr>
                                      <p:to>
                                        <p:strVal val="visible"/>
                                      </p:to>
                                    </p:set>
                                    <p:anim calcmode="lin" valueType="num">
                                      <p:cBhvr additive="base">
                                        <p:cTn id="212" dur="500" fill="hold"/>
                                        <p:tgtEl>
                                          <p:spTgt spid="13"/>
                                        </p:tgtEl>
                                        <p:attrNameLst>
                                          <p:attrName>ppt_x</p:attrName>
                                        </p:attrNameLst>
                                      </p:cBhvr>
                                      <p:tavLst>
                                        <p:tav tm="0">
                                          <p:val>
                                            <p:strVal val="0-#ppt_w/2"/>
                                          </p:val>
                                        </p:tav>
                                        <p:tav tm="100000">
                                          <p:val>
                                            <p:strVal val="#ppt_x"/>
                                          </p:val>
                                        </p:tav>
                                      </p:tavLst>
                                    </p:anim>
                                    <p:anim calcmode="lin" valueType="num">
                                      <p:cBhvr additive="base">
                                        <p:cTn id="21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2" presetClass="entr" presetSubtype="1" fill="hold" grpId="0" nodeType="clickEffect">
                                  <p:stCondLst>
                                    <p:cond delay="0"/>
                                  </p:stCondLst>
                                  <p:childTnLst>
                                    <p:set>
                                      <p:cBhvr>
                                        <p:cTn id="217" dur="1" fill="hold">
                                          <p:stCondLst>
                                            <p:cond delay="0"/>
                                          </p:stCondLst>
                                        </p:cTn>
                                        <p:tgtEl>
                                          <p:spTgt spid="5"/>
                                        </p:tgtEl>
                                        <p:attrNameLst>
                                          <p:attrName>style.visibility</p:attrName>
                                        </p:attrNameLst>
                                      </p:cBhvr>
                                      <p:to>
                                        <p:strVal val="visible"/>
                                      </p:to>
                                    </p:set>
                                    <p:anim calcmode="lin" valueType="num">
                                      <p:cBhvr additive="base">
                                        <p:cTn id="218" dur="500" fill="hold"/>
                                        <p:tgtEl>
                                          <p:spTgt spid="5"/>
                                        </p:tgtEl>
                                        <p:attrNameLst>
                                          <p:attrName>ppt_x</p:attrName>
                                        </p:attrNameLst>
                                      </p:cBhvr>
                                      <p:tavLst>
                                        <p:tav tm="0">
                                          <p:val>
                                            <p:strVal val="#ppt_x"/>
                                          </p:val>
                                        </p:tav>
                                        <p:tav tm="100000">
                                          <p:val>
                                            <p:strVal val="#ppt_x"/>
                                          </p:val>
                                        </p:tav>
                                      </p:tavLst>
                                    </p:anim>
                                    <p:anim calcmode="lin" valueType="num">
                                      <p:cBhvr additive="base">
                                        <p:cTn id="219"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2" presetClass="entr" presetSubtype="1" fill="hold" grpId="0" nodeType="clickEffect">
                                  <p:stCondLst>
                                    <p:cond delay="0"/>
                                  </p:stCondLst>
                                  <p:childTnLst>
                                    <p:set>
                                      <p:cBhvr>
                                        <p:cTn id="223" dur="1" fill="hold">
                                          <p:stCondLst>
                                            <p:cond delay="0"/>
                                          </p:stCondLst>
                                        </p:cTn>
                                        <p:tgtEl>
                                          <p:spTgt spid="10"/>
                                        </p:tgtEl>
                                        <p:attrNameLst>
                                          <p:attrName>style.visibility</p:attrName>
                                        </p:attrNameLst>
                                      </p:cBhvr>
                                      <p:to>
                                        <p:strVal val="visible"/>
                                      </p:to>
                                    </p:set>
                                    <p:anim calcmode="lin" valueType="num">
                                      <p:cBhvr additive="base">
                                        <p:cTn id="224" dur="500" fill="hold"/>
                                        <p:tgtEl>
                                          <p:spTgt spid="10"/>
                                        </p:tgtEl>
                                        <p:attrNameLst>
                                          <p:attrName>ppt_x</p:attrName>
                                        </p:attrNameLst>
                                      </p:cBhvr>
                                      <p:tavLst>
                                        <p:tav tm="0">
                                          <p:val>
                                            <p:strVal val="#ppt_x"/>
                                          </p:val>
                                        </p:tav>
                                        <p:tav tm="100000">
                                          <p:val>
                                            <p:strVal val="#ppt_x"/>
                                          </p:val>
                                        </p:tav>
                                      </p:tavLst>
                                    </p:anim>
                                    <p:anim calcmode="lin" valueType="num">
                                      <p:cBhvr additive="base">
                                        <p:cTn id="22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9388">
                <p:cTn id="226" fill="hold" display="0">
                  <p:stCondLst>
                    <p:cond delay="indefinite"/>
                  </p:stCondLst>
                  <p:endCondLst>
                    <p:cond evt="onStopAudio" delay="0">
                      <p:tgtEl>
                        <p:sldTgt/>
                      </p:tgtEl>
                    </p:cond>
                  </p:endCondLst>
                </p:cTn>
                <p:tgtEl>
                  <p:spTgt spid="2"/>
                </p:tgtEl>
              </p:cMediaNode>
            </p:audio>
          </p:childTnLst>
        </p:cTn>
      </p:par>
    </p:tnLst>
    <p:bldLst>
      <p:bldP spid="61" grpId="0" animBg="1"/>
      <p:bldP spid="71" grpId="0" animBg="1"/>
      <p:bldP spid="73" grpId="0" animBg="1"/>
      <p:bldP spid="74" grpId="0" animBg="1"/>
      <p:bldP spid="75" grpId="0" animBg="1"/>
      <p:bldP spid="76" grpId="0" animBg="1"/>
      <p:bldP spid="77" grpId="0" animBg="1"/>
      <p:bldP spid="78" grpId="0" animBg="1"/>
      <p:bldP spid="79" grpId="0" animBg="1"/>
      <p:bldP spid="81" grpId="0" animBg="1"/>
      <p:bldP spid="80" grpId="0" animBg="1"/>
      <p:bldP spid="82" grpId="0" animBg="1"/>
      <p:bldP spid="69" grpId="0" animBg="1"/>
      <p:bldP spid="68" grpId="0" animBg="1"/>
      <p:bldP spid="3" grpId="0" animBg="1"/>
      <p:bldP spid="35" grpId="0" animBg="1"/>
      <p:bldP spid="38" grpId="0" animBg="1"/>
      <p:bldP spid="67" grpId="0" animBg="1"/>
      <p:bldP spid="5" grpId="0" animBg="1"/>
      <p:bldP spid="6" grpId="0" animBg="1"/>
      <p:bldP spid="7" grpId="0" animBg="1"/>
      <p:bldP spid="8" grpId="0" animBg="1"/>
      <p:bldP spid="9" grpId="0" animBg="1"/>
      <p:bldP spid="10"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a:extLst>
              <a:ext uri="{FF2B5EF4-FFF2-40B4-BE49-F238E27FC236}">
                <a16:creationId xmlns:a16="http://schemas.microsoft.com/office/drawing/2014/main" id="{ADB6AB15-F7B5-5F54-CED2-02F921BF8F82}"/>
              </a:ext>
            </a:extLst>
          </p:cNvPr>
          <p:cNvGraphicFramePr>
            <a:graphicFrameLocks noGrp="1"/>
          </p:cNvGraphicFramePr>
          <p:nvPr/>
        </p:nvGraphicFramePr>
        <p:xfrm>
          <a:off x="423498" y="510989"/>
          <a:ext cx="8501428" cy="6071521"/>
        </p:xfrm>
        <a:graphic>
          <a:graphicData uri="http://schemas.openxmlformats.org/drawingml/2006/table">
            <a:tbl>
              <a:tblPr/>
              <a:tblGrid>
                <a:gridCol w="2068734">
                  <a:extLst>
                    <a:ext uri="{9D8B030D-6E8A-4147-A177-3AD203B41FA5}">
                      <a16:colId xmlns:a16="http://schemas.microsoft.com/office/drawing/2014/main" val="463700993"/>
                    </a:ext>
                  </a:extLst>
                </a:gridCol>
                <a:gridCol w="1919089">
                  <a:extLst>
                    <a:ext uri="{9D8B030D-6E8A-4147-A177-3AD203B41FA5}">
                      <a16:colId xmlns:a16="http://schemas.microsoft.com/office/drawing/2014/main" val="1402356044"/>
                    </a:ext>
                  </a:extLst>
                </a:gridCol>
                <a:gridCol w="2406572">
                  <a:extLst>
                    <a:ext uri="{9D8B030D-6E8A-4147-A177-3AD203B41FA5}">
                      <a16:colId xmlns:a16="http://schemas.microsoft.com/office/drawing/2014/main" val="378849697"/>
                    </a:ext>
                  </a:extLst>
                </a:gridCol>
                <a:gridCol w="2107033">
                  <a:extLst>
                    <a:ext uri="{9D8B030D-6E8A-4147-A177-3AD203B41FA5}">
                      <a16:colId xmlns:a16="http://schemas.microsoft.com/office/drawing/2014/main" val="4026311424"/>
                    </a:ext>
                  </a:extLst>
                </a:gridCol>
              </a:tblGrid>
              <a:tr h="902726">
                <a:tc gridSpan="4">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目標　４　</a:t>
                      </a:r>
                      <a:r>
                        <a:rPr kumimoji="1" lang="ja-JP" altLang="en-US" sz="1100" b="0" i="0" u="sng" strike="noStrike" cap="none" normalizeH="0" baseline="0" dirty="0">
                          <a:ln>
                            <a:noFill/>
                          </a:ln>
                          <a:solidFill>
                            <a:schemeClr val="tx1"/>
                          </a:solidFill>
                          <a:effectLst/>
                          <a:latin typeface="AR P丸ゴシック体E" panose="020F0900000000000000" pitchFamily="50" charset="-128"/>
                          <a:ea typeface="AR P丸ゴシック体E" panose="020F0900000000000000" pitchFamily="50" charset="-128"/>
                        </a:rPr>
                        <a:t>質の高い教育</a:t>
                      </a:r>
                      <a:r>
                        <a:rPr kumimoji="1" lang="ja-JP" altLang="en-US" sz="11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を全ての人に</a:t>
                      </a:r>
                      <a:r>
                        <a:rPr kumimoji="1" lang="ja-JP" altLang="en-US" sz="22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　　　　　　　　　</a:t>
                      </a:r>
                    </a:p>
                  </a:txBody>
                  <a:tcPr marL="84406" marR="84406" marT="42203" marB="422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012189371"/>
                  </a:ext>
                </a:extLst>
              </a:tr>
              <a:tr h="432233">
                <a:tc grid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13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環　　　　　境</a:t>
                      </a:r>
                    </a:p>
                  </a:txBody>
                  <a:tcPr marL="84406" marR="84406" marT="42203" marB="422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hMerge="1">
                  <a:txBody>
                    <a:bodyPr/>
                    <a:lstStyle/>
                    <a:p>
                      <a:endParaRPr kumimoji="1" lang="ja-JP" altLang="en-US"/>
                    </a:p>
                  </a:txBody>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1700" b="1"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人　　　　権</a:t>
                      </a:r>
                    </a:p>
                  </a:txBody>
                  <a:tcPr marL="84406" marR="84406" marT="42203" marB="422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多文化理解</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（国際理解）</a:t>
                      </a:r>
                    </a:p>
                  </a:txBody>
                  <a:tcPr marL="84406" marR="84406" marT="42203" marB="422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DAD"/>
                    </a:solidFill>
                  </a:tcPr>
                </a:tc>
                <a:extLst>
                  <a:ext uri="{0D108BD9-81ED-4DB2-BD59-A6C34878D82A}">
                    <a16:rowId xmlns:a16="http://schemas.microsoft.com/office/drawing/2014/main" val="2503928702"/>
                  </a:ext>
                </a:extLst>
              </a:tr>
              <a:tr h="877742">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２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飢餓をゼロにする</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６</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安全な上下水の</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保障 </a:t>
                      </a:r>
                      <a:endParaRPr kumimoji="1" lang="en-US" altLang="ja-JP" sz="13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貧困をなくす</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１０</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人や国家間の平等</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r>
                        <a:rPr kumimoji="1" lang="ja-JP" altLang="en-US" sz="7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7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7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7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441665"/>
                  </a:ext>
                </a:extLst>
              </a:tr>
              <a:tr h="1076598">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７</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エネルギーをみん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なに クリーンに</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９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産業と技術革新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の基盤づくり</a:t>
                      </a: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ja-JP" altLang="en-US" sz="7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３</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健康と福祉</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extLst>
                  <a:ext uri="{0D108BD9-81ED-4DB2-BD59-A6C34878D82A}">
                    <a16:rowId xmlns:a16="http://schemas.microsoft.com/office/drawing/2014/main" val="2999587840"/>
                  </a:ext>
                </a:extLst>
              </a:tr>
              <a:tr h="1020837">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１１</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安全で災害に強い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まちづくり</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目標　１２</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持続可能な生産</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と消費　　　</a:t>
                      </a: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　　　</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５</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ジェンダー平等の実現</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１７</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世界の協力と</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パートナーシップ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　　全校体制で</a:t>
                      </a:r>
                      <a:r>
                        <a:rPr kumimoji="1" lang="ja-JP" altLang="en-US" sz="10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10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r>
                        <a:rPr kumimoji="1" lang="ja-JP" altLang="en-US" sz="10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ＥＳＤに取り組み、国内外に　</a:t>
                      </a:r>
                      <a:endParaRPr kumimoji="1" lang="en-US" altLang="ja-JP" sz="10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　　　向けて発信や交流を進める</a:t>
                      </a:r>
                      <a:endParaRPr kumimoji="1" lang="en-US" altLang="ja-JP" sz="10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9042241"/>
                  </a:ext>
                </a:extLst>
              </a:tr>
              <a:tr h="938225">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１３</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気候変動対策</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700" b="0" i="0" u="none" strike="noStrike" cap="none" normalizeH="0" baseline="0" dirty="0">
                        <a:ln>
                          <a:noFill/>
                        </a:ln>
                        <a:solidFill>
                          <a:schemeClr val="tx1"/>
                        </a:solidFill>
                        <a:effectLst/>
                        <a:latin typeface="AR P丸ゴシック体E" panose="020F0900000000000000" pitchFamily="50" charset="-128"/>
                        <a:ea typeface="AR P丸ゴシック体E" panose="020F0900000000000000"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１５</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陸の豊かさ</a:t>
                      </a:r>
                      <a:endParaRPr kumimoji="1" lang="en-US" altLang="ja-JP" sz="7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7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８</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経済成長と人間らしい</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仕事</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extLst>
                  <a:ext uri="{0D108BD9-81ED-4DB2-BD59-A6C34878D82A}">
                    <a16:rowId xmlns:a16="http://schemas.microsoft.com/office/drawing/2014/main" val="1592352127"/>
                  </a:ext>
                </a:extLst>
              </a:tr>
              <a:tr h="823160">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１４</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海の豊かさ</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１６</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平和で公正な社会と行政</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9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0513666"/>
                  </a:ext>
                </a:extLst>
              </a:tr>
            </a:tbl>
          </a:graphicData>
        </a:graphic>
      </p:graphicFrame>
      <p:pic>
        <p:nvPicPr>
          <p:cNvPr id="4134" name="Picture 2" descr="目標1">
            <a:hlinkClick r:id="rId3"/>
            <a:extLst>
              <a:ext uri="{FF2B5EF4-FFF2-40B4-BE49-F238E27FC236}">
                <a16:creationId xmlns:a16="http://schemas.microsoft.com/office/drawing/2014/main" id="{65D2FE7C-932C-EBC7-F391-1006B6C03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519" y="1862873"/>
            <a:ext cx="732138" cy="73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5" name="Picture 4" descr="目標2">
            <a:hlinkClick r:id="rId5"/>
            <a:extLst>
              <a:ext uri="{FF2B5EF4-FFF2-40B4-BE49-F238E27FC236}">
                <a16:creationId xmlns:a16="http://schemas.microsoft.com/office/drawing/2014/main" id="{B067B88D-6E2D-6716-C089-BBCFD8148E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012" y="1850781"/>
            <a:ext cx="728669" cy="72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 name="Picture 6" descr="目標3">
            <a:hlinkClick r:id="rId7"/>
            <a:extLst>
              <a:ext uri="{FF2B5EF4-FFF2-40B4-BE49-F238E27FC236}">
                <a16:creationId xmlns:a16="http://schemas.microsoft.com/office/drawing/2014/main" id="{C41DDDBC-B03D-C5C0-3394-407EC86164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1064" y="2732580"/>
            <a:ext cx="716679" cy="71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8" name="Picture 10" descr="目標5">
            <a:hlinkClick r:id="rId9"/>
            <a:extLst>
              <a:ext uri="{FF2B5EF4-FFF2-40B4-BE49-F238E27FC236}">
                <a16:creationId xmlns:a16="http://schemas.microsoft.com/office/drawing/2014/main" id="{755DC3D4-FA1D-34A4-9D5D-9E8FE60F75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4985" y="3819897"/>
            <a:ext cx="716679" cy="71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9" name="Picture 12" descr="目標6">
            <a:hlinkClick r:id="rId11"/>
            <a:extLst>
              <a:ext uri="{FF2B5EF4-FFF2-40B4-BE49-F238E27FC236}">
                <a16:creationId xmlns:a16="http://schemas.microsoft.com/office/drawing/2014/main" id="{95C69163-3FC8-E60A-6725-FBE743E4D9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1667" y="1862871"/>
            <a:ext cx="728669" cy="72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0" name="Picture 14" descr="目標7">
            <a:hlinkClick r:id="rId13"/>
            <a:extLst>
              <a:ext uri="{FF2B5EF4-FFF2-40B4-BE49-F238E27FC236}">
                <a16:creationId xmlns:a16="http://schemas.microsoft.com/office/drawing/2014/main" id="{CF805014-3A89-C863-1ADB-211F0B86BB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3580" y="2722685"/>
            <a:ext cx="698625" cy="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1" name="Picture 16" descr="目標8">
            <a:hlinkClick r:id="rId15"/>
            <a:extLst>
              <a:ext uri="{FF2B5EF4-FFF2-40B4-BE49-F238E27FC236}">
                <a16:creationId xmlns:a16="http://schemas.microsoft.com/office/drawing/2014/main" id="{E11EE774-F1B1-59F4-A3FD-1C7E0D74C0E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33653" y="4842982"/>
            <a:ext cx="714089" cy="71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2" name="Picture 18" descr="目標9">
            <a:hlinkClick r:id="rId17"/>
            <a:extLst>
              <a:ext uri="{FF2B5EF4-FFF2-40B4-BE49-F238E27FC236}">
                <a16:creationId xmlns:a16="http://schemas.microsoft.com/office/drawing/2014/main" id="{2F88827D-B23A-E9C8-7152-8CD73A53DC9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5331" y="2732212"/>
            <a:ext cx="725004" cy="72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4" name="Picture 22" descr="目標11">
            <a:hlinkClick r:id="rId19"/>
            <a:extLst>
              <a:ext uri="{FF2B5EF4-FFF2-40B4-BE49-F238E27FC236}">
                <a16:creationId xmlns:a16="http://schemas.microsoft.com/office/drawing/2014/main" id="{D8E4230D-A240-5D3B-0A08-AEE2D7E21D8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6729" y="3811100"/>
            <a:ext cx="698625" cy="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5" name="Picture 24" descr="目標12">
            <a:hlinkClick r:id="rId21"/>
            <a:extLst>
              <a:ext uri="{FF2B5EF4-FFF2-40B4-BE49-F238E27FC236}">
                <a16:creationId xmlns:a16="http://schemas.microsoft.com/office/drawing/2014/main" id="{DC066C4D-B7B0-4323-9005-8F443206FC0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21668" y="3811101"/>
            <a:ext cx="725004" cy="72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6" name="Picture 26" descr="目標13">
            <a:hlinkClick r:id="rId23"/>
            <a:extLst>
              <a:ext uri="{FF2B5EF4-FFF2-40B4-BE49-F238E27FC236}">
                <a16:creationId xmlns:a16="http://schemas.microsoft.com/office/drawing/2014/main" id="{149B9405-1FBD-1C43-AB9E-1E866AFDDDE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73324" y="4832293"/>
            <a:ext cx="692029" cy="69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 name="Picture 28" descr="目標14">
            <a:hlinkClick r:id="rId25"/>
            <a:extLst>
              <a:ext uri="{FF2B5EF4-FFF2-40B4-BE49-F238E27FC236}">
                <a16:creationId xmlns:a16="http://schemas.microsoft.com/office/drawing/2014/main" id="{1EB024B7-FCC2-F7F5-E2EA-E80E33C3D7B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3323" y="5770701"/>
            <a:ext cx="692029" cy="69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8" name="Picture 30" descr="目標15">
            <a:hlinkClick r:id="rId27"/>
            <a:extLst>
              <a:ext uri="{FF2B5EF4-FFF2-40B4-BE49-F238E27FC236}">
                <a16:creationId xmlns:a16="http://schemas.microsoft.com/office/drawing/2014/main" id="{ACA7EC2B-E10D-058F-DFC9-E96685DABEA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11666" y="4842982"/>
            <a:ext cx="725004" cy="72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9" name="Picture 32" descr="目標16">
            <a:hlinkClick r:id="rId29"/>
            <a:extLst>
              <a:ext uri="{FF2B5EF4-FFF2-40B4-BE49-F238E27FC236}">
                <a16:creationId xmlns:a16="http://schemas.microsoft.com/office/drawing/2014/main" id="{F014D910-83E4-002E-641B-2A35B9C94C5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427914" y="5770701"/>
            <a:ext cx="693607" cy="69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0" name="Picture 34" descr="目標17">
            <a:hlinkClick r:id="rId31"/>
            <a:extLst>
              <a:ext uri="{FF2B5EF4-FFF2-40B4-BE49-F238E27FC236}">
                <a16:creationId xmlns:a16="http://schemas.microsoft.com/office/drawing/2014/main" id="{E4DE7E15-2F04-0140-99B5-CCE19C4F29E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891787" y="3814441"/>
            <a:ext cx="723645" cy="72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1" name="テキスト ボックス 9">
            <a:extLst>
              <a:ext uri="{FF2B5EF4-FFF2-40B4-BE49-F238E27FC236}">
                <a16:creationId xmlns:a16="http://schemas.microsoft.com/office/drawing/2014/main" id="{183FCC55-60EF-C555-EA37-EB18ABB082AA}"/>
              </a:ext>
            </a:extLst>
          </p:cNvPr>
          <p:cNvSpPr txBox="1">
            <a:spLocks noChangeArrowheads="1"/>
          </p:cNvSpPr>
          <p:nvPr/>
        </p:nvSpPr>
        <p:spPr bwMode="auto">
          <a:xfrm>
            <a:off x="991945" y="59557"/>
            <a:ext cx="7364534"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215">
                <a:latin typeface="AR Pゴシック体S" panose="020B0A00000000000000" pitchFamily="50" charset="-128"/>
                <a:ea typeface="AR Pゴシック体S" panose="020B0A00000000000000" pitchFamily="50" charset="-128"/>
              </a:rPr>
              <a:t>ＳＤＧｓ</a:t>
            </a:r>
            <a:r>
              <a:rPr lang="ja-JP" altLang="en-US" sz="1846">
                <a:latin typeface="AR P丸ゴシック体E" panose="020F0900000000000000" pitchFamily="50" charset="-128"/>
                <a:ea typeface="AR P丸ゴシック体E" panose="020F0900000000000000" pitchFamily="50" charset="-128"/>
              </a:rPr>
              <a:t>の全てを統合・網羅している　学校教育における</a:t>
            </a:r>
            <a:r>
              <a:rPr lang="ja-JP" altLang="en-US" sz="1846" b="1">
                <a:latin typeface="AR P丸ゴシック体E" panose="020F0900000000000000" pitchFamily="50" charset="-128"/>
                <a:ea typeface="AR P丸ゴシック体E" panose="020F0900000000000000" pitchFamily="50" charset="-128"/>
              </a:rPr>
              <a:t>実践計画表</a:t>
            </a:r>
            <a:r>
              <a:rPr lang="ja-JP" altLang="en-US" sz="2215" b="1"/>
              <a:t>　</a:t>
            </a:r>
            <a:endParaRPr lang="ja-JP" altLang="en-US" sz="1292" b="1"/>
          </a:p>
        </p:txBody>
      </p:sp>
      <p:sp>
        <p:nvSpPr>
          <p:cNvPr id="4152" name="テキスト ボックス 10">
            <a:extLst>
              <a:ext uri="{FF2B5EF4-FFF2-40B4-BE49-F238E27FC236}">
                <a16:creationId xmlns:a16="http://schemas.microsoft.com/office/drawing/2014/main" id="{D18D0514-BC3D-89F3-BAA3-AD25029FF3DF}"/>
              </a:ext>
            </a:extLst>
          </p:cNvPr>
          <p:cNvSpPr txBox="1">
            <a:spLocks noChangeArrowheads="1"/>
          </p:cNvSpPr>
          <p:nvPr/>
        </p:nvSpPr>
        <p:spPr bwMode="auto">
          <a:xfrm>
            <a:off x="335312" y="613518"/>
            <a:ext cx="2670193"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108" b="1" dirty="0"/>
              <a:t>【</a:t>
            </a:r>
            <a:r>
              <a:rPr lang="ja-JP" altLang="en-US" sz="1108" b="1" u="sng" dirty="0"/>
              <a:t>持続可能な社会の創り手を育てる</a:t>
            </a:r>
            <a:r>
              <a:rPr lang="en-US" altLang="ja-JP" sz="1108" b="1" dirty="0"/>
              <a:t>】</a:t>
            </a:r>
            <a:endParaRPr lang="ja-JP" altLang="en-US" sz="1108" b="1" dirty="0"/>
          </a:p>
        </p:txBody>
      </p:sp>
      <p:sp>
        <p:nvSpPr>
          <p:cNvPr id="12" name="テキスト ボックス 11">
            <a:extLst>
              <a:ext uri="{FF2B5EF4-FFF2-40B4-BE49-F238E27FC236}">
                <a16:creationId xmlns:a16="http://schemas.microsoft.com/office/drawing/2014/main" id="{DB529FE9-BB47-0C0F-5898-BDA2A1AF0F89}"/>
              </a:ext>
            </a:extLst>
          </p:cNvPr>
          <p:cNvSpPr txBox="1"/>
          <p:nvPr/>
        </p:nvSpPr>
        <p:spPr>
          <a:xfrm>
            <a:off x="5555310" y="715213"/>
            <a:ext cx="3435556" cy="539763"/>
          </a:xfrm>
          <a:prstGeom prst="rect">
            <a:avLst/>
          </a:prstGeom>
          <a:noFill/>
        </p:spPr>
        <p:txBody>
          <a:bodyPr wrap="none">
            <a:spAutoFit/>
          </a:bodyPr>
          <a:lstStyle/>
          <a:p>
            <a:pPr>
              <a:defRPr/>
            </a:pPr>
            <a:r>
              <a:rPr lang="ja-JP" altLang="en-US" sz="969" b="1" dirty="0">
                <a:solidFill>
                  <a:schemeClr val="accent1">
                    <a:lumMod val="75000"/>
                  </a:schemeClr>
                </a:solidFill>
              </a:rPr>
              <a:t>主体的・問題解決的な学び、（学びに火をつける指導）</a:t>
            </a:r>
            <a:endParaRPr lang="en-US" altLang="ja-JP" sz="969" b="1" dirty="0">
              <a:solidFill>
                <a:schemeClr val="accent1">
                  <a:lumMod val="75000"/>
                </a:schemeClr>
              </a:solidFill>
            </a:endParaRPr>
          </a:p>
          <a:p>
            <a:pPr>
              <a:defRPr/>
            </a:pPr>
            <a:r>
              <a:rPr lang="ja-JP" altLang="en-US" sz="969" b="1" dirty="0">
                <a:solidFill>
                  <a:schemeClr val="accent1">
                    <a:lumMod val="75000"/>
                  </a:schemeClr>
                </a:solidFill>
              </a:rPr>
              <a:t>教科横断的・統合的な学び、（ＥＳＤカレンダーの活用）</a:t>
            </a:r>
            <a:endParaRPr lang="en-US" altLang="ja-JP" sz="969" b="1" dirty="0">
              <a:solidFill>
                <a:schemeClr val="accent1">
                  <a:lumMod val="75000"/>
                </a:schemeClr>
              </a:solidFill>
            </a:endParaRPr>
          </a:p>
          <a:p>
            <a:pPr>
              <a:defRPr/>
            </a:pPr>
            <a:r>
              <a:rPr lang="ja-JP" altLang="en-US" sz="969" b="1" dirty="0">
                <a:solidFill>
                  <a:schemeClr val="accent1">
                    <a:lumMod val="75000"/>
                  </a:schemeClr>
                </a:solidFill>
              </a:rPr>
              <a:t>対話的・協働的な学びの重視（伝え合う場の設定）</a:t>
            </a:r>
          </a:p>
        </p:txBody>
      </p:sp>
      <p:pic>
        <p:nvPicPr>
          <p:cNvPr id="4154" name="図 49">
            <a:extLst>
              <a:ext uri="{FF2B5EF4-FFF2-40B4-BE49-F238E27FC236}">
                <a16:creationId xmlns:a16="http://schemas.microsoft.com/office/drawing/2014/main" id="{3E463BED-133C-CEE8-EFCD-7443A8310EB3}"/>
              </a:ext>
            </a:extLst>
          </p:cNvPr>
          <p:cNvPicPr>
            <a:picLocks noChangeAspect="1"/>
          </p:cNvPicPr>
          <p:nvPr/>
        </p:nvPicPr>
        <p:blipFill>
          <a:blip r:embed="rId33" cstate="print">
            <a:extLst>
              <a:ext uri="{28A0092B-C50C-407E-A947-70E740481C1C}">
                <a14:useLocalDpi xmlns:a14="http://schemas.microsoft.com/office/drawing/2010/main" val="0"/>
              </a:ext>
            </a:extLst>
          </a:blip>
          <a:srcRect l="38892" t="5167" r="30968" b="82539"/>
          <a:stretch>
            <a:fillRect/>
          </a:stretch>
        </p:blipFill>
        <p:spPr bwMode="auto">
          <a:xfrm>
            <a:off x="6871778" y="5421467"/>
            <a:ext cx="1997320" cy="57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a:extLst>
              <a:ext uri="{FF2B5EF4-FFF2-40B4-BE49-F238E27FC236}">
                <a16:creationId xmlns:a16="http://schemas.microsoft.com/office/drawing/2014/main" id="{11A1ACB0-2CF1-B6ED-9D16-2265537FDFA8}"/>
              </a:ext>
            </a:extLst>
          </p:cNvPr>
          <p:cNvGrpSpPr/>
          <p:nvPr/>
        </p:nvGrpSpPr>
        <p:grpSpPr>
          <a:xfrm>
            <a:off x="2842083" y="547792"/>
            <a:ext cx="2478731" cy="818947"/>
            <a:chOff x="2842082" y="547791"/>
            <a:chExt cx="2478731" cy="818947"/>
          </a:xfrm>
        </p:grpSpPr>
        <p:pic>
          <p:nvPicPr>
            <p:cNvPr id="4137" name="Picture 8" descr="目標4">
              <a:hlinkClick r:id="rId34"/>
              <a:extLst>
                <a:ext uri="{FF2B5EF4-FFF2-40B4-BE49-F238E27FC236}">
                  <a16:creationId xmlns:a16="http://schemas.microsoft.com/office/drawing/2014/main" id="{3109265A-408D-E9FC-1CA6-3D430BC3E3C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842082" y="547791"/>
              <a:ext cx="816983" cy="81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平行四辺形 23">
              <a:extLst>
                <a:ext uri="{FF2B5EF4-FFF2-40B4-BE49-F238E27FC236}">
                  <a16:creationId xmlns:a16="http://schemas.microsoft.com/office/drawing/2014/main" id="{9C9F5765-CBE9-0E85-9F3C-F44BB77A925B}"/>
                </a:ext>
              </a:extLst>
            </p:cNvPr>
            <p:cNvSpPr/>
            <p:nvPr/>
          </p:nvSpPr>
          <p:spPr>
            <a:xfrm rot="16200000">
              <a:off x="3963134" y="608007"/>
              <a:ext cx="542192" cy="75174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sp>
          <p:nvSpPr>
            <p:cNvPr id="26" name="平行四辺形 25">
              <a:extLst>
                <a:ext uri="{FF2B5EF4-FFF2-40B4-BE49-F238E27FC236}">
                  <a16:creationId xmlns:a16="http://schemas.microsoft.com/office/drawing/2014/main" id="{F32BD1FF-7F8B-AA0A-1251-406DB90618FE}"/>
                </a:ext>
              </a:extLst>
            </p:cNvPr>
            <p:cNvSpPr/>
            <p:nvPr/>
          </p:nvSpPr>
          <p:spPr>
            <a:xfrm rot="16200000" flipV="1">
              <a:off x="4684103" y="618264"/>
              <a:ext cx="542192" cy="731227"/>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cxnSp>
          <p:nvCxnSpPr>
            <p:cNvPr id="44" name="直線コネクタ 43">
              <a:extLst>
                <a:ext uri="{FF2B5EF4-FFF2-40B4-BE49-F238E27FC236}">
                  <a16:creationId xmlns:a16="http://schemas.microsoft.com/office/drawing/2014/main" id="{FBB39835-7A75-EE30-1E3F-C617240D9004}"/>
                </a:ext>
              </a:extLst>
            </p:cNvPr>
            <p:cNvCxnSpPr/>
            <p:nvPr/>
          </p:nvCxnSpPr>
          <p:spPr>
            <a:xfrm>
              <a:off x="3858358" y="712781"/>
              <a:ext cx="0" cy="398585"/>
            </a:xfrm>
            <a:prstGeom prst="line">
              <a:avLst/>
            </a:prstGeom>
            <a:ln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F766287-9CB2-8731-6E3F-543E14DB52AF}"/>
                </a:ext>
              </a:extLst>
            </p:cNvPr>
            <p:cNvCxnSpPr/>
            <p:nvPr/>
          </p:nvCxnSpPr>
          <p:spPr>
            <a:xfrm>
              <a:off x="3924300" y="778724"/>
              <a:ext cx="0" cy="332643"/>
            </a:xfrm>
            <a:prstGeom prst="line">
              <a:avLst/>
            </a:prstGeom>
            <a:ln w="34925"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5066126-52A5-CF17-A342-22666B4268D6}"/>
                </a:ext>
              </a:extLst>
            </p:cNvPr>
            <p:cNvCxnSpPr/>
            <p:nvPr/>
          </p:nvCxnSpPr>
          <p:spPr>
            <a:xfrm>
              <a:off x="5253404" y="712781"/>
              <a:ext cx="0" cy="398585"/>
            </a:xfrm>
            <a:prstGeom prst="line">
              <a:avLst/>
            </a:prstGeom>
            <a:ln w="34925"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0DB3C7AE-472A-7D80-C28B-D58F11C31C7F}"/>
                </a:ext>
              </a:extLst>
            </p:cNvPr>
            <p:cNvCxnSpPr/>
            <p:nvPr/>
          </p:nvCxnSpPr>
          <p:spPr>
            <a:xfrm>
              <a:off x="3858358" y="1159723"/>
              <a:ext cx="731226" cy="12309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E2912ABC-6DEA-0D72-8226-FFC1D4CEC8BB}"/>
                </a:ext>
              </a:extLst>
            </p:cNvPr>
            <p:cNvCxnSpPr>
              <a:cxnSpLocks/>
            </p:cNvCxnSpPr>
            <p:nvPr/>
          </p:nvCxnSpPr>
          <p:spPr>
            <a:xfrm flipV="1">
              <a:off x="4569071" y="1160341"/>
              <a:ext cx="751742" cy="131872"/>
            </a:xfrm>
            <a:prstGeom prst="line">
              <a:avLst/>
            </a:prstGeom>
            <a:ln w="158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162" name="図 19">
              <a:extLst>
                <a:ext uri="{FF2B5EF4-FFF2-40B4-BE49-F238E27FC236}">
                  <a16:creationId xmlns:a16="http://schemas.microsoft.com/office/drawing/2014/main" id="{610EFEC1-AB05-3192-7990-92611C61C14D}"/>
                </a:ext>
              </a:extLst>
            </p:cNvPr>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3990243" y="873974"/>
              <a:ext cx="1131277" cy="26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64" name="図 3">
            <a:extLst>
              <a:ext uri="{FF2B5EF4-FFF2-40B4-BE49-F238E27FC236}">
                <a16:creationId xmlns:a16="http://schemas.microsoft.com/office/drawing/2014/main" id="{BDD8590E-F7A7-F1AC-B397-1E9C015E6D38}"/>
              </a:ext>
            </a:extLst>
          </p:cNvPr>
          <p:cNvPicPr>
            <a:picLocks noChangeAspect="1"/>
          </p:cNvPicPr>
          <p:nvPr/>
        </p:nvPicPr>
        <p:blipFill>
          <a:blip r:embed="rId37">
            <a:extLst>
              <a:ext uri="{28A0092B-C50C-407E-A947-70E740481C1C}">
                <a14:useLocalDpi xmlns:a14="http://schemas.microsoft.com/office/drawing/2010/main" val="0"/>
              </a:ext>
            </a:extLst>
          </a:blip>
          <a:srcRect l="3255" r="3029"/>
          <a:stretch>
            <a:fillRect/>
          </a:stretch>
        </p:blipFill>
        <p:spPr bwMode="auto">
          <a:xfrm>
            <a:off x="6849764" y="6110655"/>
            <a:ext cx="1997320" cy="47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id="{E861E4A0-95B2-14FE-9A4B-107F7EF18D3F}"/>
              </a:ext>
            </a:extLst>
          </p:cNvPr>
          <p:cNvSpPr/>
          <p:nvPr/>
        </p:nvSpPr>
        <p:spPr>
          <a:xfrm>
            <a:off x="474786" y="1431036"/>
            <a:ext cx="3842968" cy="419746"/>
          </a:xfrm>
          <a:prstGeom prst="rect">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62" dirty="0">
                <a:solidFill>
                  <a:schemeClr val="tx1"/>
                </a:solidFill>
                <a:latin typeface="AR P丸ゴシック体E" panose="020F0900000000000000" pitchFamily="50" charset="-128"/>
                <a:ea typeface="AR P丸ゴシック体E" panose="020F0900000000000000" pitchFamily="50" charset="-128"/>
              </a:rPr>
              <a:t>環　　　　境</a:t>
            </a:r>
          </a:p>
        </p:txBody>
      </p:sp>
      <p:sp>
        <p:nvSpPr>
          <p:cNvPr id="51" name="正方形/長方形 50">
            <a:extLst>
              <a:ext uri="{FF2B5EF4-FFF2-40B4-BE49-F238E27FC236}">
                <a16:creationId xmlns:a16="http://schemas.microsoft.com/office/drawing/2014/main" id="{0A59D377-A6F7-78A6-F429-E87E1639E44B}"/>
              </a:ext>
            </a:extLst>
          </p:cNvPr>
          <p:cNvSpPr/>
          <p:nvPr/>
        </p:nvSpPr>
        <p:spPr>
          <a:xfrm>
            <a:off x="423498" y="1440475"/>
            <a:ext cx="3913339" cy="5190391"/>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sp>
        <p:nvSpPr>
          <p:cNvPr id="52" name="正方形/長方形 51">
            <a:extLst>
              <a:ext uri="{FF2B5EF4-FFF2-40B4-BE49-F238E27FC236}">
                <a16:creationId xmlns:a16="http://schemas.microsoft.com/office/drawing/2014/main" id="{7410EE1D-D02B-ECDE-B21A-362195149E02}"/>
              </a:ext>
            </a:extLst>
          </p:cNvPr>
          <p:cNvSpPr/>
          <p:nvPr/>
        </p:nvSpPr>
        <p:spPr>
          <a:xfrm>
            <a:off x="4394227" y="1452199"/>
            <a:ext cx="2380142" cy="5178668"/>
          </a:xfrm>
          <a:prstGeom prst="rect">
            <a:avLst/>
          </a:prstGeom>
          <a:noFill/>
          <a:ln w="76200">
            <a:solidFill>
              <a:srgbClr val="FF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sp>
        <p:nvSpPr>
          <p:cNvPr id="53" name="正方形/長方形 52">
            <a:extLst>
              <a:ext uri="{FF2B5EF4-FFF2-40B4-BE49-F238E27FC236}">
                <a16:creationId xmlns:a16="http://schemas.microsoft.com/office/drawing/2014/main" id="{6B469AC7-0BE0-6820-33CC-47E6C273BB74}"/>
              </a:ext>
            </a:extLst>
          </p:cNvPr>
          <p:cNvSpPr/>
          <p:nvPr/>
        </p:nvSpPr>
        <p:spPr>
          <a:xfrm>
            <a:off x="6850841" y="1457325"/>
            <a:ext cx="2016694" cy="512518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pic>
        <p:nvPicPr>
          <p:cNvPr id="5" name="図 4">
            <a:extLst>
              <a:ext uri="{FF2B5EF4-FFF2-40B4-BE49-F238E27FC236}">
                <a16:creationId xmlns:a16="http://schemas.microsoft.com/office/drawing/2014/main" id="{4BDC2475-D492-6CED-EDF9-2A4DEDBC9774}"/>
              </a:ext>
            </a:extLst>
          </p:cNvPr>
          <p:cNvPicPr>
            <a:picLocks noChangeAspect="1"/>
          </p:cNvPicPr>
          <p:nvPr/>
        </p:nvPicPr>
        <p:blipFill>
          <a:blip r:embed="rId38"/>
          <a:stretch>
            <a:fillRect/>
          </a:stretch>
        </p:blipFill>
        <p:spPr>
          <a:xfrm>
            <a:off x="6883714" y="1858108"/>
            <a:ext cx="731718" cy="733433"/>
          </a:xfrm>
          <a:prstGeom prst="rect">
            <a:avLst/>
          </a:prstGeom>
        </p:spPr>
      </p:pic>
      <p:sp>
        <p:nvSpPr>
          <p:cNvPr id="8" name="正方形/長方形 7">
            <a:extLst>
              <a:ext uri="{FF2B5EF4-FFF2-40B4-BE49-F238E27FC236}">
                <a16:creationId xmlns:a16="http://schemas.microsoft.com/office/drawing/2014/main" id="{6086264F-C223-6957-C007-D45673FAEE14}"/>
              </a:ext>
            </a:extLst>
          </p:cNvPr>
          <p:cNvSpPr/>
          <p:nvPr/>
        </p:nvSpPr>
        <p:spPr>
          <a:xfrm>
            <a:off x="6978749" y="1505987"/>
            <a:ext cx="1828717" cy="288189"/>
          </a:xfrm>
          <a:prstGeom prst="rect">
            <a:avLst/>
          </a:prstGeom>
          <a:solidFill>
            <a:srgbClr val="F8F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51E7FE1-7797-7E6E-EB5D-E62CE1EC0BCC}"/>
              </a:ext>
            </a:extLst>
          </p:cNvPr>
          <p:cNvSpPr/>
          <p:nvPr/>
        </p:nvSpPr>
        <p:spPr>
          <a:xfrm>
            <a:off x="4944943" y="1505987"/>
            <a:ext cx="1415517" cy="267149"/>
          </a:xfrm>
          <a:prstGeom prst="rect">
            <a:avLst/>
          </a:prstGeom>
          <a:solidFill>
            <a:srgbClr val="FDC3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2213003-8F33-236C-C6D8-2A104E9B2807}"/>
              </a:ext>
            </a:extLst>
          </p:cNvPr>
          <p:cNvSpPr/>
          <p:nvPr/>
        </p:nvSpPr>
        <p:spPr>
          <a:xfrm>
            <a:off x="474785" y="1505985"/>
            <a:ext cx="3842968" cy="344795"/>
          </a:xfrm>
          <a:prstGeom prst="rect">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62" dirty="0">
                <a:solidFill>
                  <a:schemeClr val="tx1"/>
                </a:solidFill>
                <a:latin typeface="AR P丸ゴシック体E" panose="020F0900000000000000" pitchFamily="50" charset="-128"/>
                <a:ea typeface="AR P丸ゴシック体E" panose="020F0900000000000000" pitchFamily="50" charset="-128"/>
              </a:rPr>
              <a:t>環　　　　境</a:t>
            </a:r>
          </a:p>
        </p:txBody>
      </p:sp>
      <p:sp>
        <p:nvSpPr>
          <p:cNvPr id="11" name="正方形/長方形 10">
            <a:extLst>
              <a:ext uri="{FF2B5EF4-FFF2-40B4-BE49-F238E27FC236}">
                <a16:creationId xmlns:a16="http://schemas.microsoft.com/office/drawing/2014/main" id="{4B0D243B-3785-CDB4-67D6-8F5C76821DF3}"/>
              </a:ext>
            </a:extLst>
          </p:cNvPr>
          <p:cNvSpPr/>
          <p:nvPr/>
        </p:nvSpPr>
        <p:spPr>
          <a:xfrm>
            <a:off x="506178" y="1505986"/>
            <a:ext cx="3778754" cy="29352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dirty="0">
              <a:solidFill>
                <a:schemeClr val="tx1"/>
              </a:solidFill>
              <a:latin typeface="AR P丸ゴシック体E" panose="020F0900000000000000" pitchFamily="50" charset="-128"/>
              <a:ea typeface="AR P丸ゴシック体E" panose="020F0900000000000000" pitchFamily="50" charset="-128"/>
            </a:endParaRPr>
          </a:p>
        </p:txBody>
      </p:sp>
      <p:sp>
        <p:nvSpPr>
          <p:cNvPr id="2" name="テキスト ボックス 1">
            <a:extLst>
              <a:ext uri="{FF2B5EF4-FFF2-40B4-BE49-F238E27FC236}">
                <a16:creationId xmlns:a16="http://schemas.microsoft.com/office/drawing/2014/main" id="{DC2F5037-FBE3-7C5F-4FB8-ECA6FBD49DEF}"/>
              </a:ext>
            </a:extLst>
          </p:cNvPr>
          <p:cNvSpPr txBox="1"/>
          <p:nvPr/>
        </p:nvSpPr>
        <p:spPr>
          <a:xfrm>
            <a:off x="4660954" y="6582509"/>
            <a:ext cx="4321362" cy="276999"/>
          </a:xfrm>
          <a:prstGeom prst="rect">
            <a:avLst/>
          </a:prstGeom>
          <a:noFill/>
        </p:spPr>
        <p:txBody>
          <a:bodyPr wrap="square" rtlCol="0">
            <a:spAutoFit/>
          </a:bodyPr>
          <a:lstStyle/>
          <a:p>
            <a:pPr algn="ctr"/>
            <a:r>
              <a:rPr kumimoji="1" lang="ja-JP" altLang="en-US" sz="1200" dirty="0"/>
              <a:t>江東区立八名川小学校　校内研究資料手島編集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47" presetClass="exit" presetSubtype="0" fill="hold" grpId="0" nodeType="withEffect">
                                  <p:stCondLst>
                                    <p:cond delay="0"/>
                                  </p:stCondLst>
                                  <p:childTnLst>
                                    <p:animEffect transition="out" filter="fade">
                                      <p:cBhvr>
                                        <p:cTn id="10" dur="1000"/>
                                        <p:tgtEl>
                                          <p:spTgt spid="8"/>
                                        </p:tgtEl>
                                      </p:cBhvr>
                                    </p:animEffect>
                                    <p:anim calcmode="lin" valueType="num">
                                      <p:cBhvr>
                                        <p:cTn id="11" dur="1000"/>
                                        <p:tgtEl>
                                          <p:spTgt spid="8"/>
                                        </p:tgtEl>
                                        <p:attrNameLst>
                                          <p:attrName>ppt_x</p:attrName>
                                        </p:attrNameLst>
                                      </p:cBhvr>
                                      <p:tavLst>
                                        <p:tav tm="0">
                                          <p:val>
                                            <p:strVal val="ppt_x"/>
                                          </p:val>
                                        </p:tav>
                                        <p:tav tm="100000">
                                          <p:val>
                                            <p:strVal val="ppt_x"/>
                                          </p:val>
                                        </p:tav>
                                      </p:tavLst>
                                    </p:anim>
                                    <p:anim calcmode="lin" valueType="num">
                                      <p:cBhvr>
                                        <p:cTn id="12" dur="1000"/>
                                        <p:tgtEl>
                                          <p:spTgt spid="8"/>
                                        </p:tgtEl>
                                        <p:attrNameLst>
                                          <p:attrName>ppt_y</p:attrName>
                                        </p:attrNameLst>
                                      </p:cBhvr>
                                      <p:tavLst>
                                        <p:tav tm="0">
                                          <p:val>
                                            <p:strVal val="ppt_y"/>
                                          </p:val>
                                        </p:tav>
                                        <p:tav tm="100000">
                                          <p:val>
                                            <p:strVal val="ppt_y-.1"/>
                                          </p:val>
                                        </p:tav>
                                      </p:tavLst>
                                    </p:anim>
                                    <p:set>
                                      <p:cBhvr>
                                        <p:cTn id="13" dur="1" fill="hold">
                                          <p:stCondLst>
                                            <p:cond delay="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ppt_x"/>
                                          </p:val>
                                        </p:tav>
                                        <p:tav tm="100000">
                                          <p:val>
                                            <p:strVal val="#ppt_x"/>
                                          </p:val>
                                        </p:tav>
                                      </p:tavLst>
                                    </p:anim>
                                    <p:anim calcmode="lin" valueType="num">
                                      <p:cBhvr additive="base">
                                        <p:cTn id="19" dur="500" fill="hold"/>
                                        <p:tgtEl>
                                          <p:spTgt spid="52"/>
                                        </p:tgtEl>
                                        <p:attrNameLst>
                                          <p:attrName>ppt_y</p:attrName>
                                        </p:attrNameLst>
                                      </p:cBhvr>
                                      <p:tavLst>
                                        <p:tav tm="0">
                                          <p:val>
                                            <p:strVal val="1+#ppt_h/2"/>
                                          </p:val>
                                        </p:tav>
                                        <p:tav tm="100000">
                                          <p:val>
                                            <p:strVal val="#ppt_y"/>
                                          </p:val>
                                        </p:tav>
                                      </p:tavLst>
                                    </p:anim>
                                  </p:childTnLst>
                                </p:cTn>
                              </p:par>
                              <p:par>
                                <p:cTn id="20" presetID="10" presetClass="exit" presetSubtype="0" fill="hold" grpId="0"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par>
                                <p:cTn id="29" presetID="10" presetClass="exit" presetSubtype="0" fill="hold" grpId="0" nodeType="with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152"/>
                                        </p:tgtEl>
                                        <p:attrNameLst>
                                          <p:attrName>style.visibility</p:attrName>
                                        </p:attrNameLst>
                                      </p:cBhvr>
                                      <p:to>
                                        <p:strVal val="visible"/>
                                      </p:to>
                                    </p:set>
                                    <p:animEffect transition="in" filter="fade">
                                      <p:cBhvr>
                                        <p:cTn id="43" dur="1000"/>
                                        <p:tgtEl>
                                          <p:spTgt spid="4152"/>
                                        </p:tgtEl>
                                      </p:cBhvr>
                                    </p:animEffect>
                                    <p:anim calcmode="lin" valueType="num">
                                      <p:cBhvr>
                                        <p:cTn id="44" dur="1000" fill="hold"/>
                                        <p:tgtEl>
                                          <p:spTgt spid="4152"/>
                                        </p:tgtEl>
                                        <p:attrNameLst>
                                          <p:attrName>ppt_x</p:attrName>
                                        </p:attrNameLst>
                                      </p:cBhvr>
                                      <p:tavLst>
                                        <p:tav tm="0">
                                          <p:val>
                                            <p:strVal val="#ppt_x"/>
                                          </p:val>
                                        </p:tav>
                                        <p:tav tm="100000">
                                          <p:val>
                                            <p:strVal val="#ppt_x"/>
                                          </p:val>
                                        </p:tav>
                                      </p:tavLst>
                                    </p:anim>
                                    <p:anim calcmode="lin" valueType="num">
                                      <p:cBhvr>
                                        <p:cTn id="45" dur="1000" fill="hold"/>
                                        <p:tgtEl>
                                          <p:spTgt spid="415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2" grpId="0"/>
      <p:bldP spid="12" grpId="0"/>
      <p:bldP spid="51" grpId="0" animBg="1"/>
      <p:bldP spid="52" grpId="0" animBg="1"/>
      <p:bldP spid="53" grpId="0" animBg="1"/>
      <p:bldP spid="8" grpId="0" animBg="1"/>
      <p:bldP spid="9"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79063" y="356584"/>
            <a:ext cx="8726496" cy="5953829"/>
            <a:chOff x="-319961" y="-129479"/>
            <a:chExt cx="10241513" cy="6987479"/>
          </a:xfrm>
        </p:grpSpPr>
        <p:sp>
          <p:nvSpPr>
            <p:cNvPr id="67586" name="正方形/長方形 5"/>
            <p:cNvSpPr>
              <a:spLocks noChangeArrowheads="1"/>
            </p:cNvSpPr>
            <p:nvPr/>
          </p:nvSpPr>
          <p:spPr bwMode="auto">
            <a:xfrm>
              <a:off x="15552" y="0"/>
              <a:ext cx="9906000" cy="383741"/>
            </a:xfrm>
            <a:prstGeom prst="rect">
              <a:avLst/>
            </a:prstGeom>
            <a:solidFill>
              <a:schemeClr val="bg1"/>
            </a:solidFill>
            <a:ln w="9525">
              <a:noFill/>
              <a:miter lim="800000"/>
              <a:headEnd/>
              <a:tailEnd/>
            </a:ln>
          </p:spPr>
          <p:txBody>
            <a:bodyPr lIns="77046" tIns="38526" rIns="77046" bIns="38526">
              <a:spAutoFit/>
            </a:bodyPr>
            <a:lstStyle>
              <a:lvl1pPr defTabSz="450850">
                <a:defRPr kumimoji="1" sz="1900">
                  <a:solidFill>
                    <a:schemeClr val="tx1"/>
                  </a:solidFill>
                  <a:latin typeface="Arial" panose="020B0604020202020204" pitchFamily="34" charset="0"/>
                  <a:ea typeface="ＭＳ Ｐゴシック" panose="020B0600070205080204" pitchFamily="50" charset="-128"/>
                </a:defRPr>
              </a:lvl1pPr>
              <a:lvl2pPr marL="742950" indent="-285750" defTabSz="450850">
                <a:defRPr kumimoji="1" sz="1900">
                  <a:solidFill>
                    <a:schemeClr val="tx1"/>
                  </a:solidFill>
                  <a:latin typeface="Arial" panose="020B0604020202020204" pitchFamily="34" charset="0"/>
                  <a:ea typeface="ＭＳ Ｐゴシック" panose="020B0600070205080204" pitchFamily="50" charset="-128"/>
                </a:defRPr>
              </a:lvl2pPr>
              <a:lvl3pPr marL="1143000" indent="-228600" defTabSz="450850">
                <a:defRPr kumimoji="1" sz="1900">
                  <a:solidFill>
                    <a:schemeClr val="tx1"/>
                  </a:solidFill>
                  <a:latin typeface="Arial" panose="020B0604020202020204" pitchFamily="34" charset="0"/>
                  <a:ea typeface="ＭＳ Ｐゴシック" panose="020B0600070205080204" pitchFamily="50" charset="-128"/>
                </a:defRPr>
              </a:lvl3pPr>
              <a:lvl4pPr marL="1600200" indent="-228600" defTabSz="450850">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45085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lgn="ctr"/>
              <a:endParaRPr lang="en-US" altLang="ja-JP" sz="1619">
                <a:solidFill>
                  <a:srgbClr val="000000"/>
                </a:solidFill>
                <a:latin typeface="HGPｺﾞｼｯｸE" panose="020B0900000000000000" pitchFamily="50" charset="-128"/>
                <a:ea typeface="HGPｺﾞｼｯｸE" panose="020B0900000000000000" pitchFamily="50" charset="-128"/>
                <a:cs typeface="ＭＳ Ｐ明朝" panose="02020600040205080304" pitchFamily="18" charset="-128"/>
              </a:endParaRPr>
            </a:p>
          </p:txBody>
        </p:sp>
        <p:pic>
          <p:nvPicPr>
            <p:cNvPr id="67589" name="Picture 2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287" y="692695"/>
              <a:ext cx="9636703" cy="61653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7591" name="テキスト ボックス 57"/>
            <p:cNvSpPr txBox="1">
              <a:spLocks noChangeArrowheads="1"/>
            </p:cNvSpPr>
            <p:nvPr/>
          </p:nvSpPr>
          <p:spPr bwMode="auto">
            <a:xfrm>
              <a:off x="-319961" y="-129479"/>
              <a:ext cx="7889776" cy="477701"/>
            </a:xfrm>
            <a:prstGeom prst="rect">
              <a:avLst/>
            </a:prstGeom>
            <a:solidFill>
              <a:srgbClr val="FFFFFF"/>
            </a:solidFill>
            <a:ln w="9525">
              <a:noFill/>
              <a:miter lim="800000"/>
              <a:headEnd/>
              <a:tailEnd/>
            </a:ln>
          </p:spPr>
          <p:txBody>
            <a:bodyPr wrap="square">
              <a:spAutoFit/>
            </a:bodyPr>
            <a:lstStyle>
              <a:lvl1pPr marL="177800" indent="-177800" defTabSz="912813">
                <a:defRPr kumimoji="1" sz="1900">
                  <a:solidFill>
                    <a:schemeClr val="tx1"/>
                  </a:solidFill>
                  <a:latin typeface="Arial" panose="020B0604020202020204" pitchFamily="34" charset="0"/>
                  <a:ea typeface="ＭＳ Ｐゴシック" panose="020B0600070205080204" pitchFamily="50" charset="-128"/>
                </a:defRPr>
              </a:lvl1pPr>
              <a:lvl2pPr marL="742950" indent="-285750" defTabSz="912813">
                <a:defRPr kumimoji="1" sz="1900">
                  <a:solidFill>
                    <a:schemeClr val="tx1"/>
                  </a:solidFill>
                  <a:latin typeface="Arial" panose="020B0604020202020204" pitchFamily="34" charset="0"/>
                  <a:ea typeface="ＭＳ Ｐゴシック" panose="020B0600070205080204" pitchFamily="50" charset="-128"/>
                </a:defRPr>
              </a:lvl2pPr>
              <a:lvl3pPr marL="1143000" indent="-228600" defTabSz="912813">
                <a:defRPr kumimoji="1" sz="1900">
                  <a:solidFill>
                    <a:schemeClr val="tx1"/>
                  </a:solidFill>
                  <a:latin typeface="Arial" panose="020B0604020202020204" pitchFamily="34" charset="0"/>
                  <a:ea typeface="ＭＳ Ｐゴシック" panose="020B0600070205080204" pitchFamily="50" charset="-128"/>
                </a:defRPr>
              </a:lvl3pPr>
              <a:lvl4pPr marL="1600200" indent="-228600" defTabSz="912813">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912813">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spcAft>
                  <a:spcPts val="341"/>
                </a:spcAft>
              </a:pPr>
              <a:r>
                <a:rPr lang="ja-JP" altLang="en-US" sz="2045" dirty="0">
                  <a:solidFill>
                    <a:srgbClr val="000000"/>
                  </a:solidFill>
                  <a:latin typeface="ＤＦ特太ゴシック体" panose="020B0509000000000000" pitchFamily="49" charset="-128"/>
                  <a:ea typeface="ＤＦ特太ゴシック体" panose="020B0509000000000000" pitchFamily="49" charset="-128"/>
                </a:rPr>
                <a:t>◆子どもたちが生きていく時代を踏まえた社会的な課題</a:t>
              </a:r>
              <a:endParaRPr lang="en-US" altLang="ja-JP" sz="2045" dirty="0">
                <a:solidFill>
                  <a:srgbClr val="000000"/>
                </a:solidFill>
                <a:latin typeface="ＤＦ特太ゴシック体" panose="020B0509000000000000" pitchFamily="49" charset="-128"/>
                <a:ea typeface="ＤＦ特太ゴシック体" panose="020B0509000000000000" pitchFamily="49" charset="-128"/>
              </a:endParaRPr>
            </a:p>
          </p:txBody>
        </p:sp>
        <p:sp>
          <p:nvSpPr>
            <p:cNvPr id="2" name="円/楕円 1"/>
            <p:cNvSpPr/>
            <p:nvPr/>
          </p:nvSpPr>
          <p:spPr>
            <a:xfrm>
              <a:off x="7311702" y="5805264"/>
              <a:ext cx="230435" cy="360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pic>
          <p:nvPicPr>
            <p:cNvPr id="12" name="Picture 2" descr="http://www.jp.undp.org/content/dam/tokyo/img/MDGs/xUNDP_Tok_SDGsJ_20160312.jpg.pagespeed.ic.s91oJ352dw.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44816" y="5341937"/>
              <a:ext cx="2304256" cy="8233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4" name="正方形/長方形 3"/>
          <p:cNvSpPr/>
          <p:nvPr/>
        </p:nvSpPr>
        <p:spPr>
          <a:xfrm>
            <a:off x="535382" y="1711036"/>
            <a:ext cx="3620085" cy="463971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11" name="正方形/長方形 10"/>
          <p:cNvSpPr/>
          <p:nvPr/>
        </p:nvSpPr>
        <p:spPr>
          <a:xfrm>
            <a:off x="4232082" y="1711036"/>
            <a:ext cx="2241954" cy="4639718"/>
          </a:xfrm>
          <a:prstGeom prst="rect">
            <a:avLst/>
          </a:prstGeom>
          <a:noFill/>
          <a:ln w="57150">
            <a:solidFill>
              <a:srgbClr val="EF2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13" name="正方形/長方形 12"/>
          <p:cNvSpPr/>
          <p:nvPr/>
        </p:nvSpPr>
        <p:spPr>
          <a:xfrm>
            <a:off x="6563607" y="1711036"/>
            <a:ext cx="2086398" cy="4639718"/>
          </a:xfrm>
          <a:prstGeom prst="rect">
            <a:avLst/>
          </a:prstGeom>
          <a:noFill/>
          <a:ln w="57150">
            <a:solidFill>
              <a:srgbClr val="F2F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pic>
        <p:nvPicPr>
          <p:cNvPr id="14" name="図 13">
            <a:extLst>
              <a:ext uri="{FF2B5EF4-FFF2-40B4-BE49-F238E27FC236}">
                <a16:creationId xmlns:a16="http://schemas.microsoft.com/office/drawing/2014/main" id="{BB3B97C8-F01F-4FAE-B0F0-74A397C5BB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06" t="48256" r="34215" b="31256"/>
          <a:stretch/>
        </p:blipFill>
        <p:spPr>
          <a:xfrm>
            <a:off x="6581784" y="2099622"/>
            <a:ext cx="481900" cy="465282"/>
          </a:xfrm>
          <a:prstGeom prst="rect">
            <a:avLst/>
          </a:prstGeom>
        </p:spPr>
      </p:pic>
      <p:pic>
        <p:nvPicPr>
          <p:cNvPr id="6" name="図 5">
            <a:extLst>
              <a:ext uri="{FF2B5EF4-FFF2-40B4-BE49-F238E27FC236}">
                <a16:creationId xmlns:a16="http://schemas.microsoft.com/office/drawing/2014/main" id="{07F66F7E-9A76-1B15-8571-CEDEA1E4E04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t="30371" r="29746"/>
          <a:stretch/>
        </p:blipFill>
        <p:spPr>
          <a:xfrm>
            <a:off x="37411" y="-1"/>
            <a:ext cx="9106591" cy="6759736"/>
          </a:xfrm>
          <a:prstGeom prst="rect">
            <a:avLst/>
          </a:prstGeom>
        </p:spPr>
      </p:pic>
      <p:sp>
        <p:nvSpPr>
          <p:cNvPr id="5" name="テキスト ボックス 4">
            <a:extLst>
              <a:ext uri="{FF2B5EF4-FFF2-40B4-BE49-F238E27FC236}">
                <a16:creationId xmlns:a16="http://schemas.microsoft.com/office/drawing/2014/main" id="{F3617FAD-C47D-E3FC-C346-899B4047EC2C}"/>
              </a:ext>
            </a:extLst>
          </p:cNvPr>
          <p:cNvSpPr txBox="1"/>
          <p:nvPr/>
        </p:nvSpPr>
        <p:spPr>
          <a:xfrm>
            <a:off x="3058619" y="3312813"/>
            <a:ext cx="2971615" cy="923330"/>
          </a:xfrm>
          <a:prstGeom prst="rect">
            <a:avLst/>
          </a:prstGeom>
          <a:solidFill>
            <a:srgbClr val="FFFF00"/>
          </a:solidFill>
        </p:spPr>
        <p:txBody>
          <a:bodyPr wrap="square" rtlCol="0">
            <a:spAutoFit/>
          </a:bodyPr>
          <a:lstStyle/>
          <a:p>
            <a:r>
              <a:rPr kumimoji="1" lang="en-US" altLang="ja-JP" dirty="0">
                <a:latin typeface="AR P丸ゴシック体E" panose="020F0900000000000000" pitchFamily="50" charset="-128"/>
                <a:ea typeface="AR P丸ゴシック体E" panose="020F0900000000000000" pitchFamily="50" charset="-128"/>
              </a:rPr>
              <a:t>4</a:t>
            </a:r>
            <a:r>
              <a:rPr kumimoji="1" lang="ja-JP" altLang="en-US" dirty="0">
                <a:latin typeface="AR P丸ゴシック体E" panose="020F0900000000000000" pitchFamily="50" charset="-128"/>
                <a:ea typeface="AR P丸ゴシック体E" panose="020F0900000000000000" pitchFamily="50" charset="-128"/>
              </a:rPr>
              <a:t>年　ごみと私たちのくらし</a:t>
            </a:r>
            <a:endParaRPr kumimoji="1" lang="en-US" altLang="ja-JP" dirty="0">
              <a:latin typeface="AR P丸ゴシック体E" panose="020F0900000000000000" pitchFamily="50" charset="-128"/>
              <a:ea typeface="AR P丸ゴシック体E" panose="020F0900000000000000" pitchFamily="50" charset="-128"/>
            </a:endParaRPr>
          </a:p>
          <a:p>
            <a:r>
              <a:rPr kumimoji="1" lang="en-US" altLang="ja-JP" dirty="0">
                <a:latin typeface="AR P丸ゴシック体E" panose="020F0900000000000000" pitchFamily="50" charset="-128"/>
                <a:ea typeface="AR P丸ゴシック体E" panose="020F0900000000000000" pitchFamily="50" charset="-128"/>
              </a:rPr>
              <a:t>5</a:t>
            </a:r>
            <a:r>
              <a:rPr kumimoji="1" lang="ja-JP" altLang="en-US" dirty="0">
                <a:latin typeface="AR P丸ゴシック体E" panose="020F0900000000000000" pitchFamily="50" charset="-128"/>
                <a:ea typeface="AR P丸ゴシック体E" panose="020F0900000000000000" pitchFamily="50" charset="-128"/>
              </a:rPr>
              <a:t>年　食料生産と私たちの</a:t>
            </a:r>
            <a:r>
              <a:rPr kumimoji="1" lang="en-US" altLang="ja-JP" dirty="0">
                <a:latin typeface="AR P丸ゴシック体E" panose="020F0900000000000000" pitchFamily="50" charset="-128"/>
                <a:ea typeface="AR P丸ゴシック体E" panose="020F0900000000000000" pitchFamily="50" charset="-128"/>
              </a:rPr>
              <a:t>…</a:t>
            </a:r>
            <a:r>
              <a:rPr kumimoji="1" lang="ja-JP" altLang="en-US" dirty="0">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7B2A1D9C-AF65-84E6-4218-7DB5B7459117}"/>
              </a:ext>
            </a:extLst>
          </p:cNvPr>
          <p:cNvSpPr txBox="1"/>
          <p:nvPr/>
        </p:nvSpPr>
        <p:spPr>
          <a:xfrm>
            <a:off x="5989894" y="4803598"/>
            <a:ext cx="3076358" cy="646331"/>
          </a:xfrm>
          <a:prstGeom prst="rect">
            <a:avLst/>
          </a:prstGeom>
          <a:solidFill>
            <a:srgbClr val="FFFF00"/>
          </a:solidFill>
        </p:spPr>
        <p:txBody>
          <a:bodyPr wrap="square" rtlCol="0">
            <a:spAutoFit/>
          </a:bodyPr>
          <a:lstStyle/>
          <a:p>
            <a:r>
              <a:rPr kumimoji="1" lang="ja-JP" altLang="en-US" dirty="0">
                <a:latin typeface="AR P丸ゴシック体E" panose="020F0900000000000000" pitchFamily="50" charset="-128"/>
                <a:ea typeface="AR P丸ゴシック体E" panose="020F0900000000000000" pitchFamily="50" charset="-128"/>
              </a:rPr>
              <a:t>６年　未来へはばたけ</a:t>
            </a:r>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　（キャリア教育の視点から）　　</a:t>
            </a:r>
          </a:p>
        </p:txBody>
      </p:sp>
      <p:sp>
        <p:nvSpPr>
          <p:cNvPr id="15" name="テキスト ボックス 14">
            <a:extLst>
              <a:ext uri="{FF2B5EF4-FFF2-40B4-BE49-F238E27FC236}">
                <a16:creationId xmlns:a16="http://schemas.microsoft.com/office/drawing/2014/main" id="{78AA551F-B7BA-62B4-B6C0-23437CA0A6E5}"/>
              </a:ext>
            </a:extLst>
          </p:cNvPr>
          <p:cNvSpPr txBox="1"/>
          <p:nvPr/>
        </p:nvSpPr>
        <p:spPr>
          <a:xfrm>
            <a:off x="37411" y="1618015"/>
            <a:ext cx="2971616" cy="923330"/>
          </a:xfrm>
          <a:prstGeom prst="rect">
            <a:avLst/>
          </a:prstGeom>
          <a:solidFill>
            <a:srgbClr val="FFFF00"/>
          </a:solidFill>
        </p:spPr>
        <p:txBody>
          <a:bodyPr wrap="square" rtlCol="0">
            <a:spAutoFit/>
          </a:bodyPr>
          <a:lstStyle/>
          <a:p>
            <a:r>
              <a:rPr kumimoji="1" lang="ja-JP" altLang="en-US" dirty="0">
                <a:latin typeface="AR P丸ゴシック体E" panose="020F0900000000000000" pitchFamily="50" charset="-128"/>
                <a:ea typeface="AR P丸ゴシック体E" panose="020F0900000000000000" pitchFamily="50" charset="-128"/>
              </a:rPr>
              <a:t>２年　生活・うごく おもちゃ</a:t>
            </a:r>
            <a:endParaRPr kumimoji="1" lang="en-US" altLang="ja-JP" dirty="0">
              <a:latin typeface="AR P丸ゴシック体E" panose="020F0900000000000000" pitchFamily="50" charset="-128"/>
              <a:ea typeface="AR P丸ゴシック体E" panose="020F0900000000000000" pitchFamily="50" charset="-128"/>
            </a:endParaRPr>
          </a:p>
          <a:p>
            <a:r>
              <a:rPr kumimoji="1" lang="en-US" altLang="ja-JP" dirty="0">
                <a:latin typeface="AR P丸ゴシック体E" panose="020F0900000000000000" pitchFamily="50" charset="-128"/>
                <a:ea typeface="AR P丸ゴシック体E" panose="020F0900000000000000" pitchFamily="50" charset="-128"/>
              </a:rPr>
              <a:t>5</a:t>
            </a:r>
            <a:r>
              <a:rPr kumimoji="1" lang="ja-JP" altLang="en-US" dirty="0">
                <a:latin typeface="AR P丸ゴシック体E" panose="020F0900000000000000" pitchFamily="50" charset="-128"/>
                <a:ea typeface="AR P丸ゴシック体E" panose="020F0900000000000000" pitchFamily="50" charset="-128"/>
              </a:rPr>
              <a:t>年　カーボンマイナス　</a:t>
            </a:r>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　　  こどもアクション　　</a:t>
            </a:r>
          </a:p>
        </p:txBody>
      </p:sp>
      <p:sp>
        <p:nvSpPr>
          <p:cNvPr id="10" name="テキスト ボックス 9">
            <a:extLst>
              <a:ext uri="{FF2B5EF4-FFF2-40B4-BE49-F238E27FC236}">
                <a16:creationId xmlns:a16="http://schemas.microsoft.com/office/drawing/2014/main" id="{7F584B99-A4AD-F447-2519-729C5B36D943}"/>
              </a:ext>
            </a:extLst>
          </p:cNvPr>
          <p:cNvSpPr txBox="1"/>
          <p:nvPr/>
        </p:nvSpPr>
        <p:spPr>
          <a:xfrm>
            <a:off x="4660954" y="6582509"/>
            <a:ext cx="4321362" cy="276999"/>
          </a:xfrm>
          <a:prstGeom prst="rect">
            <a:avLst/>
          </a:prstGeom>
          <a:solidFill>
            <a:schemeClr val="bg1"/>
          </a:solidFill>
        </p:spPr>
        <p:txBody>
          <a:bodyPr wrap="square" rtlCol="0">
            <a:spAutoFit/>
          </a:bodyPr>
          <a:lstStyle/>
          <a:p>
            <a:pPr algn="ctr"/>
            <a:r>
              <a:rPr kumimoji="1" lang="ja-JP" altLang="en-US" sz="1200" dirty="0"/>
              <a:t>江東区立八名川小学校　校内研究資料手島編集</a:t>
            </a:r>
          </a:p>
        </p:txBody>
      </p:sp>
    </p:spTree>
    <p:extLst>
      <p:ext uri="{BB962C8B-B14F-4D97-AF65-F5344CB8AC3E}">
        <p14:creationId xmlns:p14="http://schemas.microsoft.com/office/powerpoint/2010/main" val="206047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084559AD-CF0F-C32F-C57C-42EA7769AF29}"/>
              </a:ext>
            </a:extLst>
          </p:cNvPr>
          <p:cNvSpPr/>
          <p:nvPr/>
        </p:nvSpPr>
        <p:spPr>
          <a:xfrm>
            <a:off x="6481482" y="5593976"/>
            <a:ext cx="2259106" cy="9547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5EBFD5A5-23FD-2033-DC9F-E7C82B500323}"/>
              </a:ext>
            </a:extLst>
          </p:cNvPr>
          <p:cNvSpPr/>
          <p:nvPr/>
        </p:nvSpPr>
        <p:spPr>
          <a:xfrm>
            <a:off x="235323" y="3805101"/>
            <a:ext cx="3778623" cy="878951"/>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FF98D19-5301-7A6E-2159-BFF39FB81D55}"/>
              </a:ext>
            </a:extLst>
          </p:cNvPr>
          <p:cNvSpPr txBox="1"/>
          <p:nvPr/>
        </p:nvSpPr>
        <p:spPr>
          <a:xfrm>
            <a:off x="416475" y="3926884"/>
            <a:ext cx="3416320"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持続可能な社会に</a:t>
            </a:r>
          </a:p>
        </p:txBody>
      </p:sp>
      <p:sp>
        <p:nvSpPr>
          <p:cNvPr id="8" name="楕円 7">
            <a:extLst>
              <a:ext uri="{FF2B5EF4-FFF2-40B4-BE49-F238E27FC236}">
                <a16:creationId xmlns:a16="http://schemas.microsoft.com/office/drawing/2014/main" id="{01E5DB20-E202-FAA7-1368-A0E342BDBE1D}"/>
              </a:ext>
            </a:extLst>
          </p:cNvPr>
          <p:cNvSpPr/>
          <p:nvPr/>
        </p:nvSpPr>
        <p:spPr>
          <a:xfrm>
            <a:off x="2568006" y="4737963"/>
            <a:ext cx="3559753" cy="954741"/>
          </a:xfrm>
          <a:prstGeom prst="ellipse">
            <a:avLst/>
          </a:prstGeom>
          <a:solidFill>
            <a:srgbClr val="FFFF8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学び</a:t>
            </a:r>
          </a:p>
        </p:txBody>
      </p:sp>
      <p:sp>
        <p:nvSpPr>
          <p:cNvPr id="9" name="テキスト ボックス 8">
            <a:extLst>
              <a:ext uri="{FF2B5EF4-FFF2-40B4-BE49-F238E27FC236}">
                <a16:creationId xmlns:a16="http://schemas.microsoft.com/office/drawing/2014/main" id="{352B18F5-B2DB-7257-6AAE-7719243961E1}"/>
              </a:ext>
            </a:extLst>
          </p:cNvPr>
          <p:cNvSpPr txBox="1"/>
          <p:nvPr/>
        </p:nvSpPr>
        <p:spPr>
          <a:xfrm>
            <a:off x="3046886" y="4892727"/>
            <a:ext cx="2601994"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主体的な学び</a:t>
            </a:r>
          </a:p>
        </p:txBody>
      </p:sp>
      <p:sp>
        <p:nvSpPr>
          <p:cNvPr id="10" name="楕円 9">
            <a:extLst>
              <a:ext uri="{FF2B5EF4-FFF2-40B4-BE49-F238E27FC236}">
                <a16:creationId xmlns:a16="http://schemas.microsoft.com/office/drawing/2014/main" id="{9346C0DE-6467-E748-50DC-80C81ECF76A3}"/>
              </a:ext>
            </a:extLst>
          </p:cNvPr>
          <p:cNvSpPr/>
          <p:nvPr/>
        </p:nvSpPr>
        <p:spPr>
          <a:xfrm>
            <a:off x="4800599" y="5746615"/>
            <a:ext cx="4208929" cy="959144"/>
          </a:xfrm>
          <a:prstGeom prst="ellipse">
            <a:avLst/>
          </a:prstGeom>
          <a:solidFill>
            <a:srgbClr val="FFFF8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学び</a:t>
            </a:r>
          </a:p>
        </p:txBody>
      </p:sp>
      <p:sp>
        <p:nvSpPr>
          <p:cNvPr id="11" name="テキスト ボックス 10">
            <a:extLst>
              <a:ext uri="{FF2B5EF4-FFF2-40B4-BE49-F238E27FC236}">
                <a16:creationId xmlns:a16="http://schemas.microsoft.com/office/drawing/2014/main" id="{B3548CBD-6C15-1497-3498-019C3BF2269F}"/>
              </a:ext>
            </a:extLst>
          </p:cNvPr>
          <p:cNvSpPr txBox="1"/>
          <p:nvPr/>
        </p:nvSpPr>
        <p:spPr>
          <a:xfrm>
            <a:off x="5092571" y="5907907"/>
            <a:ext cx="381386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問題解決と行動変容</a:t>
            </a:r>
          </a:p>
        </p:txBody>
      </p:sp>
      <p:sp>
        <p:nvSpPr>
          <p:cNvPr id="2" name="テキスト ボックス 1">
            <a:extLst>
              <a:ext uri="{FF2B5EF4-FFF2-40B4-BE49-F238E27FC236}">
                <a16:creationId xmlns:a16="http://schemas.microsoft.com/office/drawing/2014/main" id="{36E8FCF8-4A9E-5A5D-8558-6FEF7C0AAFE7}"/>
              </a:ext>
            </a:extLst>
          </p:cNvPr>
          <p:cNvSpPr txBox="1"/>
          <p:nvPr/>
        </p:nvSpPr>
        <p:spPr>
          <a:xfrm>
            <a:off x="1082487" y="455922"/>
            <a:ext cx="6528548" cy="584775"/>
          </a:xfrm>
          <a:prstGeom prst="rect">
            <a:avLst/>
          </a:prstGeom>
          <a:noFill/>
        </p:spPr>
        <p:txBody>
          <a:bodyPr wrap="square" rtlCol="0">
            <a:spAutoFit/>
          </a:bodyPr>
          <a:lstStyle/>
          <a:p>
            <a:r>
              <a:rPr kumimoji="1" lang="ja-JP" altLang="en-US" sz="3200" b="1" dirty="0">
                <a:highlight>
                  <a:srgbClr val="FFFF00"/>
                </a:highlight>
                <a:latin typeface="AR P丸ゴシック体E" panose="020F0900000000000000" pitchFamily="50" charset="-128"/>
                <a:ea typeface="AR P丸ゴシック体E" panose="020F0900000000000000" pitchFamily="50" charset="-128"/>
              </a:rPr>
              <a:t>２００５～２０１４年　国連 </a:t>
            </a:r>
            <a:r>
              <a:rPr kumimoji="1" lang="en-US" altLang="ja-JP" sz="3200" b="1" dirty="0">
                <a:highlight>
                  <a:srgbClr val="FFFF00"/>
                </a:highlight>
                <a:latin typeface="AR P丸ゴシック体E" panose="020F0900000000000000" pitchFamily="50" charset="-128"/>
                <a:ea typeface="AR P丸ゴシック体E" panose="020F0900000000000000" pitchFamily="50" charset="-128"/>
              </a:rPr>
              <a:t>ESD</a:t>
            </a:r>
            <a:r>
              <a:rPr kumimoji="1" lang="ja-JP" altLang="en-US" sz="3200" b="1" dirty="0">
                <a:highlight>
                  <a:srgbClr val="FFFF00"/>
                </a:highlight>
                <a:latin typeface="AR P丸ゴシック体E" panose="020F0900000000000000" pitchFamily="50" charset="-128"/>
                <a:ea typeface="AR P丸ゴシック体E" panose="020F0900000000000000" pitchFamily="50" charset="-128"/>
              </a:rPr>
              <a:t>の</a:t>
            </a:r>
            <a:r>
              <a:rPr kumimoji="1" lang="en-US" altLang="ja-JP" sz="3200" b="1" dirty="0">
                <a:highlight>
                  <a:srgbClr val="FFFF00"/>
                </a:highlight>
                <a:latin typeface="AR P丸ゴシック体E" panose="020F0900000000000000" pitchFamily="50" charset="-128"/>
                <a:ea typeface="AR P丸ゴシック体E" panose="020F0900000000000000" pitchFamily="50" charset="-128"/>
              </a:rPr>
              <a:t>10</a:t>
            </a:r>
            <a:r>
              <a:rPr kumimoji="1" lang="ja-JP" altLang="en-US" sz="3200" b="1" dirty="0">
                <a:highlight>
                  <a:srgbClr val="FFFF00"/>
                </a:highlight>
                <a:latin typeface="AR P丸ゴシック体E" panose="020F0900000000000000" pitchFamily="50" charset="-128"/>
                <a:ea typeface="AR P丸ゴシック体E" panose="020F0900000000000000" pitchFamily="50" charset="-128"/>
              </a:rPr>
              <a:t>年</a:t>
            </a:r>
          </a:p>
        </p:txBody>
      </p:sp>
      <p:grpSp>
        <p:nvGrpSpPr>
          <p:cNvPr id="12" name="グループ化 11">
            <a:extLst>
              <a:ext uri="{FF2B5EF4-FFF2-40B4-BE49-F238E27FC236}">
                <a16:creationId xmlns:a16="http://schemas.microsoft.com/office/drawing/2014/main" id="{146EF767-475B-35D0-405E-C4ED4B90B515}"/>
              </a:ext>
            </a:extLst>
          </p:cNvPr>
          <p:cNvGrpSpPr/>
          <p:nvPr/>
        </p:nvGrpSpPr>
        <p:grpSpPr>
          <a:xfrm>
            <a:off x="0" y="1002499"/>
            <a:ext cx="9217037" cy="2646434"/>
            <a:chOff x="0" y="1011166"/>
            <a:chExt cx="9217037" cy="2646434"/>
          </a:xfrm>
        </p:grpSpPr>
        <p:pic>
          <p:nvPicPr>
            <p:cNvPr id="3" name="図 2">
              <a:extLst>
                <a:ext uri="{FF2B5EF4-FFF2-40B4-BE49-F238E27FC236}">
                  <a16:creationId xmlns:a16="http://schemas.microsoft.com/office/drawing/2014/main" id="{8291CE5A-A2FA-C955-E93C-40C5B02CE4AC}"/>
                </a:ext>
              </a:extLst>
            </p:cNvPr>
            <p:cNvPicPr>
              <a:picLocks noChangeAspect="1"/>
            </p:cNvPicPr>
            <p:nvPr/>
          </p:nvPicPr>
          <p:blipFill rotWithShape="1">
            <a:blip r:embed="rId2">
              <a:extLst>
                <a:ext uri="{28A0092B-C50C-407E-A947-70E740481C1C}">
                  <a14:useLocalDpi xmlns:a14="http://schemas.microsoft.com/office/drawing/2010/main" val="0"/>
                </a:ext>
              </a:extLst>
            </a:blip>
            <a:srcRect l="6810" t="7142" r="7147" b="75379"/>
            <a:stretch/>
          </p:blipFill>
          <p:spPr>
            <a:xfrm>
              <a:off x="0" y="1011166"/>
              <a:ext cx="9217037" cy="2646434"/>
            </a:xfrm>
            <a:prstGeom prst="rect">
              <a:avLst/>
            </a:prstGeom>
          </p:spPr>
        </p:pic>
        <p:pic>
          <p:nvPicPr>
            <p:cNvPr id="5" name="図 4">
              <a:extLst>
                <a:ext uri="{FF2B5EF4-FFF2-40B4-BE49-F238E27FC236}">
                  <a16:creationId xmlns:a16="http://schemas.microsoft.com/office/drawing/2014/main" id="{BEC77E1E-9DD7-FFA9-D9DC-BDDA4A2AFCBE}"/>
                </a:ext>
              </a:extLst>
            </p:cNvPr>
            <p:cNvPicPr>
              <a:picLocks noChangeAspect="1"/>
            </p:cNvPicPr>
            <p:nvPr/>
          </p:nvPicPr>
          <p:blipFill rotWithShape="1">
            <a:blip r:embed="rId2">
              <a:extLst>
                <a:ext uri="{28A0092B-C50C-407E-A947-70E740481C1C}">
                  <a14:useLocalDpi xmlns:a14="http://schemas.microsoft.com/office/drawing/2010/main" val="0"/>
                </a:ext>
              </a:extLst>
            </a:blip>
            <a:srcRect l="79953" t="12956" r="13018" b="83314"/>
            <a:stretch/>
          </p:blipFill>
          <p:spPr>
            <a:xfrm>
              <a:off x="7234517" y="1936376"/>
              <a:ext cx="753035" cy="564777"/>
            </a:xfrm>
            <a:prstGeom prst="rect">
              <a:avLst/>
            </a:prstGeom>
          </p:spPr>
        </p:pic>
      </p:grpSp>
      <p:sp>
        <p:nvSpPr>
          <p:cNvPr id="13" name="テキスト ボックス 12">
            <a:extLst>
              <a:ext uri="{FF2B5EF4-FFF2-40B4-BE49-F238E27FC236}">
                <a16:creationId xmlns:a16="http://schemas.microsoft.com/office/drawing/2014/main" id="{7905A913-D7E6-33D2-C564-66598C0872CE}"/>
              </a:ext>
            </a:extLst>
          </p:cNvPr>
          <p:cNvSpPr txBox="1"/>
          <p:nvPr/>
        </p:nvSpPr>
        <p:spPr>
          <a:xfrm>
            <a:off x="126980" y="1125609"/>
            <a:ext cx="8652954" cy="461665"/>
          </a:xfrm>
          <a:prstGeom prst="rect">
            <a:avLst/>
          </a:prstGeom>
          <a:no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地球環境がおかしい。先進国も含め、教育の在り方も見直す必要</a:t>
            </a:r>
          </a:p>
        </p:txBody>
      </p:sp>
    </p:spTree>
    <p:extLst>
      <p:ext uri="{BB962C8B-B14F-4D97-AF65-F5344CB8AC3E}">
        <p14:creationId xmlns:p14="http://schemas.microsoft.com/office/powerpoint/2010/main" val="17458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9DEFD67-1EDF-4AC1-A06E-0DD2C004CB53}"/>
              </a:ext>
            </a:extLst>
          </p:cNvPr>
          <p:cNvSpPr/>
          <p:nvPr/>
        </p:nvSpPr>
        <p:spPr>
          <a:xfrm>
            <a:off x="1"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976000" y="817975"/>
            <a:ext cx="7192003" cy="245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676334" y="3692920"/>
            <a:ext cx="7791337" cy="2900119"/>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676334" y="593223"/>
            <a:ext cx="7791337" cy="3109828"/>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988036" y="817973"/>
            <a:ext cx="7192003" cy="539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1275663" y="917931"/>
            <a:ext cx="6864380" cy="38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2400"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ja-JP" altLang="en-US" sz="2386"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386" b="1" dirty="0">
              <a:latin typeface="HG創英角ﾎﾟｯﾌﾟ体" panose="040B0A09000000000000" pitchFamily="49" charset="-128"/>
              <a:ea typeface="HG創英角ﾎﾟｯﾌﾟ体" panose="040B0A09000000000000" pitchFamily="49" charset="-128"/>
            </a:endParaRPr>
          </a:p>
          <a:p>
            <a:r>
              <a:rPr lang="ja-JP" altLang="en-US" sz="3200" b="1" dirty="0">
                <a:latin typeface="HG創英角ﾎﾟｯﾌﾟ体" panose="040B0A09000000000000" pitchFamily="49" charset="-128"/>
                <a:ea typeface="HG創英角ﾎﾟｯﾌﾟ体" panose="040B0A09000000000000" pitchFamily="49" charset="-128"/>
              </a:rPr>
              <a:t>①</a:t>
            </a:r>
            <a:r>
              <a:rPr lang="ja-JP" altLang="en-US" sz="3200" b="1" dirty="0">
                <a:solidFill>
                  <a:srgbClr val="FF0000"/>
                </a:solidFill>
                <a:latin typeface="HG創英角ﾎﾟｯﾌﾟ体" panose="040B0A09000000000000" pitchFamily="49" charset="-128"/>
                <a:ea typeface="HG創英角ﾎﾟｯﾌﾟ体" panose="040B0A09000000000000" pitchFamily="49" charset="-128"/>
              </a:rPr>
              <a:t>教育目標を見直す</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②</a:t>
            </a:r>
            <a:r>
              <a:rPr lang="ja-JP" altLang="en-US" sz="3196" b="1" u="sng" dirty="0">
                <a:solidFill>
                  <a:srgbClr val="FF0000"/>
                </a:solidFill>
                <a:latin typeface="HG創英角ﾎﾟｯﾌﾟ体" panose="040B0A09000000000000" pitchFamily="49" charset="-128"/>
                <a:ea typeface="HG創英角ﾎﾟｯﾌﾟ体" panose="040B0A09000000000000" pitchFamily="49" charset="-128"/>
              </a:rPr>
              <a:t>教科横断的に学ぶ</a:t>
            </a:r>
            <a:endParaRPr lang="en-US" altLang="ja-JP" sz="3196"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1743" b="1" dirty="0">
                <a:latin typeface="HG創英角ﾎﾟｯﾌﾟ体" panose="040B0A09000000000000" pitchFamily="49" charset="-128"/>
                <a:ea typeface="HG創英角ﾎﾟｯﾌﾟ体" panose="040B0A09000000000000" pitchFamily="49" charset="-128"/>
              </a:rPr>
              <a:t>　　</a:t>
            </a:r>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3196"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108" b="1" dirty="0">
                <a:latin typeface="HG創英角ﾎﾟｯﾌﾟ体" panose="040B0A09000000000000" pitchFamily="49" charset="-128"/>
                <a:ea typeface="HG創英角ﾎﾟｯﾌﾟ体" panose="040B0A09000000000000" pitchFamily="49" charset="-128"/>
              </a:rPr>
              <a:t>　</a:t>
            </a:r>
            <a:endParaRPr lang="en-US" altLang="ja-JP" sz="1108"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975995" y="3703050"/>
            <a:ext cx="719200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3384414" y="123152"/>
            <a:ext cx="2646878" cy="461665"/>
          </a:xfrm>
          <a:prstGeom prst="rect">
            <a:avLst/>
          </a:prstGeom>
          <a:solidFill>
            <a:srgbClr val="FFFF79"/>
          </a:solidFill>
        </p:spPr>
        <p:txBody>
          <a:bodyPr wrap="none" rtlCol="0">
            <a:spAutoFit/>
          </a:bodyPr>
          <a:lstStyle/>
          <a:p>
            <a:r>
              <a:rPr lang="ja-JP" altLang="en-US" sz="2400" b="1" dirty="0"/>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4397195" y="1857768"/>
            <a:ext cx="4220308" cy="603883"/>
          </a:xfrm>
          <a:prstGeom prst="rect">
            <a:avLst/>
          </a:prstGeom>
          <a:noFill/>
        </p:spPr>
        <p:txBody>
          <a:bodyPr wrap="square">
            <a:spAutoFit/>
          </a:bodyPr>
          <a:lstStyle/>
          <a:p>
            <a:r>
              <a:rPr lang="ja-JP" altLang="en-US" sz="1662" dirty="0">
                <a:latin typeface="HG創英角ﾎﾟｯﾌﾟ体" panose="040B0A09000000000000" pitchFamily="49" charset="-128"/>
                <a:ea typeface="HG創英角ﾎﾟｯﾌﾟ体" panose="040B0A09000000000000" pitchFamily="49" charset="-128"/>
              </a:rPr>
              <a:t>（総則 </a:t>
            </a:r>
            <a:r>
              <a:rPr lang="ja-JP" altLang="en-US" sz="1662" u="sng" dirty="0">
                <a:latin typeface="HG創英角ﾎﾟｯﾌﾟ体" panose="040B0A09000000000000" pitchFamily="49" charset="-128"/>
                <a:ea typeface="HG創英角ﾎﾟｯﾌﾟ体" panose="040B0A09000000000000" pitchFamily="49" charset="-128"/>
              </a:rPr>
              <a:t>第１の４</a:t>
            </a:r>
            <a:r>
              <a:rPr lang="ja-JP" altLang="en-US" sz="1662" dirty="0">
                <a:latin typeface="HG創英角ﾎﾟｯﾌﾟ体" panose="040B0A09000000000000" pitchFamily="49" charset="-128"/>
                <a:ea typeface="HG創英角ﾎﾟｯﾌﾟ体" panose="040B0A09000000000000" pitchFamily="49" charset="-128"/>
              </a:rPr>
              <a:t> 第２の</a:t>
            </a:r>
            <a:r>
              <a:rPr lang="en-US" altLang="ja-JP" sz="1662" dirty="0">
                <a:latin typeface="HG創英角ﾎﾟｯﾌﾟ体" panose="040B0A09000000000000" pitchFamily="49" charset="-128"/>
                <a:ea typeface="HG創英角ﾎﾟｯﾌﾟ体" panose="040B0A09000000000000" pitchFamily="49" charset="-128"/>
              </a:rPr>
              <a:t>1.2.3.4</a:t>
            </a:r>
            <a:r>
              <a:rPr lang="ja-JP" altLang="en-US" sz="1662" dirty="0">
                <a:latin typeface="HG創英角ﾎﾟｯﾌﾟ体" panose="040B0A09000000000000" pitchFamily="49" charset="-128"/>
                <a:ea typeface="HG創英角ﾎﾟｯﾌﾟ体" panose="040B0A09000000000000" pitchFamily="49" charset="-128"/>
              </a:rPr>
              <a:t>）</a:t>
            </a:r>
            <a:endParaRPr lang="en-US" altLang="ja-JP" sz="1662" dirty="0">
              <a:latin typeface="HG創英角ﾎﾟｯﾌﾟ体" panose="040B0A09000000000000" pitchFamily="49" charset="-128"/>
              <a:ea typeface="HG創英角ﾎﾟｯﾌﾟ体" panose="040B0A09000000000000" pitchFamily="49" charset="-128"/>
            </a:endParaRPr>
          </a:p>
          <a:p>
            <a:r>
              <a:rPr lang="en-US" altLang="ja-JP" sz="1662" dirty="0">
                <a:latin typeface="HG創英角ﾎﾟｯﾌﾟ体" panose="040B0A09000000000000" pitchFamily="49" charset="-128"/>
                <a:ea typeface="HG創英角ﾎﾟｯﾌﾟ体" panose="040B0A09000000000000" pitchFamily="49" charset="-128"/>
              </a:rPr>
              <a:t>  </a:t>
            </a:r>
          </a:p>
        </p:txBody>
      </p:sp>
      <p:pic>
        <p:nvPicPr>
          <p:cNvPr id="12" name="図 11">
            <a:extLst>
              <a:ext uri="{FF2B5EF4-FFF2-40B4-BE49-F238E27FC236}">
                <a16:creationId xmlns:a16="http://schemas.microsoft.com/office/drawing/2014/main" id="{E89C0E2D-1A6D-A21F-2425-3361A80D24C4}"/>
              </a:ext>
            </a:extLst>
          </p:cNvPr>
          <p:cNvPicPr>
            <a:picLocks noChangeAspect="1"/>
          </p:cNvPicPr>
          <p:nvPr/>
        </p:nvPicPr>
        <p:blipFill>
          <a:blip r:embed="rId3"/>
          <a:stretch>
            <a:fillRect/>
          </a:stretch>
        </p:blipFill>
        <p:spPr>
          <a:xfrm>
            <a:off x="1275659" y="822274"/>
            <a:ext cx="1928813" cy="557213"/>
          </a:xfrm>
          <a:prstGeom prst="rect">
            <a:avLst/>
          </a:prstGeom>
        </p:spPr>
      </p:pic>
      <p:pic>
        <p:nvPicPr>
          <p:cNvPr id="14" name="図 13">
            <a:extLst>
              <a:ext uri="{FF2B5EF4-FFF2-40B4-BE49-F238E27FC236}">
                <a16:creationId xmlns:a16="http://schemas.microsoft.com/office/drawing/2014/main" id="{8B9DA565-D89F-27EA-7887-035ECC34433D}"/>
              </a:ext>
            </a:extLst>
          </p:cNvPr>
          <p:cNvPicPr>
            <a:picLocks noChangeAspect="1"/>
          </p:cNvPicPr>
          <p:nvPr/>
        </p:nvPicPr>
        <p:blipFill>
          <a:blip r:embed="rId4"/>
          <a:stretch>
            <a:fillRect/>
          </a:stretch>
        </p:blipFill>
        <p:spPr>
          <a:xfrm>
            <a:off x="2913936" y="759554"/>
            <a:ext cx="2264569" cy="657225"/>
          </a:xfrm>
          <a:prstGeom prst="rect">
            <a:avLst/>
          </a:prstGeom>
        </p:spPr>
      </p:pic>
      <p:sp>
        <p:nvSpPr>
          <p:cNvPr id="9" name="テキスト ボックス 8">
            <a:extLst>
              <a:ext uri="{FF2B5EF4-FFF2-40B4-BE49-F238E27FC236}">
                <a16:creationId xmlns:a16="http://schemas.microsoft.com/office/drawing/2014/main" id="{BE7DB15C-6868-ED9E-0E50-C908EB18B188}"/>
              </a:ext>
            </a:extLst>
          </p:cNvPr>
          <p:cNvSpPr txBox="1"/>
          <p:nvPr/>
        </p:nvSpPr>
        <p:spPr>
          <a:xfrm>
            <a:off x="5853428" y="5918419"/>
            <a:ext cx="2314575" cy="276999"/>
          </a:xfrm>
          <a:prstGeom prst="rect">
            <a:avLst/>
          </a:prstGeom>
          <a:solidFill>
            <a:schemeClr val="bg1"/>
          </a:solidFill>
        </p:spPr>
        <p:txBody>
          <a:bodyPr wrap="square" rtlCol="0">
            <a:spAutoFit/>
          </a:bodyPr>
          <a:lstStyle/>
          <a:p>
            <a:pPr algn="ctr"/>
            <a:r>
              <a:rPr kumimoji="1" lang="ja-JP" altLang="en-US" sz="1200" dirty="0">
                <a:solidFill>
                  <a:schemeClr val="bg1">
                    <a:lumMod val="50000"/>
                  </a:schemeClr>
                </a:solidFill>
              </a:rPr>
              <a:t>学習指導要領総則を手島編集</a:t>
            </a:r>
          </a:p>
        </p:txBody>
      </p:sp>
    </p:spTree>
    <p:extLst>
      <p:ext uri="{BB962C8B-B14F-4D97-AF65-F5344CB8AC3E}">
        <p14:creationId xmlns:p14="http://schemas.microsoft.com/office/powerpoint/2010/main" val="309532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8533F-1588-9B9C-ABBF-CC3F5958CA15}"/>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171137D-D81B-7016-542B-C7B38E4FBFF4}"/>
              </a:ext>
            </a:extLst>
          </p:cNvPr>
          <p:cNvSpPr/>
          <p:nvPr/>
        </p:nvSpPr>
        <p:spPr>
          <a:xfrm>
            <a:off x="581891" y="1457229"/>
            <a:ext cx="8104909" cy="3173506"/>
          </a:xfrm>
          <a:prstGeom prst="roundRect">
            <a:avLst>
              <a:gd name="adj" fmla="val 10629"/>
            </a:avLst>
          </a:prstGeom>
          <a:solidFill>
            <a:schemeClr val="accent5">
              <a:lumMod val="20000"/>
              <a:lumOff val="80000"/>
            </a:schemeClr>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3EF7278-64C7-5AE4-C197-39778186A120}"/>
              </a:ext>
            </a:extLst>
          </p:cNvPr>
          <p:cNvSpPr/>
          <p:nvPr/>
        </p:nvSpPr>
        <p:spPr>
          <a:xfrm>
            <a:off x="1446174" y="4840941"/>
            <a:ext cx="4941179" cy="45720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920A79A-C3F9-D6C0-2B09-70DAA5032046}"/>
              </a:ext>
            </a:extLst>
          </p:cNvPr>
          <p:cNvSpPr txBox="1"/>
          <p:nvPr/>
        </p:nvSpPr>
        <p:spPr>
          <a:xfrm>
            <a:off x="432158" y="506557"/>
            <a:ext cx="8347157" cy="5940088"/>
          </a:xfrm>
          <a:prstGeom prst="rect">
            <a:avLst/>
          </a:prstGeom>
          <a:noFill/>
        </p:spPr>
        <p:txBody>
          <a:bodyPr wrap="none" rtlCol="0">
            <a:spAutoFit/>
          </a:bodyPr>
          <a:lstStyle/>
          <a:p>
            <a:pPr algn="ctr"/>
            <a:r>
              <a:rPr kumimoji="1" lang="en-US" altLang="ja-JP" sz="3200" dirty="0">
                <a:latin typeface="AR P丸ゴシック体E" panose="020F0900000000000000" pitchFamily="50" charset="-128"/>
                <a:ea typeface="AR P丸ゴシック体E" panose="020F0900000000000000" pitchFamily="50" charset="-128"/>
              </a:rPr>
              <a:t>【</a:t>
            </a:r>
            <a:r>
              <a:rPr kumimoji="1" lang="ja-JP" altLang="en-US" sz="3200" dirty="0">
                <a:latin typeface="AR P丸ゴシック体E" panose="020F0900000000000000" pitchFamily="50" charset="-128"/>
                <a:ea typeface="AR P丸ゴシック体E" panose="020F0900000000000000" pitchFamily="50" charset="-128"/>
              </a:rPr>
              <a:t>教科等横断的な学び</a:t>
            </a:r>
            <a:r>
              <a:rPr kumimoji="1" lang="en-US" altLang="ja-JP" sz="3200" dirty="0">
                <a:latin typeface="AR P丸ゴシック体E" panose="020F0900000000000000" pitchFamily="50" charset="-128"/>
                <a:ea typeface="AR P丸ゴシック体E" panose="020F0900000000000000" pitchFamily="50" charset="-128"/>
              </a:rPr>
              <a:t>】</a:t>
            </a:r>
            <a:r>
              <a:rPr kumimoji="1" lang="ja-JP" altLang="en-US" sz="3200" dirty="0">
                <a:latin typeface="AR P丸ゴシック体E" panose="020F0900000000000000" pitchFamily="50" charset="-128"/>
                <a:ea typeface="AR P丸ゴシック体E" panose="020F0900000000000000" pitchFamily="50" charset="-128"/>
              </a:rPr>
              <a:t>で教えればいいのか</a:t>
            </a:r>
            <a:endParaRPr kumimoji="1" lang="en-US" altLang="ja-JP" sz="3200" dirty="0">
              <a:latin typeface="AR P丸ゴシック体E" panose="020F0900000000000000" pitchFamily="50" charset="-128"/>
              <a:ea typeface="AR P丸ゴシック体E" panose="020F0900000000000000" pitchFamily="50" charset="-128"/>
            </a:endParaRPr>
          </a:p>
          <a:p>
            <a:pPr algn="ct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1200" dirty="0"/>
          </a:p>
          <a:p>
            <a:r>
              <a:rPr kumimoji="1" lang="ja-JP" altLang="en-US" sz="2800" dirty="0">
                <a:latin typeface="AR P丸ゴシック体E" panose="020F0900000000000000" pitchFamily="50" charset="-128"/>
                <a:ea typeface="AR P丸ゴシック体E" panose="020F0900000000000000" pitchFamily="50" charset="-128"/>
              </a:rPr>
              <a:t>　 教科や科目の枠にとらわれず、特定のテーマ</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en-US" altLang="ja-JP" sz="800" dirty="0">
                <a:latin typeface="AR P丸ゴシック体E" panose="020F0900000000000000" pitchFamily="50" charset="-128"/>
                <a:ea typeface="AR P丸ゴシック体E" panose="020F0900000000000000" pitchFamily="50" charset="-128"/>
              </a:rPr>
              <a:t>  </a:t>
            </a:r>
          </a:p>
          <a:p>
            <a:r>
              <a:rPr kumimoji="1" lang="ja-JP" altLang="en-US" sz="2800" dirty="0">
                <a:latin typeface="AR P丸ゴシック体E" panose="020F0900000000000000" pitchFamily="50" charset="-128"/>
                <a:ea typeface="AR P丸ゴシック体E" panose="020F0900000000000000" pitchFamily="50" charset="-128"/>
              </a:rPr>
              <a:t>　 について必要な知識や技能を総合的に活用して</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学ぶことで、知識が関連付けられ、学習内容の</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深い理解や問題解決能力、社会とのつながりを</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実感する力が育成される。</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・・・本当に育成されるのでしょうか。</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1400" dirty="0">
                <a:latin typeface="AR P丸ゴシック体E" panose="020F0900000000000000" pitchFamily="50" charset="-128"/>
                <a:ea typeface="AR P丸ゴシック体E" panose="020F0900000000000000" pitchFamily="50" charset="-128"/>
              </a:rPr>
              <a:t>　</a:t>
            </a:r>
            <a:endParaRPr kumimoji="1" lang="en-US" altLang="ja-JP" sz="14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r>
              <a:rPr kumimoji="1" lang="ja-JP" altLang="en-US" sz="2800" dirty="0">
                <a:highlight>
                  <a:srgbClr val="FFCCCC"/>
                </a:highlight>
                <a:latin typeface="AR P丸ゴシック体E" panose="020F0900000000000000" pitchFamily="50" charset="-128"/>
                <a:ea typeface="AR P丸ゴシック体E" panose="020F0900000000000000" pitchFamily="50" charset="-128"/>
              </a:rPr>
              <a:t>「主体的な学び」になっていない限り、無意味です。</a:t>
            </a:r>
            <a:endParaRPr kumimoji="1" lang="en-US" altLang="ja-JP" sz="2800" dirty="0">
              <a:highlight>
                <a:srgbClr val="FFCCCC"/>
              </a:highlight>
              <a:latin typeface="AR P丸ゴシック体E" panose="020F0900000000000000" pitchFamily="50" charset="-128"/>
              <a:ea typeface="AR P丸ゴシック体E" panose="020F0900000000000000" pitchFamily="50" charset="-128"/>
            </a:endParaRPr>
          </a:p>
          <a:p>
            <a:r>
              <a:rPr kumimoji="1" lang="ja-JP" altLang="en-US" sz="2800" dirty="0">
                <a:highlight>
                  <a:srgbClr val="FFCCCC"/>
                </a:highlight>
                <a:latin typeface="AR P丸ゴシック体E" panose="020F0900000000000000" pitchFamily="50" charset="-128"/>
                <a:ea typeface="AR P丸ゴシック体E" panose="020F0900000000000000" pitchFamily="50" charset="-128"/>
              </a:rPr>
              <a:t>　</a:t>
            </a:r>
          </a:p>
        </p:txBody>
      </p:sp>
      <p:sp>
        <p:nvSpPr>
          <p:cNvPr id="3" name="テキスト ボックス 2">
            <a:extLst>
              <a:ext uri="{FF2B5EF4-FFF2-40B4-BE49-F238E27FC236}">
                <a16:creationId xmlns:a16="http://schemas.microsoft.com/office/drawing/2014/main" id="{61AC977A-0F4F-2325-DBF7-8FBCD13341C7}"/>
              </a:ext>
            </a:extLst>
          </p:cNvPr>
          <p:cNvSpPr txBox="1"/>
          <p:nvPr/>
        </p:nvSpPr>
        <p:spPr>
          <a:xfrm>
            <a:off x="7591184" y="6446645"/>
            <a:ext cx="1552816" cy="276999"/>
          </a:xfrm>
          <a:prstGeom prst="rect">
            <a:avLst/>
          </a:prstGeom>
          <a:solidFill>
            <a:schemeClr val="bg1"/>
          </a:solidFill>
        </p:spPr>
        <p:txBody>
          <a:bodyPr wrap="square" rtlCol="0">
            <a:spAutoFit/>
          </a:bodyPr>
          <a:lstStyle/>
          <a:p>
            <a:pPr algn="ctr"/>
            <a:r>
              <a:rPr kumimoji="1" lang="ja-JP" altLang="en-US" sz="1200" dirty="0"/>
              <a:t>手島作成</a:t>
            </a:r>
          </a:p>
        </p:txBody>
      </p:sp>
    </p:spTree>
    <p:extLst>
      <p:ext uri="{BB962C8B-B14F-4D97-AF65-F5344CB8AC3E}">
        <p14:creationId xmlns:p14="http://schemas.microsoft.com/office/powerpoint/2010/main" val="21034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3" end="13"/>
                                            </p:txEl>
                                          </p:spTgt>
                                        </p:tgtEl>
                                        <p:attrNameLst>
                                          <p:attrName>style.visibility</p:attrName>
                                        </p:attrNameLst>
                                      </p:cBhvr>
                                      <p:to>
                                        <p:strVal val="visible"/>
                                      </p:to>
                                    </p:set>
                                    <p:animEffect transition="in" filter="fade">
                                      <p:cBhvr>
                                        <p:cTn id="7" dur="1000"/>
                                        <p:tgtEl>
                                          <p:spTgt spid="2">
                                            <p:txEl>
                                              <p:pRg st="13" end="13"/>
                                            </p:txEl>
                                          </p:spTgt>
                                        </p:tgtEl>
                                      </p:cBhvr>
                                    </p:animEffect>
                                    <p:anim calcmode="lin" valueType="num">
                                      <p:cBhvr>
                                        <p:cTn id="8"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3" end="13"/>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5" end="15"/>
                                            </p:txEl>
                                          </p:spTgt>
                                        </p:tgtEl>
                                        <p:attrNameLst>
                                          <p:attrName>style.visibility</p:attrName>
                                        </p:attrNameLst>
                                      </p:cBhvr>
                                      <p:to>
                                        <p:strVal val="visible"/>
                                      </p:to>
                                    </p:set>
                                    <p:animEffect transition="in" filter="fade">
                                      <p:cBhvr>
                                        <p:cTn id="19" dur="1000"/>
                                        <p:tgtEl>
                                          <p:spTgt spid="2">
                                            <p:txEl>
                                              <p:pRg st="15" end="15"/>
                                            </p:txEl>
                                          </p:spTgt>
                                        </p:tgtEl>
                                      </p:cBhvr>
                                    </p:animEffect>
                                    <p:anim calcmode="lin" valueType="num">
                                      <p:cBhvr>
                                        <p:cTn id="20" dur="1000" fill="hold"/>
                                        <p:tgtEl>
                                          <p:spTgt spid="2">
                                            <p:txEl>
                                              <p:pRg st="15" end="15"/>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F3877D02-7BE8-455C-89B9-E26B18D4D474}"/>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F655494C-6B67-4A6B-A8A1-C56FB5450C51}"/>
              </a:ext>
            </a:extLst>
          </p:cNvPr>
          <p:cNvSpPr/>
          <p:nvPr/>
        </p:nvSpPr>
        <p:spPr>
          <a:xfrm>
            <a:off x="350637" y="126609"/>
            <a:ext cx="8442726" cy="6467622"/>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4" name="図 3">
            <a:extLst>
              <a:ext uri="{FF2B5EF4-FFF2-40B4-BE49-F238E27FC236}">
                <a16:creationId xmlns:a16="http://schemas.microsoft.com/office/drawing/2014/main" id="{A26186B2-9FF2-4DBF-A250-B62F560643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2626" y="263769"/>
            <a:ext cx="7658747" cy="6255435"/>
          </a:xfrm>
          <a:prstGeom prst="rect">
            <a:avLst/>
          </a:prstGeom>
          <a:ln>
            <a:solidFill>
              <a:schemeClr val="tx1"/>
            </a:solidFill>
          </a:ln>
        </p:spPr>
      </p:pic>
      <p:cxnSp>
        <p:nvCxnSpPr>
          <p:cNvPr id="10" name="直線コネクタ 9">
            <a:extLst>
              <a:ext uri="{FF2B5EF4-FFF2-40B4-BE49-F238E27FC236}">
                <a16:creationId xmlns:a16="http://schemas.microsoft.com/office/drawing/2014/main" id="{C04C976C-BF53-49E0-8EE4-27338DA8140C}"/>
              </a:ext>
            </a:extLst>
          </p:cNvPr>
          <p:cNvCxnSpPr>
            <a:cxnSpLocks/>
          </p:cNvCxnSpPr>
          <p:nvPr/>
        </p:nvCxnSpPr>
        <p:spPr>
          <a:xfrm>
            <a:off x="7272999" y="1870449"/>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B1CDCB5-821A-4DFF-A1AC-4B5B1455D5F8}"/>
              </a:ext>
            </a:extLst>
          </p:cNvPr>
          <p:cNvCxnSpPr>
            <a:cxnSpLocks/>
          </p:cNvCxnSpPr>
          <p:nvPr/>
        </p:nvCxnSpPr>
        <p:spPr>
          <a:xfrm>
            <a:off x="1838765" y="2220589"/>
            <a:ext cx="36709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91C189C-8B5E-47AA-A667-87BD1C8CC441}"/>
              </a:ext>
            </a:extLst>
          </p:cNvPr>
          <p:cNvCxnSpPr>
            <a:cxnSpLocks/>
          </p:cNvCxnSpPr>
          <p:nvPr/>
        </p:nvCxnSpPr>
        <p:spPr>
          <a:xfrm>
            <a:off x="2543294" y="2827052"/>
            <a:ext cx="45431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28FA7B9-E8D6-40F6-A1EE-C0CDEC86CD27}"/>
              </a:ext>
            </a:extLst>
          </p:cNvPr>
          <p:cNvCxnSpPr>
            <a:cxnSpLocks/>
          </p:cNvCxnSpPr>
          <p:nvPr/>
        </p:nvCxnSpPr>
        <p:spPr>
          <a:xfrm>
            <a:off x="7272999" y="2827052"/>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31C365A-479B-44CD-97D9-51A8D712D4A9}"/>
              </a:ext>
            </a:extLst>
          </p:cNvPr>
          <p:cNvCxnSpPr>
            <a:cxnSpLocks/>
          </p:cNvCxnSpPr>
          <p:nvPr/>
        </p:nvCxnSpPr>
        <p:spPr>
          <a:xfrm>
            <a:off x="1807330" y="3148387"/>
            <a:ext cx="56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8348155-0232-4396-85B4-0CE25291F57F}"/>
              </a:ext>
            </a:extLst>
          </p:cNvPr>
          <p:cNvCxnSpPr>
            <a:cxnSpLocks/>
          </p:cNvCxnSpPr>
          <p:nvPr/>
        </p:nvCxnSpPr>
        <p:spPr>
          <a:xfrm>
            <a:off x="2543295" y="3148387"/>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53A0604-5E56-47FF-9191-2BA879A162D1}"/>
              </a:ext>
            </a:extLst>
          </p:cNvPr>
          <p:cNvCxnSpPr>
            <a:cxnSpLocks/>
          </p:cNvCxnSpPr>
          <p:nvPr/>
        </p:nvCxnSpPr>
        <p:spPr>
          <a:xfrm>
            <a:off x="3486568" y="3145429"/>
            <a:ext cx="1991689" cy="29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BFEBB87-8EAB-4047-AE1E-3A4D1833F81E}"/>
              </a:ext>
            </a:extLst>
          </p:cNvPr>
          <p:cNvCxnSpPr>
            <a:cxnSpLocks/>
          </p:cNvCxnSpPr>
          <p:nvPr/>
        </p:nvCxnSpPr>
        <p:spPr>
          <a:xfrm>
            <a:off x="1807330" y="4504810"/>
            <a:ext cx="323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7E7E1F9-0468-480E-A00F-89636BB03A75}"/>
              </a:ext>
            </a:extLst>
          </p:cNvPr>
          <p:cNvCxnSpPr>
            <a:cxnSpLocks/>
          </p:cNvCxnSpPr>
          <p:nvPr/>
        </p:nvCxnSpPr>
        <p:spPr>
          <a:xfrm>
            <a:off x="5694456" y="4490005"/>
            <a:ext cx="20583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8583D279-2E45-4502-A3B8-E17DB52D0575}"/>
              </a:ext>
            </a:extLst>
          </p:cNvPr>
          <p:cNvCxnSpPr>
            <a:cxnSpLocks/>
          </p:cNvCxnSpPr>
          <p:nvPr/>
        </p:nvCxnSpPr>
        <p:spPr>
          <a:xfrm>
            <a:off x="2368555" y="4826149"/>
            <a:ext cx="2532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7D6DAA9D-F300-4318-B44A-3BCA6BA21DF3}"/>
              </a:ext>
            </a:extLst>
          </p:cNvPr>
          <p:cNvSpPr/>
          <p:nvPr/>
        </p:nvSpPr>
        <p:spPr>
          <a:xfrm>
            <a:off x="3043187" y="4852798"/>
            <a:ext cx="2772695" cy="3139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9" name="正方形/長方形 18">
            <a:extLst>
              <a:ext uri="{FF2B5EF4-FFF2-40B4-BE49-F238E27FC236}">
                <a16:creationId xmlns:a16="http://schemas.microsoft.com/office/drawing/2014/main" id="{E98C534E-1195-4A8F-A8A8-C474337D604C}"/>
              </a:ext>
            </a:extLst>
          </p:cNvPr>
          <p:cNvSpPr/>
          <p:nvPr/>
        </p:nvSpPr>
        <p:spPr>
          <a:xfrm>
            <a:off x="1807331" y="892371"/>
            <a:ext cx="4204018" cy="3722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テキスト ボックス 1">
            <a:extLst>
              <a:ext uri="{FF2B5EF4-FFF2-40B4-BE49-F238E27FC236}">
                <a16:creationId xmlns:a16="http://schemas.microsoft.com/office/drawing/2014/main" id="{EE43B4E4-D99A-42F7-91D1-1DC2BE76426A}"/>
              </a:ext>
            </a:extLst>
          </p:cNvPr>
          <p:cNvSpPr txBox="1"/>
          <p:nvPr/>
        </p:nvSpPr>
        <p:spPr>
          <a:xfrm>
            <a:off x="3308087" y="331985"/>
            <a:ext cx="697627" cy="400110"/>
          </a:xfrm>
          <a:prstGeom prst="rect">
            <a:avLst/>
          </a:prstGeom>
          <a:noFill/>
        </p:spPr>
        <p:txBody>
          <a:bodyPr wrap="none" rtlCol="0">
            <a:spAutoFit/>
          </a:bodyPr>
          <a:lstStyle/>
          <a:p>
            <a:r>
              <a:rPr kumimoji="1" lang="ja-JP" altLang="en-US" sz="2000" b="1" dirty="0">
                <a:highlight>
                  <a:srgbClr val="FED2FA"/>
                </a:highlight>
              </a:rPr>
              <a:t>実施</a:t>
            </a:r>
          </a:p>
        </p:txBody>
      </p:sp>
      <p:sp>
        <p:nvSpPr>
          <p:cNvPr id="24" name="テキスト ボックス 23">
            <a:extLst>
              <a:ext uri="{FF2B5EF4-FFF2-40B4-BE49-F238E27FC236}">
                <a16:creationId xmlns:a16="http://schemas.microsoft.com/office/drawing/2014/main" id="{24DBECFD-9AFF-4879-9CB1-934E524391C1}"/>
              </a:ext>
            </a:extLst>
          </p:cNvPr>
          <p:cNvSpPr txBox="1"/>
          <p:nvPr/>
        </p:nvSpPr>
        <p:spPr>
          <a:xfrm>
            <a:off x="350637" y="8820"/>
            <a:ext cx="1015997" cy="523220"/>
          </a:xfrm>
          <a:prstGeom prst="rect">
            <a:avLst/>
          </a:prstGeom>
          <a:solidFill>
            <a:srgbClr val="FFFF00"/>
          </a:solidFill>
          <a:ln>
            <a:solidFill>
              <a:schemeClr val="accent1"/>
            </a:solidFill>
          </a:ln>
        </p:spPr>
        <p:txBody>
          <a:bodyPr wrap="square" rtlCol="0">
            <a:spAutoFit/>
          </a:bodyPr>
          <a:lstStyle/>
          <a:p>
            <a:r>
              <a:rPr kumimoji="1" lang="ja-JP" altLang="en-US" sz="2800" b="1" dirty="0"/>
              <a:t>総 則</a:t>
            </a:r>
          </a:p>
        </p:txBody>
      </p:sp>
      <p:sp>
        <p:nvSpPr>
          <p:cNvPr id="3" name="テキスト ボックス 2">
            <a:extLst>
              <a:ext uri="{FF2B5EF4-FFF2-40B4-BE49-F238E27FC236}">
                <a16:creationId xmlns:a16="http://schemas.microsoft.com/office/drawing/2014/main" id="{8036FBC5-9361-14FB-3176-EF42D460311B}"/>
              </a:ext>
            </a:extLst>
          </p:cNvPr>
          <p:cNvSpPr txBox="1"/>
          <p:nvPr/>
        </p:nvSpPr>
        <p:spPr>
          <a:xfrm>
            <a:off x="1673062" y="740329"/>
            <a:ext cx="5262979" cy="1077218"/>
          </a:xfrm>
          <a:prstGeom prst="rect">
            <a:avLst/>
          </a:prstGeom>
          <a:solidFill>
            <a:schemeClr val="bg1"/>
          </a:solidFill>
          <a:ln w="57150">
            <a:solidFill>
              <a:srgbClr val="FF0000"/>
            </a:solidFill>
          </a:ln>
        </p:spPr>
        <p:txBody>
          <a:bodyPr wrap="none" rtlCol="0">
            <a:spAutoFit/>
          </a:bodyPr>
          <a:lstStyle/>
          <a:p>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主体的</a:t>
            </a:r>
            <a:r>
              <a:rPr kumimoji="1" lang="ja-JP" altLang="en-US" sz="3200" dirty="0">
                <a:latin typeface="AR P丸ゴシック体E" panose="020F0900000000000000" pitchFamily="50" charset="-128"/>
                <a:ea typeface="AR P丸ゴシック体E" panose="020F0900000000000000" pitchFamily="50" charset="-128"/>
              </a:rPr>
              <a:t>・対話的で深い学びの</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実現に向けた授業改善</a:t>
            </a:r>
          </a:p>
        </p:txBody>
      </p:sp>
      <p:sp>
        <p:nvSpPr>
          <p:cNvPr id="22" name="楕円 21">
            <a:extLst>
              <a:ext uri="{FF2B5EF4-FFF2-40B4-BE49-F238E27FC236}">
                <a16:creationId xmlns:a16="http://schemas.microsoft.com/office/drawing/2014/main" id="{4E138C41-6C3C-44D4-8D83-5128C77743E4}"/>
              </a:ext>
            </a:extLst>
          </p:cNvPr>
          <p:cNvSpPr/>
          <p:nvPr/>
        </p:nvSpPr>
        <p:spPr>
          <a:xfrm>
            <a:off x="4005714" y="1219312"/>
            <a:ext cx="1868106" cy="6657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6" name="テキスト ボックス 5">
            <a:extLst>
              <a:ext uri="{FF2B5EF4-FFF2-40B4-BE49-F238E27FC236}">
                <a16:creationId xmlns:a16="http://schemas.microsoft.com/office/drawing/2014/main" id="{A8A581EF-8D15-E521-E9BD-2D700F59D57E}"/>
              </a:ext>
            </a:extLst>
          </p:cNvPr>
          <p:cNvSpPr txBox="1"/>
          <p:nvPr/>
        </p:nvSpPr>
        <p:spPr>
          <a:xfrm>
            <a:off x="2962327" y="4851105"/>
            <a:ext cx="4935967" cy="584775"/>
          </a:xfrm>
          <a:prstGeom prst="rect">
            <a:avLst/>
          </a:prstGeom>
          <a:solidFill>
            <a:schemeClr val="bg1"/>
          </a:solidFill>
          <a:ln w="57150">
            <a:solidFill>
              <a:srgbClr val="FF0000"/>
            </a:solidFill>
          </a:ln>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過程を重視した学習の充実</a:t>
            </a:r>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ADA46857-1FD5-EBDD-0684-CF2659CA5FB8}"/>
              </a:ext>
            </a:extLst>
          </p:cNvPr>
          <p:cNvSpPr txBox="1"/>
          <p:nvPr/>
        </p:nvSpPr>
        <p:spPr>
          <a:xfrm>
            <a:off x="2991180" y="4873650"/>
            <a:ext cx="6083717" cy="584775"/>
          </a:xfrm>
          <a:prstGeom prst="rect">
            <a:avLst/>
          </a:prstGeom>
          <a:solidFill>
            <a:schemeClr val="bg1"/>
          </a:solidFill>
          <a:ln w="57150">
            <a:solidFill>
              <a:srgbClr val="FF0000"/>
            </a:solidFill>
          </a:ln>
        </p:spPr>
        <p:txBody>
          <a:bodyPr wrap="none" rtlCol="0">
            <a:spAutoFit/>
          </a:bodyPr>
          <a:lstStyle/>
          <a:p>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主体的な学習過程を重視しなさい</a:t>
            </a:r>
            <a:endParaRPr kumimoji="1" lang="en-US" altLang="ja-JP" sz="3200" dirty="0">
              <a:highlight>
                <a:srgbClr val="FFFF00"/>
              </a:highlight>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17F40B92-7396-F65B-2761-2861A3CED8A1}"/>
              </a:ext>
            </a:extLst>
          </p:cNvPr>
          <p:cNvSpPr txBox="1"/>
          <p:nvPr/>
        </p:nvSpPr>
        <p:spPr>
          <a:xfrm>
            <a:off x="5929128" y="6190005"/>
            <a:ext cx="2314575" cy="276999"/>
          </a:xfrm>
          <a:prstGeom prst="rect">
            <a:avLst/>
          </a:prstGeom>
          <a:solidFill>
            <a:schemeClr val="bg1"/>
          </a:solidFill>
        </p:spPr>
        <p:txBody>
          <a:bodyPr wrap="square" rtlCol="0">
            <a:spAutoFit/>
          </a:bodyPr>
          <a:lstStyle/>
          <a:p>
            <a:pPr algn="ctr"/>
            <a:r>
              <a:rPr kumimoji="1" lang="ja-JP" altLang="en-US" sz="1200" dirty="0">
                <a:solidFill>
                  <a:schemeClr val="bg1">
                    <a:lumMod val="50000"/>
                  </a:schemeClr>
                </a:solidFill>
              </a:rPr>
              <a:t>学習指導要領総則を手島編集</a:t>
            </a:r>
          </a:p>
        </p:txBody>
      </p:sp>
      <p:sp>
        <p:nvSpPr>
          <p:cNvPr id="9" name="テキスト ボックス 8">
            <a:extLst>
              <a:ext uri="{FF2B5EF4-FFF2-40B4-BE49-F238E27FC236}">
                <a16:creationId xmlns:a16="http://schemas.microsoft.com/office/drawing/2014/main" id="{3C86A554-227F-AC00-E1E4-110DEDE2FE6C}"/>
              </a:ext>
            </a:extLst>
          </p:cNvPr>
          <p:cNvSpPr txBox="1"/>
          <p:nvPr/>
        </p:nvSpPr>
        <p:spPr>
          <a:xfrm>
            <a:off x="794473" y="892371"/>
            <a:ext cx="800219" cy="830997"/>
          </a:xfrm>
          <a:prstGeom prst="rect">
            <a:avLst/>
          </a:prstGeom>
          <a:solidFill>
            <a:srgbClr val="FFFF00"/>
          </a:solidFill>
        </p:spPr>
        <p:txBody>
          <a:bodyPr wrap="none" rtlCol="0">
            <a:spAutoFit/>
          </a:bodyPr>
          <a:lstStyle/>
          <a:p>
            <a:r>
              <a:rPr kumimoji="1" lang="ja-JP" altLang="en-US" sz="4800" dirty="0">
                <a:latin typeface="AR Pゴシック体S" panose="020B0A00000000000000" pitchFamily="50" charset="-128"/>
                <a:ea typeface="AR Pゴシック体S" panose="020B0A00000000000000" pitchFamily="50" charset="-128"/>
              </a:rPr>
              <a:t>③</a:t>
            </a:r>
          </a:p>
        </p:txBody>
      </p:sp>
    </p:spTree>
    <p:extLst>
      <p:ext uri="{BB962C8B-B14F-4D97-AF65-F5344CB8AC3E}">
        <p14:creationId xmlns:p14="http://schemas.microsoft.com/office/powerpoint/2010/main" val="17702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par>
                          <p:cTn id="43" fill="hold">
                            <p:stCondLst>
                              <p:cond delay="1500"/>
                            </p:stCondLst>
                            <p:childTnLst>
                              <p:par>
                                <p:cTn id="44" presetID="2" presetClass="entr" presetSubtype="4"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1+#ppt_h/2"/>
                                          </p:val>
                                        </p:tav>
                                        <p:tav tm="100000">
                                          <p:val>
                                            <p:strVal val="#ppt_y"/>
                                          </p:val>
                                        </p:tav>
                                      </p:tavLst>
                                    </p:anim>
                                  </p:childTnLst>
                                </p:cTn>
                              </p:par>
                            </p:childTnLst>
                          </p:cTn>
                        </p:par>
                        <p:par>
                          <p:cTn id="48" fill="hold">
                            <p:stCondLst>
                              <p:cond delay="2000"/>
                            </p:stCondLst>
                            <p:childTnLst>
                              <p:par>
                                <p:cTn id="49" presetID="2" presetClass="entr" presetSubtype="4"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2" presetClass="entr" presetSubtype="4" fill="hold" nodeType="after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par>
                          <p:cTn id="58" fill="hold">
                            <p:stCondLst>
                              <p:cond delay="3000"/>
                            </p:stCondLst>
                            <p:childTnLst>
                              <p:par>
                                <p:cTn id="59" presetID="2" presetClass="entr" presetSubtype="4"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par>
                          <p:cTn id="63" fill="hold">
                            <p:stCondLst>
                              <p:cond delay="3500"/>
                            </p:stCondLst>
                            <p:childTnLst>
                              <p:par>
                                <p:cTn id="64" presetID="2" presetClass="entr" presetSubtype="4" fill="hold" nodeType="after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par>
                          <p:cTn id="68" fill="hold">
                            <p:stCondLst>
                              <p:cond delay="4000"/>
                            </p:stCondLst>
                            <p:childTnLst>
                              <p:par>
                                <p:cTn id="69" presetID="2" presetClass="entr" presetSubtype="4"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ppt_x"/>
                                          </p:val>
                                        </p:tav>
                                        <p:tav tm="100000">
                                          <p:val>
                                            <p:strVal val="#ppt_x"/>
                                          </p:val>
                                        </p:tav>
                                      </p:tavLst>
                                    </p:anim>
                                    <p:anim calcmode="lin" valueType="num">
                                      <p:cBhvr additive="base">
                                        <p:cTn id="7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1000"/>
                                        <p:tgtEl>
                                          <p:spTgt spid="31"/>
                                        </p:tgtEl>
                                      </p:cBhvr>
                                    </p:animEffect>
                                    <p:anim calcmode="lin" valueType="num">
                                      <p:cBhvr>
                                        <p:cTn id="78" dur="1000" fill="hold"/>
                                        <p:tgtEl>
                                          <p:spTgt spid="31"/>
                                        </p:tgtEl>
                                        <p:attrNameLst>
                                          <p:attrName>ppt_x</p:attrName>
                                        </p:attrNameLst>
                                      </p:cBhvr>
                                      <p:tavLst>
                                        <p:tav tm="0">
                                          <p:val>
                                            <p:strVal val="#ppt_x"/>
                                          </p:val>
                                        </p:tav>
                                        <p:tav tm="100000">
                                          <p:val>
                                            <p:strVal val="#ppt_x"/>
                                          </p:val>
                                        </p:tav>
                                      </p:tavLst>
                                    </p:anim>
                                    <p:anim calcmode="lin" valueType="num">
                                      <p:cBhvr>
                                        <p:cTn id="7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1000"/>
                                        <p:tgtEl>
                                          <p:spTgt spid="6"/>
                                        </p:tgtEl>
                                      </p:cBhvr>
                                    </p:animEffect>
                                    <p:anim calcmode="lin" valueType="num">
                                      <p:cBhvr>
                                        <p:cTn id="85" dur="1000" fill="hold"/>
                                        <p:tgtEl>
                                          <p:spTgt spid="6"/>
                                        </p:tgtEl>
                                        <p:attrNameLst>
                                          <p:attrName>ppt_x</p:attrName>
                                        </p:attrNameLst>
                                      </p:cBhvr>
                                      <p:tavLst>
                                        <p:tav tm="0">
                                          <p:val>
                                            <p:strVal val="#ppt_x"/>
                                          </p:val>
                                        </p:tav>
                                        <p:tav tm="100000">
                                          <p:val>
                                            <p:strVal val="#ppt_x"/>
                                          </p:val>
                                        </p:tav>
                                      </p:tavLst>
                                    </p:anim>
                                    <p:anim calcmode="lin" valueType="num">
                                      <p:cBhvr>
                                        <p:cTn id="8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1000"/>
                                        <p:tgtEl>
                                          <p:spTgt spid="7"/>
                                        </p:tgtEl>
                                      </p:cBhvr>
                                    </p:animEffect>
                                    <p:anim calcmode="lin" valueType="num">
                                      <p:cBhvr>
                                        <p:cTn id="92" dur="1000" fill="hold"/>
                                        <p:tgtEl>
                                          <p:spTgt spid="7"/>
                                        </p:tgtEl>
                                        <p:attrNameLst>
                                          <p:attrName>ppt_x</p:attrName>
                                        </p:attrNameLst>
                                      </p:cBhvr>
                                      <p:tavLst>
                                        <p:tav tm="0">
                                          <p:val>
                                            <p:strVal val="#ppt_x"/>
                                          </p:val>
                                        </p:tav>
                                        <p:tav tm="100000">
                                          <p:val>
                                            <p:strVal val="#ppt_x"/>
                                          </p:val>
                                        </p:tav>
                                      </p:tavLst>
                                    </p:anim>
                                    <p:anim calcmode="lin" valueType="num">
                                      <p:cBhvr>
                                        <p:cTn id="9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9"/>
                                        </p:tgtEl>
                                        <p:attrNameLst>
                                          <p:attrName>style.visibility</p:attrName>
                                        </p:attrNameLst>
                                      </p:cBhvr>
                                      <p:to>
                                        <p:strVal val="visible"/>
                                      </p:to>
                                    </p:set>
                                    <p:animEffect transition="in" filter="fade">
                                      <p:cBhvr>
                                        <p:cTn id="98" dur="1000"/>
                                        <p:tgtEl>
                                          <p:spTgt spid="9"/>
                                        </p:tgtEl>
                                      </p:cBhvr>
                                    </p:animEffect>
                                    <p:anim calcmode="lin" valueType="num">
                                      <p:cBhvr>
                                        <p:cTn id="99" dur="1000" fill="hold"/>
                                        <p:tgtEl>
                                          <p:spTgt spid="9"/>
                                        </p:tgtEl>
                                        <p:attrNameLst>
                                          <p:attrName>ppt_x</p:attrName>
                                        </p:attrNameLst>
                                      </p:cBhvr>
                                      <p:tavLst>
                                        <p:tav tm="0">
                                          <p:val>
                                            <p:strVal val="#ppt_x"/>
                                          </p:val>
                                        </p:tav>
                                        <p:tav tm="100000">
                                          <p:val>
                                            <p:strVal val="#ppt_x"/>
                                          </p:val>
                                        </p:tav>
                                      </p:tavLst>
                                    </p:anim>
                                    <p:anim calcmode="lin" valueType="num">
                                      <p:cBhvr>
                                        <p:cTn id="10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animBg="1"/>
      <p:bldP spid="3" grpId="0" animBg="1"/>
      <p:bldP spid="22" grpId="0" animBg="1"/>
      <p:bldP spid="6" grpId="0" animBg="1"/>
      <p:bldP spid="7"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9295D785-E4C2-4C68-8219-851635A99CCC}"/>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676331" y="507250"/>
            <a:ext cx="7791337" cy="266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351693" y="3425964"/>
            <a:ext cx="8440615" cy="3270258"/>
          </a:xfrm>
          <a:prstGeom prst="rect">
            <a:avLst/>
          </a:prstGeom>
          <a:solidFill>
            <a:srgbClr val="FFCCCC"/>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351693" y="263769"/>
            <a:ext cx="8440615" cy="3162193"/>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67633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2" name="テキスト ボックス 1"/>
          <p:cNvSpPr txBox="1">
            <a:spLocks noChangeArrowheads="1"/>
          </p:cNvSpPr>
          <p:nvPr/>
        </p:nvSpPr>
        <p:spPr bwMode="auto">
          <a:xfrm>
            <a:off x="1000967" y="33117"/>
            <a:ext cx="7733207" cy="611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　</a:t>
            </a:r>
            <a:r>
              <a:rPr lang="ja-JP" altLang="en-US" sz="2585"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585" dirty="0">
              <a:latin typeface="HG創英角ﾎﾟｯﾌﾟ体" panose="040B0A09000000000000" pitchFamily="49" charset="-128"/>
              <a:ea typeface="HG創英角ﾎﾟｯﾌﾟ体" panose="040B0A09000000000000" pitchFamily="49" charset="-128"/>
            </a:endParaRPr>
          </a:p>
          <a:p>
            <a:endParaRPr lang="en-US" altLang="ja-JP" sz="1400" dirty="0">
              <a:latin typeface="HG創英角ﾎﾟｯﾌﾟ体" panose="040B0A09000000000000" pitchFamily="49" charset="-128"/>
              <a:ea typeface="HG創英角ﾎﾟｯﾌﾟ体" panose="040B0A09000000000000" pitchFamily="49" charset="-128"/>
            </a:endParaRPr>
          </a:p>
          <a:p>
            <a:r>
              <a:rPr lang="ja-JP" altLang="en-US" sz="3200" b="1" dirty="0">
                <a:highlight>
                  <a:srgbClr val="FFFF00"/>
                </a:highlight>
                <a:latin typeface="HG創英角ﾎﾟｯﾌﾟ体" panose="040B0A09000000000000" pitchFamily="49" charset="-128"/>
                <a:ea typeface="HG創英角ﾎﾟｯﾌﾟ体" panose="040B0A09000000000000" pitchFamily="49" charset="-128"/>
              </a:rPr>
              <a:t>①</a:t>
            </a:r>
            <a:r>
              <a:rPr lang="ja-JP" altLang="en-US" sz="3200" b="1" dirty="0">
                <a:latin typeface="HG創英角ﾎﾟｯﾌﾟ体" panose="040B0A09000000000000" pitchFamily="49" charset="-128"/>
                <a:ea typeface="HG創英角ﾎﾟｯﾌﾟ体" panose="040B0A09000000000000" pitchFamily="49" charset="-128"/>
              </a:rPr>
              <a:t>学校の教育目標を見直すこと</a:t>
            </a:r>
            <a:r>
              <a:rPr lang="ja-JP" altLang="en-US" sz="1600" b="1" dirty="0">
                <a:latin typeface="HG創英角ﾎﾟｯﾌﾟ体" panose="040B0A09000000000000" pitchFamily="49" charset="-128"/>
                <a:ea typeface="HG創英角ﾎﾟｯﾌﾟ体" panose="040B0A09000000000000" pitchFamily="49" charset="-128"/>
              </a:rPr>
              <a:t>（時代遅れ？）</a:t>
            </a:r>
            <a:endParaRPr lang="en-US" altLang="ja-JP" sz="2585" dirty="0">
              <a:latin typeface="HG創英角ﾎﾟｯﾌﾟ体" panose="040B0A09000000000000" pitchFamily="49" charset="-128"/>
              <a:ea typeface="HG創英角ﾎﾟｯﾌﾟ体" panose="040B0A09000000000000" pitchFamily="49" charset="-128"/>
            </a:endParaRPr>
          </a:p>
          <a:p>
            <a:r>
              <a:rPr lang="ja-JP" altLang="en-US" sz="3200" dirty="0">
                <a:highlight>
                  <a:srgbClr val="FFFF00"/>
                </a:highlight>
                <a:latin typeface="HG創英角ﾎﾟｯﾌﾟ体" panose="040B0A09000000000000" pitchFamily="49" charset="-128"/>
                <a:ea typeface="HG創英角ﾎﾟｯﾌﾟ体" panose="040B0A09000000000000" pitchFamily="49" charset="-128"/>
              </a:rPr>
              <a:t>②</a:t>
            </a:r>
            <a:r>
              <a:rPr lang="ja-JP" altLang="en-US" sz="3200" u="sng" dirty="0">
                <a:latin typeface="HG創英角ﾎﾟｯﾌﾟ体" panose="040B0A09000000000000" pitchFamily="49" charset="-128"/>
                <a:ea typeface="HG創英角ﾎﾟｯﾌﾟ体" panose="040B0A09000000000000" pitchFamily="49" charset="-128"/>
              </a:rPr>
              <a:t>教科横断的に学ぶ</a:t>
            </a:r>
            <a:r>
              <a:rPr lang="ja-JP" altLang="en-US" sz="3200"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a:t>
            </a:r>
            <a:r>
              <a:rPr lang="en-US" altLang="ja-JP" sz="1704" dirty="0">
                <a:latin typeface="HG創英角ﾎﾟｯﾌﾟ体" panose="040B0A09000000000000" pitchFamily="49" charset="-128"/>
                <a:ea typeface="HG創英角ﾎﾟｯﾌﾟ体" panose="040B0A09000000000000" pitchFamily="49" charset="-128"/>
              </a:rPr>
              <a:t>19</a:t>
            </a:r>
            <a:r>
              <a:rPr lang="ja-JP" altLang="en-US" sz="1704" dirty="0">
                <a:latin typeface="HG創英角ﾎﾟｯﾌﾟ体" panose="040B0A09000000000000" pitchFamily="49" charset="-128"/>
                <a:ea typeface="HG創英角ﾎﾟｯﾌﾟ体" panose="040B0A09000000000000" pitchFamily="49" charset="-128"/>
              </a:rPr>
              <a:t>ページの２）</a:t>
            </a:r>
            <a:endParaRPr lang="en-US" altLang="ja-JP" sz="1704" dirty="0">
              <a:latin typeface="HG創英角ﾎﾟｯﾌﾟ体" panose="040B0A09000000000000" pitchFamily="49" charset="-128"/>
              <a:ea typeface="HG創英角ﾎﾟｯﾌﾟ体" panose="040B0A09000000000000" pitchFamily="49" charset="-128"/>
            </a:endParaRPr>
          </a:p>
          <a:p>
            <a:r>
              <a:rPr lang="ja-JP" altLang="en-US" sz="1888" dirty="0">
                <a:latin typeface="HG創英角ﾎﾟｯﾌﾟ体" panose="040B0A09000000000000" pitchFamily="49" charset="-128"/>
                <a:ea typeface="HG創英角ﾎﾟｯﾌﾟ体" panose="040B0A09000000000000" pitchFamily="49" charset="-128"/>
              </a:rPr>
              <a:t>　　　</a:t>
            </a:r>
            <a:r>
              <a:rPr lang="ja-JP" altLang="en-US" sz="2517" dirty="0">
                <a:latin typeface="HG創英角ﾎﾟｯﾌﾟ体" panose="040B0A09000000000000" pitchFamily="49" charset="-128"/>
                <a:ea typeface="HG創英角ﾎﾟｯﾌﾟ体" panose="040B0A09000000000000" pitchFamily="49" charset="-128"/>
              </a:rPr>
              <a:t>（</a:t>
            </a:r>
            <a:r>
              <a:rPr lang="ja-JP" altLang="en-US" sz="3067" u="sng" dirty="0">
                <a:latin typeface="HG創英角ﾎﾟｯﾌﾟ体" panose="040B0A09000000000000" pitchFamily="49" charset="-128"/>
                <a:ea typeface="HG創英角ﾎﾟｯﾌﾟ体" panose="040B0A09000000000000" pitchFamily="49" charset="-128"/>
              </a:rPr>
              <a:t>カリキュラム・マネジメント</a:t>
            </a:r>
            <a:r>
              <a:rPr lang="ja-JP" altLang="en-US" sz="2517" u="sng" dirty="0">
                <a:latin typeface="HG創英角ﾎﾟｯﾌﾟ体" panose="040B0A09000000000000" pitchFamily="49" charset="-128"/>
                <a:ea typeface="HG創英角ﾎﾟｯﾌﾟ体" panose="040B0A09000000000000" pitchFamily="49" charset="-128"/>
              </a:rPr>
              <a:t>）</a:t>
            </a:r>
            <a:endParaRPr lang="en-US" altLang="ja-JP" sz="2517" u="sng" dirty="0">
              <a:latin typeface="HG創英角ﾎﾟｯﾌﾟ体" panose="040B0A09000000000000" pitchFamily="49" charset="-128"/>
              <a:ea typeface="HG創英角ﾎﾟｯﾌﾟ体" panose="040B0A09000000000000" pitchFamily="49" charset="-128"/>
            </a:endParaRPr>
          </a:p>
          <a:p>
            <a:r>
              <a:rPr lang="ja-JP" altLang="en-US" sz="1846" dirty="0">
                <a:latin typeface="HG創英角ﾎﾟｯﾌﾟ体" panose="040B0A09000000000000" pitchFamily="49" charset="-128"/>
                <a:ea typeface="HG創英角ﾎﾟｯﾌﾟ体" panose="040B0A09000000000000" pitchFamily="49" charset="-128"/>
              </a:rPr>
              <a:t>　　　　　　　　　　　　　　　</a:t>
            </a:r>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3462" dirty="0">
                <a:highlight>
                  <a:srgbClr val="FFFF00"/>
                </a:highlight>
                <a:latin typeface="HG創英角ﾎﾟｯﾌﾟ体" panose="040B0A09000000000000" pitchFamily="49" charset="-128"/>
                <a:ea typeface="HG創英角ﾎﾟｯﾌﾟ体" panose="040B0A09000000000000" pitchFamily="49" charset="-128"/>
              </a:rPr>
              <a:t>③</a:t>
            </a:r>
            <a:r>
              <a:rPr lang="ja-JP" altLang="en-US" sz="3462"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3462"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585" dirty="0">
                <a:latin typeface="HG創英角ﾎﾟｯﾌﾟ体" panose="040B0A09000000000000" pitchFamily="49" charset="-128"/>
                <a:ea typeface="HG創英角ﾎﾟｯﾌﾟ体" panose="040B0A09000000000000" pitchFamily="49" charset="-128"/>
              </a:rPr>
              <a:t>　に向けた</a:t>
            </a:r>
            <a:r>
              <a:rPr lang="ja-JP" altLang="en-US" sz="2585" dirty="0">
                <a:solidFill>
                  <a:srgbClr val="FF0000"/>
                </a:solidFill>
                <a:latin typeface="HG創英角ﾎﾟｯﾌﾟ体" panose="040B0A09000000000000" pitchFamily="49" charset="-128"/>
                <a:ea typeface="HG創英角ﾎﾟｯﾌﾟ体" panose="040B0A09000000000000" pitchFamily="49" charset="-128"/>
              </a:rPr>
              <a:t>授業改善</a:t>
            </a:r>
            <a:r>
              <a:rPr lang="ja-JP" altLang="en-US" sz="2585" dirty="0">
                <a:latin typeface="HG創英角ﾎﾟｯﾌﾟ体" panose="040B0A09000000000000" pitchFamily="49" charset="-128"/>
                <a:ea typeface="HG創英角ﾎﾟｯﾌﾟ体" panose="040B0A09000000000000" pitchFamily="49" charset="-128"/>
              </a:rPr>
              <a:t>　</a:t>
            </a:r>
            <a:r>
              <a:rPr lang="ja-JP" altLang="en-US" sz="1846" dirty="0">
                <a:latin typeface="HG創英角ﾎﾟｯﾌﾟ体" panose="040B0A09000000000000" pitchFamily="49" charset="-128"/>
                <a:ea typeface="HG創英角ﾎﾟｯﾌﾟ体" panose="040B0A09000000000000" pitchFamily="49" charset="-128"/>
              </a:rPr>
              <a:t>（</a:t>
            </a:r>
            <a:r>
              <a:rPr lang="en-US" altLang="ja-JP" sz="1846" dirty="0">
                <a:latin typeface="HG創英角ﾎﾟｯﾌﾟ体" panose="040B0A09000000000000" pitchFamily="49" charset="-128"/>
                <a:ea typeface="HG創英角ﾎﾟｯﾌﾟ体" panose="040B0A09000000000000" pitchFamily="49" charset="-128"/>
              </a:rPr>
              <a:t>22</a:t>
            </a:r>
            <a:r>
              <a:rPr lang="ja-JP" altLang="en-US" sz="1846" dirty="0">
                <a:latin typeface="HG創英角ﾎﾟｯﾌﾟ体" panose="040B0A09000000000000" pitchFamily="49" charset="-128"/>
                <a:ea typeface="HG創英角ﾎﾟｯﾌﾟ体" panose="040B0A09000000000000" pitchFamily="49" charset="-128"/>
              </a:rPr>
              <a:t>ページ１の</a:t>
            </a:r>
            <a:r>
              <a:rPr lang="ja-JP" altLang="en-US" sz="1846" b="1" dirty="0">
                <a:latin typeface="HG創英角ﾎﾟｯﾌﾟ体" panose="040B0A09000000000000" pitchFamily="49" charset="-128"/>
                <a:ea typeface="HG創英角ﾎﾟｯﾌﾟ体" panose="040B0A09000000000000" pitchFamily="49" charset="-128"/>
              </a:rPr>
              <a:t>⑴</a:t>
            </a:r>
            <a:r>
              <a:rPr lang="ja-JP" altLang="en-US" sz="1846" dirty="0">
                <a:latin typeface="HG創英角ﾎﾟｯﾌﾟ体" panose="040B0A09000000000000" pitchFamily="49" charset="-128"/>
                <a:ea typeface="HG創英角ﾎﾟｯﾌﾟ体" panose="040B0A09000000000000" pitchFamily="49" charset="-128"/>
              </a:rPr>
              <a:t>・・・つまり）</a:t>
            </a:r>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1200" dirty="0">
                <a:latin typeface="HG創英角ﾎﾟｯﾌﾟ体" panose="040B0A09000000000000" pitchFamily="49" charset="-128"/>
                <a:ea typeface="HG創英角ﾎﾟｯﾌﾟ体" panose="040B0A09000000000000" pitchFamily="49" charset="-128"/>
              </a:rPr>
              <a:t>　</a:t>
            </a:r>
            <a:endParaRPr lang="en-US" altLang="ja-JP" sz="1200"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　</a:t>
            </a:r>
            <a:r>
              <a:rPr lang="en-US" altLang="ja-JP" sz="3462" u="sng" dirty="0">
                <a:latin typeface="HG創英角ﾎﾟｯﾌﾟ体" panose="040B0A09000000000000" pitchFamily="49" charset="-128"/>
                <a:ea typeface="HG創英角ﾎﾟｯﾌﾟ体" panose="040B0A09000000000000" pitchFamily="49" charset="-128"/>
              </a:rPr>
              <a:t>《</a:t>
            </a:r>
            <a:r>
              <a:rPr lang="ja-JP" altLang="en-US" sz="3462" u="sng" dirty="0">
                <a:solidFill>
                  <a:srgbClr val="0070C0"/>
                </a:solidFill>
                <a:latin typeface="HG創英角ﾎﾟｯﾌﾟ体" panose="040B0A09000000000000" pitchFamily="49" charset="-128"/>
                <a:ea typeface="HG創英角ﾎﾟｯﾌﾟ体" panose="040B0A09000000000000" pitchFamily="49" charset="-128"/>
              </a:rPr>
              <a:t>探究的・問題解決的な学習過程</a:t>
            </a:r>
            <a:r>
              <a:rPr lang="en-US" altLang="ja-JP" sz="3462" u="sng" dirty="0">
                <a:latin typeface="HG創英角ﾎﾟｯﾌﾟ体" panose="040B0A09000000000000" pitchFamily="49" charset="-128"/>
                <a:ea typeface="HG創英角ﾎﾟｯﾌﾟ体" panose="040B0A09000000000000" pitchFamily="49" charset="-128"/>
              </a:rPr>
              <a:t>》</a:t>
            </a:r>
            <a:endParaRPr lang="en-US" altLang="ja-JP" sz="1193"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676331" y="3450534"/>
            <a:ext cx="779134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151CEA95-6590-43DD-9ADE-AA54BA384544}"/>
              </a:ext>
            </a:extLst>
          </p:cNvPr>
          <p:cNvSpPr txBox="1"/>
          <p:nvPr/>
        </p:nvSpPr>
        <p:spPr>
          <a:xfrm>
            <a:off x="3901031" y="33116"/>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
        <p:nvSpPr>
          <p:cNvPr id="6" name="テキスト ボックス 5">
            <a:extLst>
              <a:ext uri="{FF2B5EF4-FFF2-40B4-BE49-F238E27FC236}">
                <a16:creationId xmlns:a16="http://schemas.microsoft.com/office/drawing/2014/main" id="{27831DB2-2537-225C-49E7-77C4500BE4CE}"/>
              </a:ext>
            </a:extLst>
          </p:cNvPr>
          <p:cNvSpPr txBox="1"/>
          <p:nvPr/>
        </p:nvSpPr>
        <p:spPr>
          <a:xfrm>
            <a:off x="6039166" y="6065124"/>
            <a:ext cx="2314575" cy="276999"/>
          </a:xfrm>
          <a:prstGeom prst="rect">
            <a:avLst/>
          </a:prstGeom>
          <a:solidFill>
            <a:schemeClr val="bg1"/>
          </a:solidFill>
        </p:spPr>
        <p:txBody>
          <a:bodyPr wrap="square" rtlCol="0">
            <a:spAutoFit/>
          </a:bodyPr>
          <a:lstStyle/>
          <a:p>
            <a:pPr algn="ctr"/>
            <a:r>
              <a:rPr kumimoji="1" lang="ja-JP" altLang="en-US" sz="1200" dirty="0">
                <a:solidFill>
                  <a:schemeClr val="bg1">
                    <a:lumMod val="50000"/>
                  </a:schemeClr>
                </a:solidFill>
              </a:rPr>
              <a:t>学習指導要領総則を手島編集</a:t>
            </a:r>
          </a:p>
        </p:txBody>
      </p:sp>
    </p:spTree>
    <p:extLst>
      <p:ext uri="{BB962C8B-B14F-4D97-AF65-F5344CB8AC3E}">
        <p14:creationId xmlns:p14="http://schemas.microsoft.com/office/powerpoint/2010/main" val="397571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 calcmode="lin" valueType="num">
                                      <p:cBhvr additive="base">
                                        <p:cTn id="7"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anim calcmode="lin" valueType="num">
                                      <p:cBhvr additive="base">
                                        <p:cTn id="13"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0" end="10"/>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anim calcmode="lin" valueType="num">
                                      <p:cBhvr additive="base">
                                        <p:cTn id="17"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11" end="11"/>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anim calcmode="lin" valueType="num">
                                      <p:cBhvr additive="base">
                                        <p:cTn id="21" dur="500" fill="hold"/>
                                        <p:tgtEl>
                                          <p:spTgt spid="2">
                                            <p:txEl>
                                              <p:pRg st="12" end="1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anim calcmode="lin" valueType="num">
                                      <p:cBhvr additive="base">
                                        <p:cTn id="27" dur="500" fill="hold"/>
                                        <p:tgtEl>
                                          <p:spTgt spid="2">
                                            <p:txEl>
                                              <p:pRg st="13" end="1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8623660-AF68-B83B-C9B4-3A340FABAFB7}"/>
              </a:ext>
            </a:extLst>
          </p:cNvPr>
          <p:cNvSpPr/>
          <p:nvPr/>
        </p:nvSpPr>
        <p:spPr>
          <a:xfrm>
            <a:off x="2139117" y="2846730"/>
            <a:ext cx="5043256" cy="726141"/>
          </a:xfrm>
          <a:prstGeom prst="rect">
            <a:avLst/>
          </a:prstGeom>
          <a:solidFill>
            <a:srgbClr val="B0C3E6">
              <a:alpha val="20000"/>
            </a:srgb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FEC07111-49D3-60ED-6399-D8864CE21190}"/>
              </a:ext>
            </a:extLst>
          </p:cNvPr>
          <p:cNvSpPr/>
          <p:nvPr/>
        </p:nvSpPr>
        <p:spPr>
          <a:xfrm>
            <a:off x="2157412" y="3945798"/>
            <a:ext cx="5043256" cy="726141"/>
          </a:xfrm>
          <a:prstGeom prst="rect">
            <a:avLst/>
          </a:prstGeom>
          <a:solidFill>
            <a:srgbClr val="B4F3A3">
              <a:alpha val="20000"/>
            </a:srgb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B730BFB-18FB-5B2D-EDFB-6C63A12A2E6F}"/>
              </a:ext>
            </a:extLst>
          </p:cNvPr>
          <p:cNvSpPr/>
          <p:nvPr/>
        </p:nvSpPr>
        <p:spPr>
          <a:xfrm>
            <a:off x="2139117" y="4999103"/>
            <a:ext cx="5061551" cy="687396"/>
          </a:xfrm>
          <a:prstGeom prst="rect">
            <a:avLst/>
          </a:prstGeom>
          <a:solidFill>
            <a:srgbClr val="F5A1E9">
              <a:alpha val="20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ED3001F-DFB6-8452-1FA8-D8AC17AE55E8}"/>
              </a:ext>
            </a:extLst>
          </p:cNvPr>
          <p:cNvSpPr txBox="1"/>
          <p:nvPr/>
        </p:nvSpPr>
        <p:spPr>
          <a:xfrm>
            <a:off x="1991200" y="806771"/>
            <a:ext cx="5109091" cy="830997"/>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学校の教育目標から話が始まります。</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自校用にアレンジしてお考えください</a:t>
            </a:r>
          </a:p>
        </p:txBody>
      </p:sp>
      <p:sp>
        <p:nvSpPr>
          <p:cNvPr id="12" name="テキスト ボックス 11">
            <a:extLst>
              <a:ext uri="{FF2B5EF4-FFF2-40B4-BE49-F238E27FC236}">
                <a16:creationId xmlns:a16="http://schemas.microsoft.com/office/drawing/2014/main" id="{90445821-DEEC-1BC1-4866-2AA7F9AB9BAF}"/>
              </a:ext>
            </a:extLst>
          </p:cNvPr>
          <p:cNvSpPr txBox="1"/>
          <p:nvPr/>
        </p:nvSpPr>
        <p:spPr>
          <a:xfrm>
            <a:off x="725584" y="10333860"/>
            <a:ext cx="8956298" cy="369332"/>
          </a:xfrm>
          <a:prstGeom prst="rect">
            <a:avLst/>
          </a:prstGeom>
          <a:noFill/>
        </p:spPr>
        <p:txBody>
          <a:bodyPr wrap="none" rtlCol="0">
            <a:spAutoFit/>
          </a:bodyPr>
          <a:lstStyle/>
          <a:p>
            <a:r>
              <a:rPr kumimoji="1" lang="en-US" altLang="ja-JP" dirty="0"/>
              <a:t>※</a:t>
            </a:r>
            <a:r>
              <a:rPr kumimoji="1" lang="ja-JP" altLang="en-US" dirty="0"/>
              <a:t>　三色の枠をつけたのは、学習指導要領で示す「生きる力」の色を踏まえています</a:t>
            </a:r>
            <a:endParaRPr kumimoji="1" lang="en-US" altLang="ja-JP" dirty="0"/>
          </a:p>
        </p:txBody>
      </p:sp>
      <p:sp>
        <p:nvSpPr>
          <p:cNvPr id="2" name="テキスト ボックス 1">
            <a:extLst>
              <a:ext uri="{FF2B5EF4-FFF2-40B4-BE49-F238E27FC236}">
                <a16:creationId xmlns:a16="http://schemas.microsoft.com/office/drawing/2014/main" id="{010DC914-20C0-215B-BDB0-4E733CAFF31B}"/>
              </a:ext>
            </a:extLst>
          </p:cNvPr>
          <p:cNvSpPr txBox="1"/>
          <p:nvPr/>
        </p:nvSpPr>
        <p:spPr>
          <a:xfrm>
            <a:off x="1223073" y="1964932"/>
            <a:ext cx="7160935" cy="3662541"/>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　　　〇〇小学校教育目標　　　　　</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よく考える子</a:t>
            </a:r>
            <a:endParaRPr kumimoji="1" lang="en-US" altLang="ja-JP" sz="3200" dirty="0">
              <a:latin typeface="AR P丸ゴシック体E" panose="020F0900000000000000" pitchFamily="50" charset="-128"/>
              <a:ea typeface="AR P丸ゴシック体E" panose="020F0900000000000000" pitchFamily="50" charset="-128"/>
            </a:endParaRPr>
          </a:p>
          <a:p>
            <a:pPr algn="ctr"/>
            <a:endParaRPr kumimoji="1" lang="en-US" altLang="ja-JP" sz="3600"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思いやりのある子</a:t>
            </a:r>
            <a:endParaRPr kumimoji="1" lang="en-US" altLang="ja-JP" sz="3200" dirty="0">
              <a:latin typeface="AR P丸ゴシック体E" panose="020F0900000000000000" pitchFamily="50" charset="-128"/>
              <a:ea typeface="AR P丸ゴシック体E" panose="020F0900000000000000" pitchFamily="50" charset="-128"/>
            </a:endParaRPr>
          </a:p>
          <a:p>
            <a:pPr algn="ctr"/>
            <a:endParaRPr kumimoji="1" lang="en-US" altLang="ja-JP" sz="3600"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健康で明るい子</a:t>
            </a:r>
          </a:p>
        </p:txBody>
      </p:sp>
      <p:sp>
        <p:nvSpPr>
          <p:cNvPr id="13" name="四角形: 角を丸くする 12">
            <a:extLst>
              <a:ext uri="{FF2B5EF4-FFF2-40B4-BE49-F238E27FC236}">
                <a16:creationId xmlns:a16="http://schemas.microsoft.com/office/drawing/2014/main" id="{C475B55A-24DC-30FC-D4C1-EFDA759C5EB0}"/>
              </a:ext>
            </a:extLst>
          </p:cNvPr>
          <p:cNvSpPr/>
          <p:nvPr/>
        </p:nvSpPr>
        <p:spPr>
          <a:xfrm>
            <a:off x="484094" y="1742619"/>
            <a:ext cx="7960659" cy="479628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766FD77-37C3-9D4E-ABA1-CCEFEB9A3A63}"/>
              </a:ext>
            </a:extLst>
          </p:cNvPr>
          <p:cNvSpPr txBox="1"/>
          <p:nvPr/>
        </p:nvSpPr>
        <p:spPr>
          <a:xfrm>
            <a:off x="1003883" y="2846730"/>
            <a:ext cx="697627" cy="707886"/>
          </a:xfrm>
          <a:prstGeom prst="rect">
            <a:avLst/>
          </a:prstGeom>
          <a:solidFill>
            <a:srgbClr val="A3DBFF"/>
          </a:solidFill>
          <a:ln w="38100">
            <a:solidFill>
              <a:schemeClr val="accent5">
                <a:lumMod val="75000"/>
              </a:schemeClr>
            </a:solidFill>
          </a:ln>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知</a:t>
            </a:r>
          </a:p>
        </p:txBody>
      </p:sp>
      <p:sp>
        <p:nvSpPr>
          <p:cNvPr id="20" name="テキスト ボックス 19">
            <a:extLst>
              <a:ext uri="{FF2B5EF4-FFF2-40B4-BE49-F238E27FC236}">
                <a16:creationId xmlns:a16="http://schemas.microsoft.com/office/drawing/2014/main" id="{5C418ED1-659D-3686-8A4A-56BE4AFCC86B}"/>
              </a:ext>
            </a:extLst>
          </p:cNvPr>
          <p:cNvSpPr txBox="1"/>
          <p:nvPr/>
        </p:nvSpPr>
        <p:spPr>
          <a:xfrm>
            <a:off x="1002731" y="3928031"/>
            <a:ext cx="697627" cy="707886"/>
          </a:xfrm>
          <a:prstGeom prst="rect">
            <a:avLst/>
          </a:prstGeom>
          <a:solidFill>
            <a:srgbClr val="B4F3A3"/>
          </a:solidFill>
          <a:ln w="38100">
            <a:solidFill>
              <a:schemeClr val="accent6">
                <a:lumMod val="75000"/>
              </a:schemeClr>
            </a:solidFill>
          </a:ln>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徳</a:t>
            </a:r>
          </a:p>
        </p:txBody>
      </p:sp>
      <p:sp>
        <p:nvSpPr>
          <p:cNvPr id="21" name="テキスト ボックス 20">
            <a:extLst>
              <a:ext uri="{FF2B5EF4-FFF2-40B4-BE49-F238E27FC236}">
                <a16:creationId xmlns:a16="http://schemas.microsoft.com/office/drawing/2014/main" id="{95AD9FF5-D899-188C-D38C-E1F0ED38C015}"/>
              </a:ext>
            </a:extLst>
          </p:cNvPr>
          <p:cNvSpPr txBox="1"/>
          <p:nvPr/>
        </p:nvSpPr>
        <p:spPr>
          <a:xfrm>
            <a:off x="1002731" y="4972210"/>
            <a:ext cx="697627" cy="707886"/>
          </a:xfrm>
          <a:prstGeom prst="rect">
            <a:avLst/>
          </a:prstGeom>
          <a:solidFill>
            <a:srgbClr val="F6C3FF"/>
          </a:solidFill>
          <a:ln w="38100">
            <a:solidFill>
              <a:srgbClr val="FF0000"/>
            </a:solidFill>
          </a:ln>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体</a:t>
            </a:r>
          </a:p>
        </p:txBody>
      </p:sp>
      <p:sp>
        <p:nvSpPr>
          <p:cNvPr id="4" name="テキスト ボックス 3">
            <a:extLst>
              <a:ext uri="{FF2B5EF4-FFF2-40B4-BE49-F238E27FC236}">
                <a16:creationId xmlns:a16="http://schemas.microsoft.com/office/drawing/2014/main" id="{2AF1EEBB-2AFB-AB79-BAB6-3A51AD3AA84C}"/>
              </a:ext>
            </a:extLst>
          </p:cNvPr>
          <p:cNvSpPr txBox="1"/>
          <p:nvPr/>
        </p:nvSpPr>
        <p:spPr>
          <a:xfrm>
            <a:off x="3003678" y="263446"/>
            <a:ext cx="2664512" cy="523220"/>
          </a:xfrm>
          <a:prstGeom prst="rect">
            <a:avLst/>
          </a:prstGeom>
          <a:solidFill>
            <a:srgbClr val="FFFF00"/>
          </a:solidFill>
        </p:spPr>
        <p:txBody>
          <a:bodyPr wrap="none" rtlCol="0">
            <a:spAutoFit/>
          </a:bodyPr>
          <a:lstStyle/>
          <a:p>
            <a:r>
              <a:rPr kumimoji="1" lang="ja-JP" altLang="en-US" sz="2800" b="1" dirty="0">
                <a:latin typeface="AR P丸ゴシック体E" panose="020F0900000000000000" pitchFamily="50" charset="-128"/>
                <a:ea typeface="AR P丸ゴシック体E" panose="020F0900000000000000" pitchFamily="50" charset="-128"/>
              </a:rPr>
              <a:t>本日の本論です</a:t>
            </a:r>
          </a:p>
        </p:txBody>
      </p:sp>
    </p:spTree>
    <p:extLst>
      <p:ext uri="{BB962C8B-B14F-4D97-AF65-F5344CB8AC3E}">
        <p14:creationId xmlns:p14="http://schemas.microsoft.com/office/powerpoint/2010/main" val="104901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1000"/>
                                        <p:tgtEl>
                                          <p:spTgt spid="2">
                                            <p:txEl>
                                              <p:pRg st="0" end="0"/>
                                            </p:txEl>
                                          </p:spTgt>
                                        </p:tgtEl>
                                      </p:cBhvr>
                                    </p:animEffect>
                                    <p:anim calcmode="lin" valueType="num">
                                      <p:cBhvr>
                                        <p:cTn id="2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1000"/>
                                        <p:tgtEl>
                                          <p:spTgt spid="2">
                                            <p:txEl>
                                              <p:pRg st="2" end="2"/>
                                            </p:txEl>
                                          </p:spTgt>
                                        </p:tgtEl>
                                      </p:cBhvr>
                                    </p:animEffect>
                                    <p:anim calcmode="lin" valueType="num">
                                      <p:cBhvr>
                                        <p:cTn id="3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fade">
                                      <p:cBhvr>
                                        <p:cTn id="48" dur="1000"/>
                                        <p:tgtEl>
                                          <p:spTgt spid="2">
                                            <p:txEl>
                                              <p:pRg st="4" end="4"/>
                                            </p:txEl>
                                          </p:spTgt>
                                        </p:tgtEl>
                                      </p:cBhvr>
                                    </p:animEffect>
                                    <p:anim calcmode="lin" valueType="num">
                                      <p:cBhvr>
                                        <p:cTn id="4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
                                            <p:txEl>
                                              <p:pRg st="6" end="6"/>
                                            </p:txEl>
                                          </p:spTgt>
                                        </p:tgtEl>
                                        <p:attrNameLst>
                                          <p:attrName>style.visibility</p:attrName>
                                        </p:attrNameLst>
                                      </p:cBhvr>
                                      <p:to>
                                        <p:strVal val="visible"/>
                                      </p:to>
                                    </p:set>
                                    <p:animEffect transition="in" filter="fade">
                                      <p:cBhvr>
                                        <p:cTn id="60" dur="1000"/>
                                        <p:tgtEl>
                                          <p:spTgt spid="2">
                                            <p:txEl>
                                              <p:pRg st="6" end="6"/>
                                            </p:txEl>
                                          </p:spTgt>
                                        </p:tgtEl>
                                      </p:cBhvr>
                                    </p:animEffect>
                                    <p:anim calcmode="lin" valueType="num">
                                      <p:cBhvr>
                                        <p:cTn id="61"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1000"/>
                                        <p:tgtEl>
                                          <p:spTgt spid="20"/>
                                        </p:tgtEl>
                                      </p:cBhvr>
                                    </p:animEffect>
                                    <p:anim calcmode="lin" valueType="num">
                                      <p:cBhvr>
                                        <p:cTn id="75" dur="1000" fill="hold"/>
                                        <p:tgtEl>
                                          <p:spTgt spid="20"/>
                                        </p:tgtEl>
                                        <p:attrNameLst>
                                          <p:attrName>ppt_x</p:attrName>
                                        </p:attrNameLst>
                                      </p:cBhvr>
                                      <p:tavLst>
                                        <p:tav tm="0">
                                          <p:val>
                                            <p:strVal val="#ppt_x"/>
                                          </p:val>
                                        </p:tav>
                                        <p:tav tm="100000">
                                          <p:val>
                                            <p:strVal val="#ppt_x"/>
                                          </p:val>
                                        </p:tav>
                                      </p:tavLst>
                                    </p:anim>
                                    <p:anim calcmode="lin" valueType="num">
                                      <p:cBhvr>
                                        <p:cTn id="7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1000"/>
                                        <p:tgtEl>
                                          <p:spTgt spid="21"/>
                                        </p:tgtEl>
                                      </p:cBhvr>
                                    </p:animEffect>
                                    <p:anim calcmode="lin" valueType="num">
                                      <p:cBhvr>
                                        <p:cTn id="82" dur="1000" fill="hold"/>
                                        <p:tgtEl>
                                          <p:spTgt spid="21"/>
                                        </p:tgtEl>
                                        <p:attrNameLst>
                                          <p:attrName>ppt_x</p:attrName>
                                        </p:attrNameLst>
                                      </p:cBhvr>
                                      <p:tavLst>
                                        <p:tav tm="0">
                                          <p:val>
                                            <p:strVal val="#ppt_x"/>
                                          </p:val>
                                        </p:tav>
                                        <p:tav tm="100000">
                                          <p:val>
                                            <p:strVal val="#ppt_x"/>
                                          </p:val>
                                        </p:tav>
                                      </p:tavLst>
                                    </p:anim>
                                    <p:anim calcmode="lin" valueType="num">
                                      <p:cBhvr>
                                        <p:cTn id="8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p:bldP spid="13" grpId="0" animBg="1"/>
      <p:bldP spid="14" grpId="0" animBg="1"/>
      <p:bldP spid="20" grpId="0" animBg="1"/>
      <p:bldP spid="21"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54279-675B-6677-F4E2-989275B709C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38897DF1-2ABD-4C50-67BE-1C595EA415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4561" t="935" r="9828" b="41822"/>
          <a:stretch/>
        </p:blipFill>
        <p:spPr>
          <a:xfrm>
            <a:off x="408875" y="3746"/>
            <a:ext cx="8272463" cy="6272708"/>
          </a:xfrm>
          <a:prstGeom prst="rect">
            <a:avLst/>
          </a:prstGeom>
          <a:ln>
            <a:noFill/>
          </a:ln>
        </p:spPr>
      </p:pic>
      <p:sp>
        <p:nvSpPr>
          <p:cNvPr id="5" name="テキスト ボックス 4">
            <a:extLst>
              <a:ext uri="{FF2B5EF4-FFF2-40B4-BE49-F238E27FC236}">
                <a16:creationId xmlns:a16="http://schemas.microsoft.com/office/drawing/2014/main" id="{95572D9A-9DAF-612B-1E9E-89C5E0BA0457}"/>
              </a:ext>
            </a:extLst>
          </p:cNvPr>
          <p:cNvSpPr txBox="1"/>
          <p:nvPr/>
        </p:nvSpPr>
        <p:spPr>
          <a:xfrm>
            <a:off x="71437" y="6122936"/>
            <a:ext cx="9001126" cy="369332"/>
          </a:xfrm>
          <a:prstGeom prst="rect">
            <a:avLst/>
          </a:prstGeom>
          <a:noFill/>
        </p:spPr>
        <p:txBody>
          <a:bodyPr wrap="square">
            <a:spAutoFit/>
          </a:bodyPr>
          <a:lstStyle/>
          <a:p>
            <a:pPr indent="400040" algn="just"/>
            <a:r>
              <a:rPr lang="en-US" altLang="ja-JP" u="sng" kern="100" dirty="0" err="1">
                <a:solidFill>
                  <a:srgbClr val="0563C1"/>
                </a:solidFill>
                <a:latin typeface="游明朝" panose="02020400000000000000" pitchFamily="18" charset="-128"/>
                <a:ea typeface="游明朝" panose="02020400000000000000" pitchFamily="18" charset="-128"/>
                <a:cs typeface="Times New Roman" panose="02020603050405020304" pitchFamily="18" charset="0"/>
                <a:hlinkClick r:id="rId4"/>
              </a:rPr>
              <a:t>確かな学力</a:t>
            </a:r>
            <a:r>
              <a:rPr lang="ja-JP" altLang="ja-JP"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u="sng" kern="100" dirty="0">
                <a:solidFill>
                  <a:srgbClr val="0563C1"/>
                </a:solidFill>
                <a:latin typeface="游明朝" panose="02020400000000000000" pitchFamily="18" charset="-128"/>
                <a:ea typeface="游明朝" panose="02020400000000000000" pitchFamily="18" charset="-128"/>
                <a:cs typeface="Times New Roman" panose="02020603050405020304" pitchFamily="18" charset="0"/>
                <a:hlinkClick r:id="rId5"/>
              </a:rPr>
              <a:t>https://www.mext.go.jp/a_menu/shotou/gakuryoku/korekara.htm</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B1723AAA-02A0-5DC1-CA47-7DFBC0E48DF4}"/>
              </a:ext>
            </a:extLst>
          </p:cNvPr>
          <p:cNvSpPr txBox="1"/>
          <p:nvPr/>
        </p:nvSpPr>
        <p:spPr>
          <a:xfrm>
            <a:off x="408874" y="6456887"/>
            <a:ext cx="4493538" cy="461665"/>
          </a:xfrm>
          <a:prstGeom prst="rect">
            <a:avLst/>
          </a:prstGeom>
          <a:noFill/>
        </p:spPr>
        <p:txBody>
          <a:bodyPr wrap="none" rtlCol="0">
            <a:spAutoFit/>
          </a:bodyPr>
          <a:lstStyle/>
          <a:p>
            <a:r>
              <a:rPr kumimoji="1" lang="ja-JP" altLang="en-US" sz="2400" b="1" dirty="0"/>
              <a:t>文部科学省のホームページより</a:t>
            </a:r>
          </a:p>
        </p:txBody>
      </p:sp>
      <p:sp>
        <p:nvSpPr>
          <p:cNvPr id="4" name="テキスト ボックス 3">
            <a:extLst>
              <a:ext uri="{FF2B5EF4-FFF2-40B4-BE49-F238E27FC236}">
                <a16:creationId xmlns:a16="http://schemas.microsoft.com/office/drawing/2014/main" id="{6126A0A1-4323-DF0B-AAD8-EF3AA4447BB4}"/>
              </a:ext>
            </a:extLst>
          </p:cNvPr>
          <p:cNvSpPr txBox="1"/>
          <p:nvPr/>
        </p:nvSpPr>
        <p:spPr>
          <a:xfrm>
            <a:off x="3382589" y="1632735"/>
            <a:ext cx="2191556" cy="523220"/>
          </a:xfrm>
          <a:prstGeom prst="rect">
            <a:avLst/>
          </a:prstGeom>
          <a:solidFill>
            <a:srgbClr val="76E3FF"/>
          </a:solidFill>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確かな学力</a:t>
            </a:r>
            <a:endParaRPr kumimoji="1" lang="en-US" altLang="ja-JP" sz="2800" dirty="0">
              <a:latin typeface="AR P丸ゴシック体E" panose="020F0900000000000000" pitchFamily="50" charset="-128"/>
              <a:ea typeface="AR P丸ゴシック体E" panose="020F0900000000000000" pitchFamily="50" charset="-128"/>
            </a:endParaRPr>
          </a:p>
        </p:txBody>
      </p:sp>
      <p:sp>
        <p:nvSpPr>
          <p:cNvPr id="6" name="テキスト ボックス 5">
            <a:extLst>
              <a:ext uri="{FF2B5EF4-FFF2-40B4-BE49-F238E27FC236}">
                <a16:creationId xmlns:a16="http://schemas.microsoft.com/office/drawing/2014/main" id="{10FC7889-8FB5-336A-AEDA-CE8AA2CAD38D}"/>
              </a:ext>
            </a:extLst>
          </p:cNvPr>
          <p:cNvSpPr txBox="1"/>
          <p:nvPr/>
        </p:nvSpPr>
        <p:spPr>
          <a:xfrm>
            <a:off x="1478219" y="4334716"/>
            <a:ext cx="2408637" cy="523220"/>
          </a:xfrm>
          <a:prstGeom prst="rect">
            <a:avLst/>
          </a:prstGeom>
          <a:solidFill>
            <a:srgbClr val="AAE571"/>
          </a:solidFill>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豊かな人間性</a:t>
            </a:r>
            <a:endParaRPr kumimoji="1" lang="en-US" altLang="ja-JP" sz="2800" dirty="0">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FE521112-3322-08B6-6CDF-32C44E13775D}"/>
              </a:ext>
            </a:extLst>
          </p:cNvPr>
          <p:cNvSpPr txBox="1"/>
          <p:nvPr/>
        </p:nvSpPr>
        <p:spPr>
          <a:xfrm>
            <a:off x="5488004" y="4388504"/>
            <a:ext cx="2043112" cy="523220"/>
          </a:xfrm>
          <a:prstGeom prst="rect">
            <a:avLst/>
          </a:prstGeom>
          <a:solidFill>
            <a:srgbClr val="F6C3FF"/>
          </a:solidFill>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健康や体力</a:t>
            </a:r>
            <a:endParaRPr kumimoji="1" lang="en-US" altLang="ja-JP" sz="2800" dirty="0">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F3B98D2F-D7EF-481E-9B48-24E8CE76FCDB}"/>
              </a:ext>
            </a:extLst>
          </p:cNvPr>
          <p:cNvSpPr txBox="1"/>
          <p:nvPr/>
        </p:nvSpPr>
        <p:spPr>
          <a:xfrm>
            <a:off x="3200400" y="761959"/>
            <a:ext cx="2555934" cy="584775"/>
          </a:xfrm>
          <a:prstGeom prst="rect">
            <a:avLst/>
          </a:prstGeom>
          <a:solidFill>
            <a:srgbClr val="66CCFF">
              <a:alpha val="47059"/>
            </a:srgbClr>
          </a:solidFill>
          <a:ln w="28575">
            <a:solidFill>
              <a:schemeClr val="accent5">
                <a:lumMod val="75000"/>
              </a:schemeClr>
            </a:solidFill>
          </a:ln>
        </p:spPr>
        <p:txBody>
          <a:bodyPr wrap="squar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よく考える子</a:t>
            </a:r>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10" name="正方形/長方形 9">
            <a:extLst>
              <a:ext uri="{FF2B5EF4-FFF2-40B4-BE49-F238E27FC236}">
                <a16:creationId xmlns:a16="http://schemas.microsoft.com/office/drawing/2014/main" id="{A7ACF61E-B2A5-8694-E6E5-983AD37FA5D8}"/>
              </a:ext>
            </a:extLst>
          </p:cNvPr>
          <p:cNvSpPr/>
          <p:nvPr/>
        </p:nvSpPr>
        <p:spPr>
          <a:xfrm>
            <a:off x="833719" y="4978617"/>
            <a:ext cx="3322053" cy="726141"/>
          </a:xfrm>
          <a:prstGeom prst="rect">
            <a:avLst/>
          </a:prstGeom>
          <a:solidFill>
            <a:srgbClr val="B4F3A3">
              <a:alpha val="20000"/>
            </a:srgb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lumMod val="95000"/>
                    <a:lumOff val="5000"/>
                  </a:schemeClr>
                </a:solidFill>
                <a:latin typeface="AR P丸ゴシック体E" panose="020F0900000000000000" pitchFamily="50" charset="-128"/>
                <a:ea typeface="AR P丸ゴシック体E" panose="020F0900000000000000" pitchFamily="50" charset="-128"/>
              </a:rPr>
              <a:t>思いやりのある子</a:t>
            </a:r>
          </a:p>
        </p:txBody>
      </p:sp>
      <p:sp>
        <p:nvSpPr>
          <p:cNvPr id="11" name="正方形/長方形 10">
            <a:extLst>
              <a:ext uri="{FF2B5EF4-FFF2-40B4-BE49-F238E27FC236}">
                <a16:creationId xmlns:a16="http://schemas.microsoft.com/office/drawing/2014/main" id="{06E49328-0906-0C47-36F7-DB397F617567}"/>
              </a:ext>
            </a:extLst>
          </p:cNvPr>
          <p:cNvSpPr/>
          <p:nvPr/>
        </p:nvSpPr>
        <p:spPr>
          <a:xfrm>
            <a:off x="4988230" y="5006959"/>
            <a:ext cx="3322053" cy="687396"/>
          </a:xfrm>
          <a:prstGeom prst="rect">
            <a:avLst/>
          </a:prstGeom>
          <a:solidFill>
            <a:srgbClr val="F5A1E9">
              <a:alpha val="20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lumMod val="95000"/>
                    <a:lumOff val="5000"/>
                  </a:schemeClr>
                </a:solidFill>
                <a:latin typeface="AR P丸ゴシック体E" panose="020F0900000000000000" pitchFamily="50" charset="-128"/>
                <a:ea typeface="AR P丸ゴシック体E" panose="020F0900000000000000" pitchFamily="50" charset="-128"/>
              </a:rPr>
              <a:t>健康で明るい子</a:t>
            </a:r>
          </a:p>
        </p:txBody>
      </p:sp>
    </p:spTree>
    <p:extLst>
      <p:ext uri="{BB962C8B-B14F-4D97-AF65-F5344CB8AC3E}">
        <p14:creationId xmlns:p14="http://schemas.microsoft.com/office/powerpoint/2010/main" val="286009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fade">
                                      <p:cBhvr>
                                        <p:cTn id="43" dur="1000"/>
                                        <p:tgtEl>
                                          <p:spTgt spid="8">
                                            <p:txEl>
                                              <p:pRg st="0" end="0"/>
                                            </p:txEl>
                                          </p:spTgt>
                                        </p:tgtEl>
                                      </p:cBhvr>
                                    </p:animEffect>
                                    <p:anim calcmode="lin" valueType="num">
                                      <p:cBhvr>
                                        <p:cTn id="4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7EA31-D776-8AB5-C63A-14172557DDC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B3C45CB-93B8-E1CE-893E-BBA567A25D3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293" r="5775"/>
          <a:stretch/>
        </p:blipFill>
        <p:spPr bwMode="auto">
          <a:xfrm>
            <a:off x="308914" y="552885"/>
            <a:ext cx="8237899" cy="6517162"/>
          </a:xfrm>
          <a:prstGeom prst="rect">
            <a:avLst/>
          </a:prstGeom>
          <a:ln>
            <a:noFill/>
          </a:ln>
          <a:extLst>
            <a:ext uri="{53640926-AAD7-44D8-BBD7-CCE9431645EC}">
              <a14:shadowObscured xmlns:a14="http://schemas.microsoft.com/office/drawing/2010/main"/>
            </a:ext>
          </a:extLst>
        </p:spPr>
      </p:pic>
      <p:sp>
        <p:nvSpPr>
          <p:cNvPr id="3" name="正方形/長方形 2">
            <a:extLst>
              <a:ext uri="{FF2B5EF4-FFF2-40B4-BE49-F238E27FC236}">
                <a16:creationId xmlns:a16="http://schemas.microsoft.com/office/drawing/2014/main" id="{BD3B106D-A807-147E-84BB-ADB49407DA75}"/>
              </a:ext>
            </a:extLst>
          </p:cNvPr>
          <p:cNvSpPr/>
          <p:nvPr/>
        </p:nvSpPr>
        <p:spPr>
          <a:xfrm>
            <a:off x="3858469" y="3131484"/>
            <a:ext cx="4080187" cy="3429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4000" dirty="0">
                <a:solidFill>
                  <a:srgbClr val="0070C0"/>
                </a:solidFill>
                <a:latin typeface="AR P丸ゴシック体E" panose="020F0900000000000000" pitchFamily="50" charset="-128"/>
                <a:ea typeface="AR P丸ゴシック体E" panose="020F0900000000000000" pitchFamily="50" charset="-128"/>
              </a:rPr>
              <a:t>　　　</a:t>
            </a:r>
            <a:r>
              <a:rPr kumimoji="1" lang="ja-JP" altLang="en-US" sz="2400" dirty="0">
                <a:solidFill>
                  <a:srgbClr val="0070C0"/>
                </a:solidFill>
                <a:latin typeface="AR P丸ゴシック体E" panose="020F0900000000000000" pitchFamily="50" charset="-128"/>
                <a:ea typeface="AR P丸ゴシック体E" panose="020F0900000000000000" pitchFamily="50" charset="-128"/>
              </a:rPr>
              <a:t>　</a:t>
            </a:r>
            <a:endParaRPr kumimoji="1" lang="ja-JP" altLang="en-US" sz="4000" dirty="0">
              <a:solidFill>
                <a:srgbClr val="0070C0"/>
              </a:solidFill>
              <a:latin typeface="AR P丸ゴシック体E" panose="020F0900000000000000" pitchFamily="50" charset="-128"/>
              <a:ea typeface="AR P丸ゴシック体E" panose="020F0900000000000000" pitchFamily="50" charset="-128"/>
            </a:endParaRPr>
          </a:p>
        </p:txBody>
      </p:sp>
      <p:sp>
        <p:nvSpPr>
          <p:cNvPr id="26" name="正方形/長方形 25">
            <a:extLst>
              <a:ext uri="{FF2B5EF4-FFF2-40B4-BE49-F238E27FC236}">
                <a16:creationId xmlns:a16="http://schemas.microsoft.com/office/drawing/2014/main" id="{EEB6D139-AF3B-FB85-D669-19FB538D86D7}"/>
              </a:ext>
            </a:extLst>
          </p:cNvPr>
          <p:cNvSpPr/>
          <p:nvPr/>
        </p:nvSpPr>
        <p:spPr>
          <a:xfrm>
            <a:off x="1051924" y="3131485"/>
            <a:ext cx="2955301" cy="306761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4000" dirty="0">
                <a:solidFill>
                  <a:srgbClr val="0070C0"/>
                </a:solidFill>
                <a:latin typeface="AR P丸ゴシック体E" panose="020F0900000000000000" pitchFamily="50" charset="-128"/>
                <a:ea typeface="AR P丸ゴシック体E" panose="020F0900000000000000" pitchFamily="50" charset="-128"/>
              </a:rPr>
              <a:t>　　　</a:t>
            </a:r>
            <a:r>
              <a:rPr kumimoji="1" lang="ja-JP" altLang="en-US" sz="2400" dirty="0">
                <a:solidFill>
                  <a:srgbClr val="0070C0"/>
                </a:solidFill>
                <a:latin typeface="AR P丸ゴシック体E" panose="020F0900000000000000" pitchFamily="50" charset="-128"/>
                <a:ea typeface="AR P丸ゴシック体E" panose="020F0900000000000000" pitchFamily="50" charset="-128"/>
              </a:rPr>
              <a:t>　</a:t>
            </a:r>
            <a:endParaRPr kumimoji="1" lang="ja-JP" altLang="en-US" sz="4000" dirty="0">
              <a:solidFill>
                <a:srgbClr val="0070C0"/>
              </a:solidFill>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C18EDB40-A239-CCF7-199B-CEF0BA924592}"/>
              </a:ext>
            </a:extLst>
          </p:cNvPr>
          <p:cNvSpPr txBox="1"/>
          <p:nvPr/>
        </p:nvSpPr>
        <p:spPr>
          <a:xfrm>
            <a:off x="308914" y="348348"/>
            <a:ext cx="8735071" cy="1569660"/>
          </a:xfrm>
          <a:prstGeom prst="rect">
            <a:avLst/>
          </a:prstGeom>
          <a:noFill/>
        </p:spPr>
        <p:txBody>
          <a:bodyPr wrap="square" rtlCol="0">
            <a:spAutoFit/>
          </a:bodyPr>
          <a:lstStyle/>
          <a:p>
            <a:pPr algn="ctr"/>
            <a:r>
              <a:rPr kumimoji="1" lang="ja-JP" altLang="en-US" sz="3200" dirty="0">
                <a:highlight>
                  <a:srgbClr val="00FFFF"/>
                </a:highlight>
                <a:latin typeface="AR P丸ゴシック体E" panose="020F0900000000000000" pitchFamily="50" charset="-128"/>
                <a:ea typeface="AR P丸ゴシック体E" panose="020F0900000000000000" pitchFamily="50" charset="-128"/>
              </a:rPr>
              <a:t>学力</a:t>
            </a:r>
            <a:r>
              <a:rPr kumimoji="1" lang="ja-JP" altLang="en-US" sz="3200" dirty="0">
                <a:latin typeface="AR P丸ゴシック体E" panose="020F0900000000000000" pitchFamily="50" charset="-128"/>
                <a:ea typeface="AR P丸ゴシック体E" panose="020F0900000000000000" pitchFamily="50" charset="-128"/>
              </a:rPr>
              <a:t>の代表として</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よく考える子</a:t>
            </a:r>
            <a:r>
              <a:rPr kumimoji="1" lang="ja-JP" altLang="en-US" sz="3200" dirty="0">
                <a:latin typeface="AR P丸ゴシック体E" panose="020F0900000000000000" pitchFamily="50" charset="-128"/>
                <a:ea typeface="AR P丸ゴシック体E" panose="020F0900000000000000" pitchFamily="50" charset="-128"/>
              </a:rPr>
              <a:t>が掲げられている</a:t>
            </a:r>
            <a:endParaRPr kumimoji="1" lang="en-US" altLang="ja-JP" sz="3200"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「確かな学力」って</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思考力</a:t>
            </a:r>
            <a:r>
              <a:rPr kumimoji="1" lang="ja-JP" altLang="en-US" sz="3200" dirty="0">
                <a:latin typeface="AR P丸ゴシック体E" panose="020F0900000000000000" pitchFamily="50" charset="-128"/>
                <a:ea typeface="AR P丸ゴシック体E" panose="020F0900000000000000" pitchFamily="50" charset="-128"/>
              </a:rPr>
              <a:t>だけかな？</a:t>
            </a:r>
            <a:endParaRPr kumimoji="1" lang="en-US" altLang="ja-JP" sz="3200"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他にどんな</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「力」</a:t>
            </a:r>
            <a:r>
              <a:rPr kumimoji="1" lang="ja-JP" altLang="en-US" sz="3200" dirty="0">
                <a:latin typeface="AR P丸ゴシック体E" panose="020F0900000000000000" pitchFamily="50" charset="-128"/>
                <a:ea typeface="AR P丸ゴシック体E" panose="020F0900000000000000" pitchFamily="50" charset="-128"/>
              </a:rPr>
              <a:t>があるのだろう。</a:t>
            </a:r>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6" name="テキスト ボックス 5">
            <a:extLst>
              <a:ext uri="{FF2B5EF4-FFF2-40B4-BE49-F238E27FC236}">
                <a16:creationId xmlns:a16="http://schemas.microsoft.com/office/drawing/2014/main" id="{2C1B9453-5FD7-6537-3D76-2DE08B8C8C43}"/>
              </a:ext>
            </a:extLst>
          </p:cNvPr>
          <p:cNvSpPr txBox="1"/>
          <p:nvPr/>
        </p:nvSpPr>
        <p:spPr>
          <a:xfrm>
            <a:off x="1679505" y="3442795"/>
            <a:ext cx="1292662" cy="3277500"/>
          </a:xfrm>
          <a:prstGeom prst="rect">
            <a:avLst/>
          </a:prstGeom>
          <a:noFill/>
        </p:spPr>
        <p:txBody>
          <a:bodyPr vert="eaVert" wrap="none" rtlCol="0">
            <a:spAutoFit/>
          </a:bodyPr>
          <a:lstStyle/>
          <a:p>
            <a:r>
              <a:rPr kumimoji="1" lang="ja-JP" altLang="en-US" sz="3600" dirty="0">
                <a:highlight>
                  <a:srgbClr val="FFFF00"/>
                </a:highlight>
                <a:latin typeface="AR P丸ゴシック体E" panose="020F0900000000000000" pitchFamily="50" charset="-128"/>
                <a:ea typeface="AR P丸ゴシック体E" panose="020F0900000000000000" pitchFamily="50" charset="-128"/>
              </a:rPr>
              <a:t>よく考える子</a:t>
            </a:r>
            <a:endParaRPr kumimoji="1" lang="en-US" altLang="ja-JP" sz="36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　</a:t>
            </a:r>
            <a:r>
              <a:rPr kumimoji="1" lang="ja-JP" altLang="en-US" sz="3600" dirty="0">
                <a:highlight>
                  <a:srgbClr val="FFFF00"/>
                </a:highlight>
                <a:latin typeface="AR P丸ゴシック体E" panose="020F0900000000000000" pitchFamily="50" charset="-128"/>
                <a:ea typeface="AR P丸ゴシック体E" panose="020F0900000000000000" pitchFamily="50" charset="-128"/>
              </a:rPr>
              <a:t>思考力</a:t>
            </a:r>
            <a:r>
              <a:rPr kumimoji="1" lang="ja-JP" altLang="en-US" sz="3600" dirty="0">
                <a:latin typeface="AR P丸ゴシック体E" panose="020F0900000000000000" pitchFamily="50" charset="-128"/>
                <a:ea typeface="AR P丸ゴシック体E" panose="020F0900000000000000" pitchFamily="50" charset="-128"/>
              </a:rPr>
              <a:t>　）　</a:t>
            </a:r>
            <a:r>
              <a:rPr kumimoji="1" lang="ja-JP" altLang="en-US" sz="3600" dirty="0">
                <a:solidFill>
                  <a:srgbClr val="FFFF00"/>
                </a:solidFill>
                <a:latin typeface="AR P丸ゴシック体E" panose="020F0900000000000000" pitchFamily="50" charset="-128"/>
                <a:ea typeface="AR P丸ゴシック体E" panose="020F0900000000000000" pitchFamily="50" charset="-128"/>
              </a:rPr>
              <a:t>、</a:t>
            </a:r>
            <a:r>
              <a:rPr kumimoji="1" lang="ja-JP" altLang="en-US" sz="3600" dirty="0">
                <a:latin typeface="AR P丸ゴシック体E" panose="020F0900000000000000" pitchFamily="50" charset="-128"/>
                <a:ea typeface="AR P丸ゴシック体E" panose="020F0900000000000000" pitchFamily="50" charset="-128"/>
              </a:rPr>
              <a:t>　</a:t>
            </a:r>
          </a:p>
        </p:txBody>
      </p:sp>
      <p:sp>
        <p:nvSpPr>
          <p:cNvPr id="7" name="テキスト ボックス 6">
            <a:extLst>
              <a:ext uri="{FF2B5EF4-FFF2-40B4-BE49-F238E27FC236}">
                <a16:creationId xmlns:a16="http://schemas.microsoft.com/office/drawing/2014/main" id="{85F83BA2-3F69-9E82-D952-4BEBECADF0F1}"/>
              </a:ext>
            </a:extLst>
          </p:cNvPr>
          <p:cNvSpPr txBox="1"/>
          <p:nvPr/>
        </p:nvSpPr>
        <p:spPr>
          <a:xfrm>
            <a:off x="3335501" y="2098703"/>
            <a:ext cx="2083666" cy="538609"/>
          </a:xfrm>
          <a:prstGeom prst="rect">
            <a:avLst/>
          </a:prstGeom>
          <a:solidFill>
            <a:srgbClr val="76E3FF"/>
          </a:solidFill>
        </p:spPr>
        <p:txBody>
          <a:bodyPr wrap="square" rtlCol="0">
            <a:spAutoFit/>
          </a:bodyPr>
          <a:lstStyle/>
          <a:p>
            <a:pPr algn="ctr"/>
            <a:r>
              <a:rPr kumimoji="1" lang="ja-JP" altLang="en-US" sz="2900" dirty="0">
                <a:latin typeface="AR P丸ゴシック体E" panose="020F0900000000000000" pitchFamily="50" charset="-128"/>
                <a:ea typeface="AR P丸ゴシック体E" panose="020F0900000000000000" pitchFamily="50" charset="-128"/>
              </a:rPr>
              <a:t>確かな学力</a:t>
            </a:r>
            <a:endParaRPr kumimoji="1" lang="en-US" altLang="ja-JP" sz="29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67329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B527E-AF6E-AFDE-5B7F-A66FA3A16A2D}"/>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728F3838-C96F-8121-B923-4158B5B98480}"/>
              </a:ext>
            </a:extLst>
          </p:cNvPr>
          <p:cNvGrpSpPr/>
          <p:nvPr/>
        </p:nvGrpSpPr>
        <p:grpSpPr>
          <a:xfrm>
            <a:off x="1465727" y="1331260"/>
            <a:ext cx="6683190" cy="5251075"/>
            <a:chOff x="2322978" y="1452282"/>
            <a:chExt cx="5078971" cy="4114800"/>
          </a:xfrm>
        </p:grpSpPr>
        <p:pic>
          <p:nvPicPr>
            <p:cNvPr id="4" name="図 3">
              <a:extLst>
                <a:ext uri="{FF2B5EF4-FFF2-40B4-BE49-F238E27FC236}">
                  <a16:creationId xmlns:a16="http://schemas.microsoft.com/office/drawing/2014/main" id="{5074895C-D6C8-A83D-2723-60330AD0CB3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2942" t="40863" r="11616" b="7391"/>
            <a:stretch/>
          </p:blipFill>
          <p:spPr bwMode="auto">
            <a:xfrm>
              <a:off x="2322978" y="1452282"/>
              <a:ext cx="5078971" cy="4114800"/>
            </a:xfrm>
            <a:prstGeom prst="rect">
              <a:avLst/>
            </a:prstGeom>
            <a:ln>
              <a:noFill/>
            </a:ln>
            <a:extLst>
              <a:ext uri="{53640926-AAD7-44D8-BBD7-CCE9431645EC}">
                <a14:shadowObscured xmlns:a14="http://schemas.microsoft.com/office/drawing/2010/main"/>
              </a:ext>
            </a:extLst>
          </p:spPr>
        </p:pic>
        <p:sp>
          <p:nvSpPr>
            <p:cNvPr id="9" name="楕円 8">
              <a:extLst>
                <a:ext uri="{FF2B5EF4-FFF2-40B4-BE49-F238E27FC236}">
                  <a16:creationId xmlns:a16="http://schemas.microsoft.com/office/drawing/2014/main" id="{364C2D1E-B9B8-8421-0E61-4663634DB138}"/>
                </a:ext>
              </a:extLst>
            </p:cNvPr>
            <p:cNvSpPr/>
            <p:nvPr/>
          </p:nvSpPr>
          <p:spPr>
            <a:xfrm>
              <a:off x="2322978" y="1815353"/>
              <a:ext cx="739589" cy="914400"/>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0D36E6B4-6627-D525-70E3-D1F0C1C02E74}"/>
              </a:ext>
            </a:extLst>
          </p:cNvPr>
          <p:cNvSpPr txBox="1"/>
          <p:nvPr/>
        </p:nvSpPr>
        <p:spPr>
          <a:xfrm>
            <a:off x="284246" y="136731"/>
            <a:ext cx="2223075" cy="1007968"/>
          </a:xfrm>
          <a:prstGeom prst="rect">
            <a:avLst/>
          </a:prstGeom>
          <a:solidFill>
            <a:srgbClr val="76E3FF"/>
          </a:solidFill>
        </p:spPr>
        <p:txBody>
          <a:bodyPr wrap="square" rtlCol="0">
            <a:spAutoFit/>
          </a:bodyPr>
          <a:lstStyle/>
          <a:p>
            <a:pPr algn="ctr"/>
            <a:r>
              <a:rPr kumimoji="1" lang="ja-JP" altLang="en-US" sz="3200" dirty="0">
                <a:latin typeface="AR P丸ゴシック体E" panose="020F0900000000000000" pitchFamily="50" charset="-128"/>
                <a:ea typeface="AR P丸ゴシック体E" panose="020F0900000000000000" pitchFamily="50" charset="-128"/>
              </a:rPr>
              <a:t>確かな学力</a:t>
            </a:r>
            <a:endParaRPr kumimoji="1" lang="en-US" altLang="ja-JP" sz="3200" dirty="0">
              <a:latin typeface="AR P丸ゴシック体E" panose="020F0900000000000000" pitchFamily="50" charset="-128"/>
              <a:ea typeface="AR P丸ゴシック体E" panose="020F0900000000000000" pitchFamily="50" charset="-128"/>
            </a:endParaRPr>
          </a:p>
          <a:p>
            <a:pPr algn="ctr"/>
            <a:r>
              <a:rPr kumimoji="1" lang="ja-JP" altLang="en-US" sz="2000" dirty="0">
                <a:latin typeface="AR P丸ゴシック体E" panose="020F0900000000000000" pitchFamily="50" charset="-128"/>
                <a:ea typeface="AR P丸ゴシック体E" panose="020F0900000000000000" pitchFamily="50" charset="-128"/>
              </a:rPr>
              <a:t>（文部科学省）</a:t>
            </a:r>
            <a:endParaRPr kumimoji="1" lang="en-US" altLang="ja-JP" sz="2000" dirty="0">
              <a:latin typeface="AR P丸ゴシック体E" panose="020F0900000000000000" pitchFamily="50" charset="-128"/>
              <a:ea typeface="AR P丸ゴシック体E" panose="020F0900000000000000" pitchFamily="50" charset="-128"/>
            </a:endParaRPr>
          </a:p>
          <a:p>
            <a:pPr algn="ctr"/>
            <a:r>
              <a:rPr kumimoji="1" lang="ja-JP" altLang="en-US" sz="750" dirty="0">
                <a:latin typeface="AR P丸ゴシック体E" panose="020F0900000000000000" pitchFamily="50" charset="-128"/>
                <a:ea typeface="AR P丸ゴシック体E" panose="020F0900000000000000" pitchFamily="50" charset="-128"/>
              </a:rPr>
              <a:t>確かな学力参考資料　最新情報リンク集など より</a:t>
            </a:r>
          </a:p>
        </p:txBody>
      </p:sp>
      <p:sp>
        <p:nvSpPr>
          <p:cNvPr id="2" name="テキスト ボックス 1">
            <a:extLst>
              <a:ext uri="{FF2B5EF4-FFF2-40B4-BE49-F238E27FC236}">
                <a16:creationId xmlns:a16="http://schemas.microsoft.com/office/drawing/2014/main" id="{512AA7A0-1012-7BFF-466F-98D53F00E954}"/>
              </a:ext>
            </a:extLst>
          </p:cNvPr>
          <p:cNvSpPr txBox="1"/>
          <p:nvPr/>
        </p:nvSpPr>
        <p:spPr>
          <a:xfrm>
            <a:off x="870693" y="3424828"/>
            <a:ext cx="595035" cy="584775"/>
          </a:xfrm>
          <a:prstGeom prst="rect">
            <a:avLst/>
          </a:prstGeom>
          <a:noFill/>
        </p:spPr>
        <p:txBody>
          <a:bodyPr wrap="none" rtlCol="0">
            <a:spAutoFit/>
          </a:bodyPr>
          <a:lstStyle/>
          <a:p>
            <a:r>
              <a:rPr kumimoji="1" lang="ja-JP" altLang="en-US" sz="3200" b="1" dirty="0">
                <a:latin typeface="AR P丸ゴシック体E" panose="020F0900000000000000" pitchFamily="50" charset="-128"/>
                <a:ea typeface="AR P丸ゴシック体E" panose="020F0900000000000000" pitchFamily="50" charset="-128"/>
              </a:rPr>
              <a:t>①</a:t>
            </a:r>
          </a:p>
        </p:txBody>
      </p:sp>
      <p:sp>
        <p:nvSpPr>
          <p:cNvPr id="12" name="テキスト ボックス 11">
            <a:extLst>
              <a:ext uri="{FF2B5EF4-FFF2-40B4-BE49-F238E27FC236}">
                <a16:creationId xmlns:a16="http://schemas.microsoft.com/office/drawing/2014/main" id="{5064B8B0-403D-7734-51D0-A361B951FDC4}"/>
              </a:ext>
            </a:extLst>
          </p:cNvPr>
          <p:cNvSpPr txBox="1"/>
          <p:nvPr/>
        </p:nvSpPr>
        <p:spPr>
          <a:xfrm>
            <a:off x="2348990" y="1448415"/>
            <a:ext cx="595035" cy="584775"/>
          </a:xfrm>
          <a:prstGeom prst="rect">
            <a:avLst/>
          </a:prstGeom>
          <a:noFill/>
        </p:spPr>
        <p:txBody>
          <a:bodyPr wrap="none" rtlCol="0">
            <a:spAutoFit/>
          </a:bodyPr>
          <a:lstStyle/>
          <a:p>
            <a:r>
              <a:rPr kumimoji="1" lang="ja-JP" altLang="en-US" sz="3200" b="1" dirty="0">
                <a:latin typeface="AR P丸ゴシック体E" panose="020F0900000000000000" pitchFamily="50" charset="-128"/>
                <a:ea typeface="AR P丸ゴシック体E" panose="020F0900000000000000" pitchFamily="50" charset="-128"/>
              </a:rPr>
              <a:t>②</a:t>
            </a:r>
          </a:p>
        </p:txBody>
      </p:sp>
      <p:sp>
        <p:nvSpPr>
          <p:cNvPr id="13" name="テキスト ボックス 12">
            <a:extLst>
              <a:ext uri="{FF2B5EF4-FFF2-40B4-BE49-F238E27FC236}">
                <a16:creationId xmlns:a16="http://schemas.microsoft.com/office/drawing/2014/main" id="{1BE34C74-225A-EFA8-E137-7A5A55D3D76A}"/>
              </a:ext>
            </a:extLst>
          </p:cNvPr>
          <p:cNvSpPr txBox="1"/>
          <p:nvPr/>
        </p:nvSpPr>
        <p:spPr>
          <a:xfrm>
            <a:off x="4456017" y="985084"/>
            <a:ext cx="595035" cy="584775"/>
          </a:xfrm>
          <a:prstGeom prst="rect">
            <a:avLst/>
          </a:prstGeom>
          <a:noFill/>
        </p:spPr>
        <p:txBody>
          <a:bodyPr wrap="none" rtlCol="0">
            <a:spAutoFit/>
          </a:bodyPr>
          <a:lstStyle/>
          <a:p>
            <a:r>
              <a:rPr kumimoji="1" lang="ja-JP" altLang="en-US" sz="3200" b="1" dirty="0">
                <a:latin typeface="AR P丸ゴシック体E" panose="020F0900000000000000" pitchFamily="50" charset="-128"/>
                <a:ea typeface="AR P丸ゴシック体E" panose="020F0900000000000000" pitchFamily="50" charset="-128"/>
              </a:rPr>
              <a:t>③</a:t>
            </a:r>
          </a:p>
        </p:txBody>
      </p:sp>
      <p:sp>
        <p:nvSpPr>
          <p:cNvPr id="14" name="テキスト ボックス 13">
            <a:extLst>
              <a:ext uri="{FF2B5EF4-FFF2-40B4-BE49-F238E27FC236}">
                <a16:creationId xmlns:a16="http://schemas.microsoft.com/office/drawing/2014/main" id="{28715E28-0BCC-BA70-BD1B-DFE829FC9664}"/>
              </a:ext>
            </a:extLst>
          </p:cNvPr>
          <p:cNvSpPr txBox="1"/>
          <p:nvPr/>
        </p:nvSpPr>
        <p:spPr>
          <a:xfrm>
            <a:off x="6575613" y="1521547"/>
            <a:ext cx="595035" cy="584775"/>
          </a:xfrm>
          <a:prstGeom prst="rect">
            <a:avLst/>
          </a:prstGeom>
          <a:noFill/>
        </p:spPr>
        <p:txBody>
          <a:bodyPr wrap="none" rtlCol="0">
            <a:spAutoFit/>
          </a:bodyPr>
          <a:lstStyle/>
          <a:p>
            <a:r>
              <a:rPr kumimoji="1" lang="ja-JP" altLang="en-US" sz="3200" b="1" dirty="0">
                <a:latin typeface="AR P丸ゴシック体E" panose="020F0900000000000000" pitchFamily="50" charset="-128"/>
                <a:ea typeface="AR P丸ゴシック体E" panose="020F0900000000000000" pitchFamily="50" charset="-128"/>
              </a:rPr>
              <a:t>④</a:t>
            </a:r>
          </a:p>
        </p:txBody>
      </p:sp>
      <p:sp>
        <p:nvSpPr>
          <p:cNvPr id="15" name="テキスト ボックス 14">
            <a:extLst>
              <a:ext uri="{FF2B5EF4-FFF2-40B4-BE49-F238E27FC236}">
                <a16:creationId xmlns:a16="http://schemas.microsoft.com/office/drawing/2014/main" id="{073E874F-B86B-DD1F-421D-891630B3BDF7}"/>
              </a:ext>
            </a:extLst>
          </p:cNvPr>
          <p:cNvSpPr txBox="1"/>
          <p:nvPr/>
        </p:nvSpPr>
        <p:spPr>
          <a:xfrm>
            <a:off x="8029579" y="3610621"/>
            <a:ext cx="595035" cy="584775"/>
          </a:xfrm>
          <a:prstGeom prst="rect">
            <a:avLst/>
          </a:prstGeom>
          <a:noFill/>
        </p:spPr>
        <p:txBody>
          <a:bodyPr wrap="none" rtlCol="0">
            <a:spAutoFit/>
          </a:bodyPr>
          <a:lstStyle/>
          <a:p>
            <a:r>
              <a:rPr kumimoji="1" lang="ja-JP" altLang="en-US" sz="3200" b="1" dirty="0">
                <a:latin typeface="AR P丸ゴシック体E" panose="020F0900000000000000" pitchFamily="50" charset="-128"/>
                <a:ea typeface="AR P丸ゴシック体E" panose="020F0900000000000000" pitchFamily="50" charset="-128"/>
              </a:rPr>
              <a:t>⑤</a:t>
            </a:r>
          </a:p>
        </p:txBody>
      </p:sp>
      <p:sp>
        <p:nvSpPr>
          <p:cNvPr id="16" name="楕円 15">
            <a:extLst>
              <a:ext uri="{FF2B5EF4-FFF2-40B4-BE49-F238E27FC236}">
                <a16:creationId xmlns:a16="http://schemas.microsoft.com/office/drawing/2014/main" id="{2D1BDA84-26FF-4DAE-DDED-4FA63F6DF130}"/>
              </a:ext>
            </a:extLst>
          </p:cNvPr>
          <p:cNvSpPr/>
          <p:nvPr/>
        </p:nvSpPr>
        <p:spPr>
          <a:xfrm>
            <a:off x="4276166" y="4612342"/>
            <a:ext cx="900953" cy="196999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D7502E90-92B7-1012-3243-C979EFC4FCFA}"/>
              </a:ext>
            </a:extLst>
          </p:cNvPr>
          <p:cNvSpPr/>
          <p:nvPr/>
        </p:nvSpPr>
        <p:spPr>
          <a:xfrm rot="2795912">
            <a:off x="2855500" y="4175123"/>
            <a:ext cx="900953" cy="196999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6D94C7BD-4204-A012-0BCA-972DB3EFC48F}"/>
              </a:ext>
            </a:extLst>
          </p:cNvPr>
          <p:cNvSpPr/>
          <p:nvPr/>
        </p:nvSpPr>
        <p:spPr>
          <a:xfrm rot="18712879">
            <a:off x="5643310" y="4199427"/>
            <a:ext cx="900953" cy="196999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377DCA2C-87F5-81C0-4E63-9698317EDDC7}"/>
              </a:ext>
            </a:extLst>
          </p:cNvPr>
          <p:cNvSpPr/>
          <p:nvPr/>
        </p:nvSpPr>
        <p:spPr>
          <a:xfrm>
            <a:off x="3084577" y="3610621"/>
            <a:ext cx="685800" cy="658135"/>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1C082F78-41E1-1BBD-B4AE-4BD3F49EFBFE}"/>
              </a:ext>
            </a:extLst>
          </p:cNvPr>
          <p:cNvSpPr/>
          <p:nvPr/>
        </p:nvSpPr>
        <p:spPr>
          <a:xfrm rot="2017183">
            <a:off x="3256274" y="2725544"/>
            <a:ext cx="692863" cy="658135"/>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34734E05-5313-70A1-A5B1-31A8BD3D41A5}"/>
              </a:ext>
            </a:extLst>
          </p:cNvPr>
          <p:cNvSpPr/>
          <p:nvPr/>
        </p:nvSpPr>
        <p:spPr>
          <a:xfrm rot="2017183">
            <a:off x="4380210" y="2396860"/>
            <a:ext cx="692863" cy="658135"/>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82E54BD2-D5AE-8AD3-7227-FA0EE9071499}"/>
              </a:ext>
            </a:extLst>
          </p:cNvPr>
          <p:cNvSpPr/>
          <p:nvPr/>
        </p:nvSpPr>
        <p:spPr>
          <a:xfrm rot="2017183">
            <a:off x="6014677" y="2204832"/>
            <a:ext cx="692863" cy="658135"/>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E7ADF43B-EAC6-8A3A-A282-38C72928DD9C}"/>
              </a:ext>
            </a:extLst>
          </p:cNvPr>
          <p:cNvSpPr/>
          <p:nvPr/>
        </p:nvSpPr>
        <p:spPr>
          <a:xfrm rot="2017183">
            <a:off x="7331841" y="3615182"/>
            <a:ext cx="692863" cy="658135"/>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a:extLst>
              <a:ext uri="{FF2B5EF4-FFF2-40B4-BE49-F238E27FC236}">
                <a16:creationId xmlns:a16="http://schemas.microsoft.com/office/drawing/2014/main" id="{70BDAB1D-24C4-EC89-45CB-C7420414E2CD}"/>
              </a:ext>
            </a:extLst>
          </p:cNvPr>
          <p:cNvGrpSpPr/>
          <p:nvPr/>
        </p:nvGrpSpPr>
        <p:grpSpPr>
          <a:xfrm>
            <a:off x="3427478" y="50699"/>
            <a:ext cx="5173211" cy="954107"/>
            <a:chOff x="3427477" y="50698"/>
            <a:chExt cx="5173210" cy="954107"/>
          </a:xfrm>
        </p:grpSpPr>
        <p:sp>
          <p:nvSpPr>
            <p:cNvPr id="5" name="テキスト ボックス 4">
              <a:extLst>
                <a:ext uri="{FF2B5EF4-FFF2-40B4-BE49-F238E27FC236}">
                  <a16:creationId xmlns:a16="http://schemas.microsoft.com/office/drawing/2014/main" id="{42922DD8-E546-B3B3-D1B4-EE27FEAC3719}"/>
                </a:ext>
              </a:extLst>
            </p:cNvPr>
            <p:cNvSpPr txBox="1"/>
            <p:nvPr/>
          </p:nvSpPr>
          <p:spPr>
            <a:xfrm>
              <a:off x="3427477" y="50698"/>
              <a:ext cx="5173210" cy="954107"/>
            </a:xfrm>
            <a:prstGeom prst="rect">
              <a:avLst/>
            </a:prstGeom>
            <a:solidFill>
              <a:srgbClr val="FFFFFF"/>
            </a:solid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〇〇力 </a:t>
              </a:r>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が学びの中で発揮される</a:t>
              </a:r>
              <a:endParaRPr kumimoji="1" lang="en-US" altLang="ja-JP" sz="2800"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のはどんな順番だろうか</a:t>
              </a:r>
              <a:endParaRPr kumimoji="1" lang="en-US" altLang="ja-JP" sz="2800" dirty="0">
                <a:solidFill>
                  <a:schemeClr val="accent1"/>
                </a:solidFill>
                <a:latin typeface="AR P丸ゴシック体E" panose="020F0900000000000000" pitchFamily="50" charset="-128"/>
                <a:ea typeface="AR P丸ゴシック体E" panose="020F0900000000000000" pitchFamily="50" charset="-128"/>
              </a:endParaRPr>
            </a:p>
          </p:txBody>
        </p:sp>
        <p:sp>
          <p:nvSpPr>
            <p:cNvPr id="24" name="楕円 23">
              <a:extLst>
                <a:ext uri="{FF2B5EF4-FFF2-40B4-BE49-F238E27FC236}">
                  <a16:creationId xmlns:a16="http://schemas.microsoft.com/office/drawing/2014/main" id="{C6DA24DF-D39E-F832-41B8-0AAF40895516}"/>
                </a:ext>
              </a:extLst>
            </p:cNvPr>
            <p:cNvSpPr/>
            <p:nvPr/>
          </p:nvSpPr>
          <p:spPr>
            <a:xfrm>
              <a:off x="4119464" y="75861"/>
              <a:ext cx="634069" cy="502637"/>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a:extLst>
              <a:ext uri="{FF2B5EF4-FFF2-40B4-BE49-F238E27FC236}">
                <a16:creationId xmlns:a16="http://schemas.microsoft.com/office/drawing/2014/main" id="{40F2571C-E990-0ACB-427B-86DBF5C367BD}"/>
              </a:ext>
            </a:extLst>
          </p:cNvPr>
          <p:cNvGrpSpPr/>
          <p:nvPr/>
        </p:nvGrpSpPr>
        <p:grpSpPr>
          <a:xfrm>
            <a:off x="6959301" y="4736538"/>
            <a:ext cx="2004985" cy="1200329"/>
            <a:chOff x="6959303" y="4736539"/>
            <a:chExt cx="2004985" cy="1200329"/>
          </a:xfrm>
        </p:grpSpPr>
        <p:sp>
          <p:nvSpPr>
            <p:cNvPr id="20" name="テキスト ボックス 19">
              <a:extLst>
                <a:ext uri="{FF2B5EF4-FFF2-40B4-BE49-F238E27FC236}">
                  <a16:creationId xmlns:a16="http://schemas.microsoft.com/office/drawing/2014/main" id="{0BA56A8D-CA9C-14B7-8C61-0F34DF3F8700}"/>
                </a:ext>
              </a:extLst>
            </p:cNvPr>
            <p:cNvSpPr txBox="1"/>
            <p:nvPr/>
          </p:nvSpPr>
          <p:spPr>
            <a:xfrm>
              <a:off x="6977847" y="4736539"/>
              <a:ext cx="1986441" cy="1200329"/>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学ぶ意欲は</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能力 とはちょ</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っと違うね。</a:t>
              </a:r>
              <a:endParaRPr kumimoji="1" lang="en-US" altLang="ja-JP" sz="2400" dirty="0">
                <a:latin typeface="AR P丸ゴシック体E" panose="020F0900000000000000" pitchFamily="50" charset="-128"/>
                <a:ea typeface="AR P丸ゴシック体E" panose="020F0900000000000000" pitchFamily="50" charset="-128"/>
              </a:endParaRPr>
            </a:p>
          </p:txBody>
        </p:sp>
        <p:sp>
          <p:nvSpPr>
            <p:cNvPr id="26" name="楕円 25">
              <a:extLst>
                <a:ext uri="{FF2B5EF4-FFF2-40B4-BE49-F238E27FC236}">
                  <a16:creationId xmlns:a16="http://schemas.microsoft.com/office/drawing/2014/main" id="{2633283C-2950-8172-07EE-551B29E80D91}"/>
                </a:ext>
              </a:extLst>
            </p:cNvPr>
            <p:cNvSpPr/>
            <p:nvPr/>
          </p:nvSpPr>
          <p:spPr>
            <a:xfrm>
              <a:off x="6959303" y="5115067"/>
              <a:ext cx="763610" cy="493763"/>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グループ化 28">
            <a:extLst>
              <a:ext uri="{FF2B5EF4-FFF2-40B4-BE49-F238E27FC236}">
                <a16:creationId xmlns:a16="http://schemas.microsoft.com/office/drawing/2014/main" id="{2D83DF62-EE92-E165-D880-ED2F48D442F5}"/>
              </a:ext>
            </a:extLst>
          </p:cNvPr>
          <p:cNvGrpSpPr/>
          <p:nvPr/>
        </p:nvGrpSpPr>
        <p:grpSpPr>
          <a:xfrm>
            <a:off x="342767" y="6129464"/>
            <a:ext cx="8784448" cy="615552"/>
            <a:chOff x="342767" y="6129466"/>
            <a:chExt cx="8784447" cy="615552"/>
          </a:xfrm>
        </p:grpSpPr>
        <p:grpSp>
          <p:nvGrpSpPr>
            <p:cNvPr id="8" name="グループ化 7">
              <a:extLst>
                <a:ext uri="{FF2B5EF4-FFF2-40B4-BE49-F238E27FC236}">
                  <a16:creationId xmlns:a16="http://schemas.microsoft.com/office/drawing/2014/main" id="{C17F9250-3440-D07E-A5CF-00733D198825}"/>
                </a:ext>
              </a:extLst>
            </p:cNvPr>
            <p:cNvGrpSpPr/>
            <p:nvPr/>
          </p:nvGrpSpPr>
          <p:grpSpPr>
            <a:xfrm>
              <a:off x="342767" y="6129466"/>
              <a:ext cx="8784447" cy="584776"/>
              <a:chOff x="537882" y="6129466"/>
              <a:chExt cx="8784447" cy="584776"/>
            </a:xfrm>
          </p:grpSpPr>
          <p:sp>
            <p:nvSpPr>
              <p:cNvPr id="6" name="楕円 5">
                <a:extLst>
                  <a:ext uri="{FF2B5EF4-FFF2-40B4-BE49-F238E27FC236}">
                    <a16:creationId xmlns:a16="http://schemas.microsoft.com/office/drawing/2014/main" id="{97AD7652-BB83-4FEC-F911-E1791112CF93}"/>
                  </a:ext>
                </a:extLst>
              </p:cNvPr>
              <p:cNvSpPr/>
              <p:nvPr/>
            </p:nvSpPr>
            <p:spPr>
              <a:xfrm rot="16200000">
                <a:off x="1245105" y="5422243"/>
                <a:ext cx="584775" cy="199922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5ACBC3B-662E-AE5A-2E18-98EC138B20F0}"/>
                  </a:ext>
                </a:extLst>
              </p:cNvPr>
              <p:cNvSpPr txBox="1"/>
              <p:nvPr/>
            </p:nvSpPr>
            <p:spPr>
              <a:xfrm>
                <a:off x="715487" y="6191022"/>
                <a:ext cx="8606842"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知識・技能 も、学び方 も　　能力とはちょっと違うね。</a:t>
                </a:r>
              </a:p>
            </p:txBody>
          </p:sp>
        </p:grpSp>
        <p:sp>
          <p:nvSpPr>
            <p:cNvPr id="28" name="楕円 27">
              <a:extLst>
                <a:ext uri="{FF2B5EF4-FFF2-40B4-BE49-F238E27FC236}">
                  <a16:creationId xmlns:a16="http://schemas.microsoft.com/office/drawing/2014/main" id="{3C8281FF-F805-A818-32BC-B11BD5832E23}"/>
                </a:ext>
              </a:extLst>
            </p:cNvPr>
            <p:cNvSpPr/>
            <p:nvPr/>
          </p:nvSpPr>
          <p:spPr>
            <a:xfrm rot="16200000">
              <a:off x="3111906" y="5784108"/>
              <a:ext cx="584775" cy="133704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テキスト ボックス 29">
            <a:extLst>
              <a:ext uri="{FF2B5EF4-FFF2-40B4-BE49-F238E27FC236}">
                <a16:creationId xmlns:a16="http://schemas.microsoft.com/office/drawing/2014/main" id="{9BACEC0F-6E2C-C2AE-CD31-3AAB2277B862}"/>
              </a:ext>
            </a:extLst>
          </p:cNvPr>
          <p:cNvSpPr txBox="1"/>
          <p:nvPr/>
        </p:nvSpPr>
        <p:spPr>
          <a:xfrm>
            <a:off x="153571" y="1203158"/>
            <a:ext cx="2515432" cy="323165"/>
          </a:xfrm>
          <a:prstGeom prst="rect">
            <a:avLst/>
          </a:prstGeom>
          <a:noFill/>
        </p:spPr>
        <p:txBody>
          <a:bodyPr wrap="none" rtlCol="0">
            <a:spAutoFit/>
          </a:bodyPr>
          <a:lstStyle/>
          <a:p>
            <a:r>
              <a:rPr kumimoji="1" lang="ja-JP" altLang="en-US" sz="750" dirty="0"/>
              <a:t>文部科学省</a:t>
            </a:r>
            <a:r>
              <a:rPr lang="ja-JP" altLang="ja-JP" sz="750" dirty="0"/>
              <a:t>初等中等教育局 教育課程課教育課程企画室</a:t>
            </a:r>
            <a:endParaRPr lang="en-US" altLang="ja-JP" sz="750" dirty="0"/>
          </a:p>
          <a:p>
            <a:r>
              <a:rPr kumimoji="1" lang="ja-JP" altLang="en-US" sz="750" dirty="0"/>
              <a:t>確かな学力を育む「わかる授業」の創意工夫例  </a:t>
            </a:r>
            <a:r>
              <a:rPr kumimoji="1" lang="en-US" altLang="ja-JP" sz="750" dirty="0"/>
              <a:t>2003.4</a:t>
            </a:r>
          </a:p>
        </p:txBody>
      </p:sp>
    </p:spTree>
    <p:extLst>
      <p:ext uri="{BB962C8B-B14F-4D97-AF65-F5344CB8AC3E}">
        <p14:creationId xmlns:p14="http://schemas.microsoft.com/office/powerpoint/2010/main" val="382146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2000"/>
                                        <p:tgtEl>
                                          <p:spTgt spid="27"/>
                                        </p:tgtEl>
                                      </p:cBhvr>
                                    </p:animEffect>
                                    <p:set>
                                      <p:cBhvr>
                                        <p:cTn id="56" dur="1" fill="hold">
                                          <p:stCondLst>
                                            <p:cond delay="1999"/>
                                          </p:stCondLst>
                                        </p:cTn>
                                        <p:tgtEl>
                                          <p:spTgt spid="2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00"/>
                                        <p:tgtEl>
                                          <p:spTgt spid="29"/>
                                        </p:tgtEl>
                                      </p:cBhvr>
                                    </p:animEffect>
                                    <p:anim calcmode="lin" valueType="num">
                                      <p:cBhvr>
                                        <p:cTn id="76" dur="1000" fill="hold"/>
                                        <p:tgtEl>
                                          <p:spTgt spid="29"/>
                                        </p:tgtEl>
                                        <p:attrNameLst>
                                          <p:attrName>ppt_x</p:attrName>
                                        </p:attrNameLst>
                                      </p:cBhvr>
                                      <p:tavLst>
                                        <p:tav tm="0">
                                          <p:val>
                                            <p:strVal val="#ppt_x"/>
                                          </p:val>
                                        </p:tav>
                                        <p:tav tm="100000">
                                          <p:val>
                                            <p:strVal val="#ppt_x"/>
                                          </p:val>
                                        </p:tav>
                                      </p:tavLst>
                                    </p:anim>
                                    <p:anim calcmode="lin" valueType="num">
                                      <p:cBhvr>
                                        <p:cTn id="7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2000"/>
                                        <p:tgtEl>
                                          <p:spTgt spid="29"/>
                                        </p:tgtEl>
                                      </p:cBhvr>
                                    </p:animEffect>
                                    <p:set>
                                      <p:cBhvr>
                                        <p:cTn id="82" dur="1" fill="hold">
                                          <p:stCondLst>
                                            <p:cond delay="1999"/>
                                          </p:stCondLst>
                                        </p:cTn>
                                        <p:tgtEl>
                                          <p:spTgt spid="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6"/>
                                        </p:tgtEl>
                                      </p:cBhvr>
                                    </p:animEffect>
                                    <p:set>
                                      <p:cBhvr>
                                        <p:cTn id="90" dur="1" fill="hold">
                                          <p:stCondLst>
                                            <p:cond delay="499"/>
                                          </p:stCondLst>
                                        </p:cTn>
                                        <p:tgtEl>
                                          <p:spTgt spid="1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8"/>
                                        </p:tgtEl>
                                      </p:cBhvr>
                                    </p:animEffect>
                                    <p:set>
                                      <p:cBhvr>
                                        <p:cTn id="93" dur="1" fill="hold">
                                          <p:stCondLst>
                                            <p:cond delay="499"/>
                                          </p:stCondLst>
                                        </p:cTn>
                                        <p:tgtEl>
                                          <p:spTgt spid="18"/>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1000"/>
                                        <p:tgtEl>
                                          <p:spTgt spid="25"/>
                                        </p:tgtEl>
                                      </p:cBhvr>
                                    </p:animEffect>
                                    <p:anim calcmode="lin" valueType="num">
                                      <p:cBhvr>
                                        <p:cTn id="99" dur="1000" fill="hold"/>
                                        <p:tgtEl>
                                          <p:spTgt spid="25"/>
                                        </p:tgtEl>
                                        <p:attrNameLst>
                                          <p:attrName>ppt_x</p:attrName>
                                        </p:attrNameLst>
                                      </p:cBhvr>
                                      <p:tavLst>
                                        <p:tav tm="0">
                                          <p:val>
                                            <p:strVal val="#ppt_x"/>
                                          </p:val>
                                        </p:tav>
                                        <p:tav tm="100000">
                                          <p:val>
                                            <p:strVal val="#ppt_x"/>
                                          </p:val>
                                        </p:tav>
                                      </p:tavLst>
                                    </p:anim>
                                    <p:anim calcmode="lin" valueType="num">
                                      <p:cBhvr>
                                        <p:cTn id="10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11"/>
                                        </p:tgtEl>
                                      </p:cBhvr>
                                    </p:animEffect>
                                    <p:set>
                                      <p:cBhvr>
                                        <p:cTn id="105" dur="1" fill="hold">
                                          <p:stCondLst>
                                            <p:cond delay="499"/>
                                          </p:stCondLst>
                                        </p:cTn>
                                        <p:tgtEl>
                                          <p:spTgt spid="11"/>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9"/>
                                        </p:tgtEl>
                                      </p:cBhvr>
                                    </p:animEffect>
                                    <p:set>
                                      <p:cBhvr>
                                        <p:cTn id="108" dur="1" fill="hold">
                                          <p:stCondLst>
                                            <p:cond delay="499"/>
                                          </p:stCondLst>
                                        </p:cTn>
                                        <p:tgtEl>
                                          <p:spTgt spid="19"/>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21"/>
                                        </p:tgtEl>
                                      </p:cBhvr>
                                    </p:animEffect>
                                    <p:set>
                                      <p:cBhvr>
                                        <p:cTn id="111" dur="1" fill="hold">
                                          <p:stCondLst>
                                            <p:cond delay="499"/>
                                          </p:stCondLst>
                                        </p:cTn>
                                        <p:tgtEl>
                                          <p:spTgt spid="21"/>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22"/>
                                        </p:tgtEl>
                                      </p:cBhvr>
                                    </p:animEffect>
                                    <p:set>
                                      <p:cBhvr>
                                        <p:cTn id="114" dur="1" fill="hold">
                                          <p:stCondLst>
                                            <p:cond delay="499"/>
                                          </p:stCondLst>
                                        </p:cTn>
                                        <p:tgtEl>
                                          <p:spTgt spid="22"/>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23"/>
                                        </p:tgtEl>
                                      </p:cBhvr>
                                    </p:animEffect>
                                    <p:set>
                                      <p:cBhvr>
                                        <p:cTn id="117" dur="1" fill="hold">
                                          <p:stCondLst>
                                            <p:cond delay="499"/>
                                          </p:stCondLst>
                                        </p:cTn>
                                        <p:tgtEl>
                                          <p:spTgt spid="23"/>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nodeType="clickEffect">
                                  <p:stCondLst>
                                    <p:cond delay="0"/>
                                  </p:stCondLst>
                                  <p:childTnLst>
                                    <p:set>
                                      <p:cBhvr>
                                        <p:cTn id="121" dur="1" fill="hold">
                                          <p:stCondLst>
                                            <p:cond delay="0"/>
                                          </p:stCondLst>
                                        </p:cTn>
                                        <p:tgtEl>
                                          <p:spTgt spid="2">
                                            <p:txEl>
                                              <p:pRg st="0" end="0"/>
                                            </p:txEl>
                                          </p:spTgt>
                                        </p:tgtEl>
                                        <p:attrNameLst>
                                          <p:attrName>style.visibility</p:attrName>
                                        </p:attrNameLst>
                                      </p:cBhvr>
                                      <p:to>
                                        <p:strVal val="visible"/>
                                      </p:to>
                                    </p:set>
                                    <p:animEffect transition="in" filter="fade">
                                      <p:cBhvr>
                                        <p:cTn id="122" dur="1000"/>
                                        <p:tgtEl>
                                          <p:spTgt spid="2">
                                            <p:txEl>
                                              <p:pRg st="0" end="0"/>
                                            </p:txEl>
                                          </p:spTgt>
                                        </p:tgtEl>
                                      </p:cBhvr>
                                    </p:animEffect>
                                    <p:anim calcmode="lin" valueType="num">
                                      <p:cBhvr>
                                        <p:cTn id="12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2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nodeType="clickEffect">
                                  <p:stCondLst>
                                    <p:cond delay="0"/>
                                  </p:stCondLst>
                                  <p:childTnLst>
                                    <p:set>
                                      <p:cBhvr>
                                        <p:cTn id="128" dur="1" fill="hold">
                                          <p:stCondLst>
                                            <p:cond delay="0"/>
                                          </p:stCondLst>
                                        </p:cTn>
                                        <p:tgtEl>
                                          <p:spTgt spid="12">
                                            <p:txEl>
                                              <p:pRg st="0" end="0"/>
                                            </p:txEl>
                                          </p:spTgt>
                                        </p:tgtEl>
                                        <p:attrNameLst>
                                          <p:attrName>style.visibility</p:attrName>
                                        </p:attrNameLst>
                                      </p:cBhvr>
                                      <p:to>
                                        <p:strVal val="visible"/>
                                      </p:to>
                                    </p:set>
                                    <p:animEffect transition="in" filter="fade">
                                      <p:cBhvr>
                                        <p:cTn id="129" dur="1000"/>
                                        <p:tgtEl>
                                          <p:spTgt spid="12">
                                            <p:txEl>
                                              <p:pRg st="0" end="0"/>
                                            </p:txEl>
                                          </p:spTgt>
                                        </p:tgtEl>
                                      </p:cBhvr>
                                    </p:animEffect>
                                    <p:anim calcmode="lin" valueType="num">
                                      <p:cBhvr>
                                        <p:cTn id="13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3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nodeType="clickEffect">
                                  <p:stCondLst>
                                    <p:cond delay="0"/>
                                  </p:stCondLst>
                                  <p:childTnLst>
                                    <p:set>
                                      <p:cBhvr>
                                        <p:cTn id="135" dur="1" fill="hold">
                                          <p:stCondLst>
                                            <p:cond delay="0"/>
                                          </p:stCondLst>
                                        </p:cTn>
                                        <p:tgtEl>
                                          <p:spTgt spid="13">
                                            <p:txEl>
                                              <p:pRg st="0" end="0"/>
                                            </p:txEl>
                                          </p:spTgt>
                                        </p:tgtEl>
                                        <p:attrNameLst>
                                          <p:attrName>style.visibility</p:attrName>
                                        </p:attrNameLst>
                                      </p:cBhvr>
                                      <p:to>
                                        <p:strVal val="visible"/>
                                      </p:to>
                                    </p:set>
                                    <p:animEffect transition="in" filter="fade">
                                      <p:cBhvr>
                                        <p:cTn id="136" dur="1000"/>
                                        <p:tgtEl>
                                          <p:spTgt spid="13">
                                            <p:txEl>
                                              <p:pRg st="0" end="0"/>
                                            </p:txEl>
                                          </p:spTgt>
                                        </p:tgtEl>
                                      </p:cBhvr>
                                    </p:animEffect>
                                    <p:anim calcmode="lin" valueType="num">
                                      <p:cBhvr>
                                        <p:cTn id="13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3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nodeType="clickEffect">
                                  <p:stCondLst>
                                    <p:cond delay="0"/>
                                  </p:stCondLst>
                                  <p:childTnLst>
                                    <p:set>
                                      <p:cBhvr>
                                        <p:cTn id="142" dur="1" fill="hold">
                                          <p:stCondLst>
                                            <p:cond delay="0"/>
                                          </p:stCondLst>
                                        </p:cTn>
                                        <p:tgtEl>
                                          <p:spTgt spid="14">
                                            <p:txEl>
                                              <p:pRg st="0" end="0"/>
                                            </p:txEl>
                                          </p:spTgt>
                                        </p:tgtEl>
                                        <p:attrNameLst>
                                          <p:attrName>style.visibility</p:attrName>
                                        </p:attrNameLst>
                                      </p:cBhvr>
                                      <p:to>
                                        <p:strVal val="visible"/>
                                      </p:to>
                                    </p:set>
                                    <p:animEffect transition="in" filter="fade">
                                      <p:cBhvr>
                                        <p:cTn id="143" dur="1000"/>
                                        <p:tgtEl>
                                          <p:spTgt spid="14">
                                            <p:txEl>
                                              <p:pRg st="0" end="0"/>
                                            </p:txEl>
                                          </p:spTgt>
                                        </p:tgtEl>
                                      </p:cBhvr>
                                    </p:animEffect>
                                    <p:anim calcmode="lin" valueType="num">
                                      <p:cBhvr>
                                        <p:cTn id="14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nodeType="clickEffect">
                                  <p:stCondLst>
                                    <p:cond delay="0"/>
                                  </p:stCondLst>
                                  <p:childTnLst>
                                    <p:set>
                                      <p:cBhvr>
                                        <p:cTn id="149" dur="1" fill="hold">
                                          <p:stCondLst>
                                            <p:cond delay="0"/>
                                          </p:stCondLst>
                                        </p:cTn>
                                        <p:tgtEl>
                                          <p:spTgt spid="15">
                                            <p:txEl>
                                              <p:pRg st="0" end="0"/>
                                            </p:txEl>
                                          </p:spTgt>
                                        </p:tgtEl>
                                        <p:attrNameLst>
                                          <p:attrName>style.visibility</p:attrName>
                                        </p:attrNameLst>
                                      </p:cBhvr>
                                      <p:to>
                                        <p:strVal val="visible"/>
                                      </p:to>
                                    </p:set>
                                    <p:animEffect transition="in" filter="fade">
                                      <p:cBhvr>
                                        <p:cTn id="150" dur="1000"/>
                                        <p:tgtEl>
                                          <p:spTgt spid="15">
                                            <p:txEl>
                                              <p:pRg st="0" end="0"/>
                                            </p:txEl>
                                          </p:spTgt>
                                        </p:tgtEl>
                                      </p:cBhvr>
                                    </p:animEffect>
                                    <p:anim calcmode="lin" valueType="num">
                                      <p:cBhvr>
                                        <p:cTn id="151"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52"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1" grpId="0" animBg="1"/>
      <p:bldP spid="11" grpId="1" animBg="1"/>
      <p:bldP spid="19" grpId="0" animBg="1"/>
      <p:bldP spid="19" grpId="1" animBg="1"/>
      <p:bldP spid="21" grpId="0" animBg="1"/>
      <p:bldP spid="21" grpId="1" animBg="1"/>
      <p:bldP spid="22" grpId="0" animBg="1"/>
      <p:bldP spid="22" grpId="1" animBg="1"/>
      <p:bldP spid="23" grpId="0" animBg="1"/>
      <p:bldP spid="2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ローチャート: 端子 14">
            <a:extLst>
              <a:ext uri="{FF2B5EF4-FFF2-40B4-BE49-F238E27FC236}">
                <a16:creationId xmlns:a16="http://schemas.microsoft.com/office/drawing/2014/main" id="{DF422BB3-BD83-E00E-AC56-5D7A060D95D4}"/>
              </a:ext>
            </a:extLst>
          </p:cNvPr>
          <p:cNvSpPr/>
          <p:nvPr/>
        </p:nvSpPr>
        <p:spPr>
          <a:xfrm>
            <a:off x="2479210" y="5056765"/>
            <a:ext cx="4034118" cy="701859"/>
          </a:xfrm>
          <a:prstGeom prst="flowChartTermina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64A1396-A72A-DCD2-7219-164831DFF245}"/>
              </a:ext>
            </a:extLst>
          </p:cNvPr>
          <p:cNvSpPr txBox="1"/>
          <p:nvPr/>
        </p:nvSpPr>
        <p:spPr>
          <a:xfrm>
            <a:off x="776309" y="2407019"/>
            <a:ext cx="6955750" cy="2913618"/>
          </a:xfrm>
          <a:prstGeom prst="rect">
            <a:avLst/>
          </a:prstGeom>
          <a:noFill/>
        </p:spPr>
        <p:txBody>
          <a:bodyPr vert="eaVert" wrap="none" rtlCol="0">
            <a:spAutoFit/>
          </a:bodyPr>
          <a:lstStyle/>
          <a:p>
            <a:r>
              <a:rPr kumimoji="1" lang="ja-JP" altLang="en-US" sz="4400" dirty="0">
                <a:latin typeface="AR P丸ゴシック体E" panose="020F0900000000000000" pitchFamily="50" charset="-128"/>
                <a:ea typeface="AR P丸ゴシック体E" panose="020F0900000000000000" pitchFamily="50" charset="-128"/>
              </a:rPr>
              <a:t>問題解決力</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表現力</a:t>
            </a:r>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a:t>
            </a:r>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判断力</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思考力</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問題発見</a:t>
            </a:r>
            <a:r>
              <a:rPr kumimoji="1" lang="ja-JP" altLang="en-US" sz="4400" dirty="0">
                <a:solidFill>
                  <a:srgbClr val="FF0000"/>
                </a:solidFill>
                <a:latin typeface="AR P丸ゴシック体E" panose="020F0900000000000000" pitchFamily="50" charset="-128"/>
                <a:ea typeface="AR P丸ゴシック体E" panose="020F0900000000000000" pitchFamily="50" charset="-128"/>
              </a:rPr>
              <a:t>力</a:t>
            </a:r>
            <a:endParaRPr kumimoji="1" lang="en-US" altLang="ja-JP" sz="4400" dirty="0">
              <a:solidFill>
                <a:srgbClr val="FF0000"/>
              </a:solidFill>
              <a:latin typeface="AR P丸ゴシック体E" panose="020F0900000000000000" pitchFamily="50" charset="-128"/>
              <a:ea typeface="AR P丸ゴシック体E" panose="020F0900000000000000" pitchFamily="50" charset="-128"/>
            </a:endParaRPr>
          </a:p>
          <a:p>
            <a:endParaRPr kumimoji="1" lang="ja-JP" altLang="en-US" sz="4400" dirty="0">
              <a:latin typeface="AR P丸ゴシック体E" panose="020F0900000000000000" pitchFamily="50" charset="-128"/>
              <a:ea typeface="AR P丸ゴシック体E" panose="020F0900000000000000" pitchFamily="50" charset="-128"/>
            </a:endParaRPr>
          </a:p>
        </p:txBody>
      </p:sp>
      <p:sp>
        <p:nvSpPr>
          <p:cNvPr id="4" name="矢印: 右 3">
            <a:extLst>
              <a:ext uri="{FF2B5EF4-FFF2-40B4-BE49-F238E27FC236}">
                <a16:creationId xmlns:a16="http://schemas.microsoft.com/office/drawing/2014/main" id="{89157568-7090-0149-AD18-9D331B1D91B5}"/>
              </a:ext>
            </a:extLst>
          </p:cNvPr>
          <p:cNvSpPr/>
          <p:nvPr/>
        </p:nvSpPr>
        <p:spPr>
          <a:xfrm>
            <a:off x="1721225" y="1277468"/>
            <a:ext cx="6010834" cy="1129552"/>
          </a:xfrm>
          <a:prstGeom prst="rightArrow">
            <a:avLst>
              <a:gd name="adj1" fmla="val 70290"/>
              <a:gd name="adj2" fmla="val 500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DC445A9-07F0-AA2E-33C2-CDB1DEFE736B}"/>
              </a:ext>
            </a:extLst>
          </p:cNvPr>
          <p:cNvSpPr txBox="1"/>
          <p:nvPr/>
        </p:nvSpPr>
        <p:spPr>
          <a:xfrm>
            <a:off x="3446433" y="1492678"/>
            <a:ext cx="2013693" cy="707886"/>
          </a:xfrm>
          <a:prstGeom prst="rect">
            <a:avLst/>
          </a:prstGeom>
          <a:noFill/>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学 び 方</a:t>
            </a:r>
          </a:p>
        </p:txBody>
      </p:sp>
      <p:sp>
        <p:nvSpPr>
          <p:cNvPr id="7" name="テキスト ボックス 6">
            <a:extLst>
              <a:ext uri="{FF2B5EF4-FFF2-40B4-BE49-F238E27FC236}">
                <a16:creationId xmlns:a16="http://schemas.microsoft.com/office/drawing/2014/main" id="{05A83886-E6FC-9C80-B41E-2B336BFD5F59}"/>
              </a:ext>
            </a:extLst>
          </p:cNvPr>
          <p:cNvSpPr txBox="1"/>
          <p:nvPr/>
        </p:nvSpPr>
        <p:spPr>
          <a:xfrm>
            <a:off x="1930893" y="1492678"/>
            <a:ext cx="5282215" cy="707886"/>
          </a:xfrm>
          <a:prstGeom prst="rect">
            <a:avLst/>
          </a:prstGeom>
          <a:solidFill>
            <a:srgbClr val="FFFFFF"/>
          </a:solidFill>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問題解決的な学習過程</a:t>
            </a:r>
          </a:p>
        </p:txBody>
      </p:sp>
      <p:sp>
        <p:nvSpPr>
          <p:cNvPr id="9" name="テキスト ボックス 8">
            <a:extLst>
              <a:ext uri="{FF2B5EF4-FFF2-40B4-BE49-F238E27FC236}">
                <a16:creationId xmlns:a16="http://schemas.microsoft.com/office/drawing/2014/main" id="{96A5CEB6-F262-EE89-DB65-F8B5C32CEE46}"/>
              </a:ext>
            </a:extLst>
          </p:cNvPr>
          <p:cNvSpPr txBox="1"/>
          <p:nvPr/>
        </p:nvSpPr>
        <p:spPr>
          <a:xfrm>
            <a:off x="2727810" y="5045544"/>
            <a:ext cx="4270681" cy="707886"/>
          </a:xfrm>
          <a:prstGeom prst="rect">
            <a:avLst/>
          </a:prstGeom>
          <a:noFill/>
          <a:ln>
            <a:noFill/>
          </a:ln>
        </p:spPr>
        <p:txBody>
          <a:bodyPr wrap="square">
            <a:spAutoFit/>
          </a:bodyPr>
          <a:lstStyle/>
          <a:p>
            <a:r>
              <a:rPr kumimoji="1" lang="ja-JP" altLang="en-US" sz="4000" dirty="0">
                <a:latin typeface="AR P丸ゴシック体E" panose="020F0900000000000000" pitchFamily="50" charset="-128"/>
                <a:ea typeface="AR P丸ゴシック体E" panose="020F0900000000000000" pitchFamily="50" charset="-128"/>
              </a:rPr>
              <a:t>知  識 ・ 理  解</a:t>
            </a:r>
          </a:p>
        </p:txBody>
      </p:sp>
      <p:sp>
        <p:nvSpPr>
          <p:cNvPr id="3" name="テキスト ボックス 2">
            <a:extLst>
              <a:ext uri="{FF2B5EF4-FFF2-40B4-BE49-F238E27FC236}">
                <a16:creationId xmlns:a16="http://schemas.microsoft.com/office/drawing/2014/main" id="{5B2D116A-8B84-F0C5-5055-13480029D6DC}"/>
              </a:ext>
            </a:extLst>
          </p:cNvPr>
          <p:cNvSpPr txBox="1"/>
          <p:nvPr/>
        </p:nvSpPr>
        <p:spPr>
          <a:xfrm rot="1710954">
            <a:off x="1800363" y="5587957"/>
            <a:ext cx="783324" cy="707886"/>
          </a:xfrm>
          <a:prstGeom prst="rect">
            <a:avLst/>
          </a:prstGeom>
          <a:noFill/>
          <a:ln>
            <a:noFill/>
          </a:ln>
        </p:spPr>
        <p:txBody>
          <a:bodyPr wrap="square">
            <a:spAutoFit/>
          </a:bodyPr>
          <a:lstStyle/>
          <a:p>
            <a:r>
              <a:rPr kumimoji="1" lang="ja-JP" altLang="en-US" sz="4000" dirty="0">
                <a:solidFill>
                  <a:schemeClr val="accent1">
                    <a:lumMod val="75000"/>
                  </a:schemeClr>
                </a:solidFill>
                <a:latin typeface="AR P丸ゴシック体E" panose="020F0900000000000000" pitchFamily="50" charset="-128"/>
                <a:ea typeface="AR P丸ゴシック体E" panose="020F0900000000000000" pitchFamily="50" charset="-128"/>
              </a:rPr>
              <a:t>学</a:t>
            </a:r>
          </a:p>
        </p:txBody>
      </p:sp>
      <p:sp>
        <p:nvSpPr>
          <p:cNvPr id="6" name="楕円 5">
            <a:extLst>
              <a:ext uri="{FF2B5EF4-FFF2-40B4-BE49-F238E27FC236}">
                <a16:creationId xmlns:a16="http://schemas.microsoft.com/office/drawing/2014/main" id="{1C58EEB0-6E5D-5584-E3A8-CDFA79D958FA}"/>
              </a:ext>
            </a:extLst>
          </p:cNvPr>
          <p:cNvSpPr/>
          <p:nvPr/>
        </p:nvSpPr>
        <p:spPr>
          <a:xfrm>
            <a:off x="223765" y="583957"/>
            <a:ext cx="8696469" cy="6203516"/>
          </a:xfrm>
          <a:prstGeom prst="ellipse">
            <a:avLst/>
          </a:prstGeom>
          <a:solidFill>
            <a:srgbClr val="009EDE">
              <a:alpha val="1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91C4D71A-2960-FA72-96E8-0646096774EE}"/>
              </a:ext>
            </a:extLst>
          </p:cNvPr>
          <p:cNvSpPr txBox="1"/>
          <p:nvPr/>
        </p:nvSpPr>
        <p:spPr>
          <a:xfrm>
            <a:off x="1303269" y="140186"/>
            <a:ext cx="6846746" cy="1077218"/>
          </a:xfrm>
          <a:prstGeom prst="rect">
            <a:avLst/>
          </a:prstGeom>
          <a:solidFill>
            <a:srgbClr val="FFFFFF"/>
          </a:solid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それぞれの</a:t>
            </a:r>
            <a:r>
              <a:rPr kumimoji="1" lang="ja-JP" altLang="en-US" sz="3200" dirty="0">
                <a:solidFill>
                  <a:srgbClr val="FF0000"/>
                </a:solidFill>
                <a:latin typeface="AR P丸ゴシック体E" panose="020F0900000000000000" pitchFamily="50" charset="-128"/>
                <a:ea typeface="AR P丸ゴシック体E" panose="020F0900000000000000" pitchFamily="50" charset="-128"/>
              </a:rPr>
              <a:t>「力」</a:t>
            </a:r>
            <a:r>
              <a:rPr kumimoji="1" lang="ja-JP" altLang="en-US" sz="3200" dirty="0">
                <a:latin typeface="AR P丸ゴシック体E" panose="020F0900000000000000" pitchFamily="50" charset="-128"/>
                <a:ea typeface="AR P丸ゴシック体E" panose="020F0900000000000000" pitchFamily="50" charset="-128"/>
              </a:rPr>
              <a:t>の部分を</a:t>
            </a:r>
            <a:r>
              <a:rPr kumimoji="1" lang="ja-JP" altLang="en-US" sz="3200" dirty="0">
                <a:solidFill>
                  <a:srgbClr val="FF0000"/>
                </a:solidFill>
                <a:latin typeface="AR P丸ゴシック体E" panose="020F0900000000000000" pitchFamily="50" charset="-128"/>
                <a:ea typeface="AR P丸ゴシック体E" panose="020F0900000000000000" pitchFamily="50" charset="-128"/>
              </a:rPr>
              <a:t>「学習過程」</a:t>
            </a:r>
            <a:endParaRPr kumimoji="1" lang="en-US" altLang="ja-JP" sz="3200" dirty="0">
              <a:solidFill>
                <a:srgbClr val="FF0000"/>
              </a:solidFill>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を表す言葉に置き換えられるかな</a:t>
            </a:r>
          </a:p>
        </p:txBody>
      </p:sp>
      <p:sp>
        <p:nvSpPr>
          <p:cNvPr id="8" name="テキスト ボックス 7">
            <a:extLst>
              <a:ext uri="{FF2B5EF4-FFF2-40B4-BE49-F238E27FC236}">
                <a16:creationId xmlns:a16="http://schemas.microsoft.com/office/drawing/2014/main" id="{6136F5FD-1AC9-2A12-3FA6-AE45AF3C3660}"/>
              </a:ext>
            </a:extLst>
          </p:cNvPr>
          <p:cNvSpPr txBox="1"/>
          <p:nvPr/>
        </p:nvSpPr>
        <p:spPr>
          <a:xfrm>
            <a:off x="2408166" y="3439242"/>
            <a:ext cx="553998" cy="1323439"/>
          </a:xfrm>
          <a:prstGeom prst="rect">
            <a:avLst/>
          </a:prstGeom>
          <a:noFill/>
        </p:spPr>
        <p:txBody>
          <a:bodyPr vert="eaVert"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検索能力</a:t>
            </a:r>
          </a:p>
        </p:txBody>
      </p:sp>
      <p:sp>
        <p:nvSpPr>
          <p:cNvPr id="12" name="テキスト ボックス 11">
            <a:extLst>
              <a:ext uri="{FF2B5EF4-FFF2-40B4-BE49-F238E27FC236}">
                <a16:creationId xmlns:a16="http://schemas.microsoft.com/office/drawing/2014/main" id="{57F1EA15-5054-6A54-F817-E224FE0D8762}"/>
              </a:ext>
            </a:extLst>
          </p:cNvPr>
          <p:cNvSpPr txBox="1"/>
          <p:nvPr/>
        </p:nvSpPr>
        <p:spPr>
          <a:xfrm>
            <a:off x="3837216" y="3434720"/>
            <a:ext cx="553998" cy="1015663"/>
          </a:xfrm>
          <a:prstGeom prst="rect">
            <a:avLst/>
          </a:prstGeom>
          <a:noFill/>
        </p:spPr>
        <p:txBody>
          <a:bodyPr vert="eaVert"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対話力</a:t>
            </a:r>
          </a:p>
        </p:txBody>
      </p:sp>
      <p:sp>
        <p:nvSpPr>
          <p:cNvPr id="13" name="テキスト ボックス 12">
            <a:extLst>
              <a:ext uri="{FF2B5EF4-FFF2-40B4-BE49-F238E27FC236}">
                <a16:creationId xmlns:a16="http://schemas.microsoft.com/office/drawing/2014/main" id="{14A17934-E7CC-4A77-8320-4A4A24A90D98}"/>
              </a:ext>
            </a:extLst>
          </p:cNvPr>
          <p:cNvSpPr txBox="1"/>
          <p:nvPr/>
        </p:nvSpPr>
        <p:spPr>
          <a:xfrm>
            <a:off x="5230640" y="3240575"/>
            <a:ext cx="553998" cy="1890902"/>
          </a:xfrm>
          <a:prstGeom prst="rect">
            <a:avLst/>
          </a:prstGeom>
          <a:noFill/>
        </p:spPr>
        <p:txBody>
          <a:bodyPr vert="eaVert"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プレゼン能力</a:t>
            </a:r>
          </a:p>
        </p:txBody>
      </p:sp>
      <p:sp>
        <p:nvSpPr>
          <p:cNvPr id="14" name="テキスト ボックス 13">
            <a:extLst>
              <a:ext uri="{FF2B5EF4-FFF2-40B4-BE49-F238E27FC236}">
                <a16:creationId xmlns:a16="http://schemas.microsoft.com/office/drawing/2014/main" id="{F3BB732C-DEFF-F891-8561-91672C403765}"/>
              </a:ext>
            </a:extLst>
          </p:cNvPr>
          <p:cNvSpPr txBox="1"/>
          <p:nvPr/>
        </p:nvSpPr>
        <p:spPr>
          <a:xfrm>
            <a:off x="6382692" y="3429001"/>
            <a:ext cx="553998" cy="1015663"/>
          </a:xfrm>
          <a:prstGeom prst="rect">
            <a:avLst/>
          </a:prstGeom>
          <a:noFill/>
        </p:spPr>
        <p:txBody>
          <a:bodyPr vert="eaVert"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実践力</a:t>
            </a:r>
          </a:p>
        </p:txBody>
      </p:sp>
      <p:sp>
        <p:nvSpPr>
          <p:cNvPr id="17" name="テキスト ボックス 16">
            <a:extLst>
              <a:ext uri="{FF2B5EF4-FFF2-40B4-BE49-F238E27FC236}">
                <a16:creationId xmlns:a16="http://schemas.microsoft.com/office/drawing/2014/main" id="{D14C4CE7-1E0F-6847-D1E6-7CD91D8F61C4}"/>
              </a:ext>
            </a:extLst>
          </p:cNvPr>
          <p:cNvSpPr txBox="1"/>
          <p:nvPr/>
        </p:nvSpPr>
        <p:spPr>
          <a:xfrm rot="869300">
            <a:off x="3277616" y="6028610"/>
            <a:ext cx="758397" cy="707886"/>
          </a:xfrm>
          <a:prstGeom prst="rect">
            <a:avLst/>
          </a:prstGeom>
          <a:noFill/>
          <a:ln>
            <a:noFill/>
          </a:ln>
        </p:spPr>
        <p:txBody>
          <a:bodyPr wrap="square">
            <a:spAutoFit/>
          </a:bodyPr>
          <a:lstStyle/>
          <a:p>
            <a:r>
              <a:rPr kumimoji="1" lang="ja-JP" altLang="en-US" sz="4000" dirty="0">
                <a:solidFill>
                  <a:schemeClr val="accent1">
                    <a:lumMod val="75000"/>
                  </a:schemeClr>
                </a:solidFill>
                <a:latin typeface="AR P丸ゴシック体E" panose="020F0900000000000000" pitchFamily="50" charset="-128"/>
                <a:ea typeface="AR P丸ゴシック体E" panose="020F0900000000000000" pitchFamily="50" charset="-128"/>
              </a:rPr>
              <a:t>ぶ</a:t>
            </a:r>
          </a:p>
        </p:txBody>
      </p:sp>
      <p:sp>
        <p:nvSpPr>
          <p:cNvPr id="18" name="テキスト ボックス 17">
            <a:extLst>
              <a:ext uri="{FF2B5EF4-FFF2-40B4-BE49-F238E27FC236}">
                <a16:creationId xmlns:a16="http://schemas.microsoft.com/office/drawing/2014/main" id="{F5083EEB-1213-7DC9-7F2F-AAE7B909A6DD}"/>
              </a:ext>
            </a:extLst>
          </p:cNvPr>
          <p:cNvSpPr txBox="1"/>
          <p:nvPr/>
        </p:nvSpPr>
        <p:spPr>
          <a:xfrm rot="21129191">
            <a:off x="5035528" y="6040054"/>
            <a:ext cx="704084" cy="707886"/>
          </a:xfrm>
          <a:prstGeom prst="rect">
            <a:avLst/>
          </a:prstGeom>
          <a:noFill/>
          <a:ln>
            <a:noFill/>
          </a:ln>
        </p:spPr>
        <p:txBody>
          <a:bodyPr wrap="square">
            <a:spAutoFit/>
          </a:bodyPr>
          <a:lstStyle/>
          <a:p>
            <a:r>
              <a:rPr kumimoji="1" lang="ja-JP" altLang="en-US" sz="4000" dirty="0">
                <a:solidFill>
                  <a:schemeClr val="accent1">
                    <a:lumMod val="75000"/>
                  </a:schemeClr>
                </a:solidFill>
                <a:latin typeface="AR P丸ゴシック体E" panose="020F0900000000000000" pitchFamily="50" charset="-128"/>
                <a:ea typeface="AR P丸ゴシック体E" panose="020F0900000000000000" pitchFamily="50" charset="-128"/>
              </a:rPr>
              <a:t>意</a:t>
            </a:r>
          </a:p>
        </p:txBody>
      </p:sp>
      <p:sp>
        <p:nvSpPr>
          <p:cNvPr id="19" name="テキスト ボックス 18">
            <a:extLst>
              <a:ext uri="{FF2B5EF4-FFF2-40B4-BE49-F238E27FC236}">
                <a16:creationId xmlns:a16="http://schemas.microsoft.com/office/drawing/2014/main" id="{48D52E8F-16A7-6C6C-4468-A7B105E78E95}"/>
              </a:ext>
            </a:extLst>
          </p:cNvPr>
          <p:cNvSpPr txBox="1"/>
          <p:nvPr/>
        </p:nvSpPr>
        <p:spPr>
          <a:xfrm rot="20361947">
            <a:off x="6614988" y="5530711"/>
            <a:ext cx="719230" cy="707886"/>
          </a:xfrm>
          <a:prstGeom prst="rect">
            <a:avLst/>
          </a:prstGeom>
          <a:noFill/>
          <a:ln>
            <a:noFill/>
          </a:ln>
        </p:spPr>
        <p:txBody>
          <a:bodyPr wrap="square">
            <a:spAutoFit/>
          </a:bodyPr>
          <a:lstStyle/>
          <a:p>
            <a:r>
              <a:rPr kumimoji="1" lang="ja-JP" altLang="en-US" sz="4000" dirty="0">
                <a:solidFill>
                  <a:schemeClr val="accent1">
                    <a:lumMod val="75000"/>
                  </a:schemeClr>
                </a:solidFill>
                <a:latin typeface="AR P丸ゴシック体E" panose="020F0900000000000000" pitchFamily="50" charset="-128"/>
                <a:ea typeface="AR P丸ゴシック体E" panose="020F0900000000000000" pitchFamily="50" charset="-128"/>
              </a:rPr>
              <a:t>欲</a:t>
            </a:r>
          </a:p>
        </p:txBody>
      </p:sp>
      <p:sp>
        <p:nvSpPr>
          <p:cNvPr id="22" name="テキスト ボックス 21">
            <a:extLst>
              <a:ext uri="{FF2B5EF4-FFF2-40B4-BE49-F238E27FC236}">
                <a16:creationId xmlns:a16="http://schemas.microsoft.com/office/drawing/2014/main" id="{05C50C76-1158-4EC8-86AC-522F1B5F4035}"/>
              </a:ext>
            </a:extLst>
          </p:cNvPr>
          <p:cNvSpPr txBox="1"/>
          <p:nvPr/>
        </p:nvSpPr>
        <p:spPr>
          <a:xfrm>
            <a:off x="1552643" y="2346754"/>
            <a:ext cx="800219" cy="3105978"/>
          </a:xfrm>
          <a:prstGeom prst="rect">
            <a:avLst/>
          </a:prstGeom>
          <a:solidFill>
            <a:srgbClr val="FFFFFF"/>
          </a:solidFill>
        </p:spPr>
        <p:txBody>
          <a:bodyPr vert="eaVert"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問題に気づく</a:t>
            </a:r>
          </a:p>
        </p:txBody>
      </p:sp>
      <p:sp>
        <p:nvSpPr>
          <p:cNvPr id="27" name="テキスト ボックス 26">
            <a:extLst>
              <a:ext uri="{FF2B5EF4-FFF2-40B4-BE49-F238E27FC236}">
                <a16:creationId xmlns:a16="http://schemas.microsoft.com/office/drawing/2014/main" id="{F1F62E44-E8C2-A5A5-29C0-68AB79D313EB}"/>
              </a:ext>
            </a:extLst>
          </p:cNvPr>
          <p:cNvSpPr txBox="1"/>
          <p:nvPr/>
        </p:nvSpPr>
        <p:spPr>
          <a:xfrm>
            <a:off x="2829515" y="2294155"/>
            <a:ext cx="800219" cy="2721258"/>
          </a:xfrm>
          <a:prstGeom prst="rect">
            <a:avLst/>
          </a:prstGeom>
          <a:solidFill>
            <a:srgbClr val="FFFFFF"/>
          </a:solidFill>
        </p:spPr>
        <p:txBody>
          <a:bodyPr vert="eaVert"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学び・調べる</a:t>
            </a:r>
          </a:p>
        </p:txBody>
      </p:sp>
      <p:sp>
        <p:nvSpPr>
          <p:cNvPr id="28" name="テキスト ボックス 27">
            <a:extLst>
              <a:ext uri="{FF2B5EF4-FFF2-40B4-BE49-F238E27FC236}">
                <a16:creationId xmlns:a16="http://schemas.microsoft.com/office/drawing/2014/main" id="{F2F72D29-7AB8-3A9A-9963-670425816B5C}"/>
              </a:ext>
            </a:extLst>
          </p:cNvPr>
          <p:cNvSpPr txBox="1"/>
          <p:nvPr/>
        </p:nvSpPr>
        <p:spPr>
          <a:xfrm>
            <a:off x="4239703" y="2271454"/>
            <a:ext cx="800219" cy="2790187"/>
          </a:xfrm>
          <a:prstGeom prst="rect">
            <a:avLst/>
          </a:prstGeom>
          <a:solidFill>
            <a:srgbClr val="FFFFFF"/>
          </a:solidFill>
        </p:spPr>
        <p:txBody>
          <a:bodyPr vert="eaVert"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まとめ</a:t>
            </a:r>
            <a:r>
              <a:rPr kumimoji="1" lang="ja-JP" altLang="en-US" sz="2800" dirty="0">
                <a:latin typeface="AR P丸ゴシック体E" panose="020F0900000000000000" pitchFamily="50" charset="-128"/>
                <a:ea typeface="AR P丸ゴシック体E" panose="020F0900000000000000" pitchFamily="50" charset="-128"/>
              </a:rPr>
              <a:t>・</a:t>
            </a:r>
            <a:r>
              <a:rPr kumimoji="1" lang="ja-JP" altLang="en-US" sz="4000" dirty="0">
                <a:latin typeface="AR P丸ゴシック体E" panose="020F0900000000000000" pitchFamily="50" charset="-128"/>
                <a:ea typeface="AR P丸ゴシック体E" panose="020F0900000000000000" pitchFamily="50" charset="-128"/>
              </a:rPr>
              <a:t>吟味</a:t>
            </a:r>
          </a:p>
        </p:txBody>
      </p:sp>
      <p:sp>
        <p:nvSpPr>
          <p:cNvPr id="29" name="テキスト ボックス 28">
            <a:extLst>
              <a:ext uri="{FF2B5EF4-FFF2-40B4-BE49-F238E27FC236}">
                <a16:creationId xmlns:a16="http://schemas.microsoft.com/office/drawing/2014/main" id="{1987A782-D25C-6909-B2F8-3FB7E3FD774A}"/>
              </a:ext>
            </a:extLst>
          </p:cNvPr>
          <p:cNvSpPr txBox="1"/>
          <p:nvPr/>
        </p:nvSpPr>
        <p:spPr>
          <a:xfrm>
            <a:off x="5637976" y="2367153"/>
            <a:ext cx="800219" cy="2144177"/>
          </a:xfrm>
          <a:prstGeom prst="rect">
            <a:avLst/>
          </a:prstGeom>
          <a:solidFill>
            <a:srgbClr val="FFFFFF"/>
          </a:solidFill>
        </p:spPr>
        <p:txBody>
          <a:bodyPr vert="eaVert"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発信する</a:t>
            </a:r>
          </a:p>
        </p:txBody>
      </p:sp>
      <p:sp>
        <p:nvSpPr>
          <p:cNvPr id="30" name="テキスト ボックス 29">
            <a:extLst>
              <a:ext uri="{FF2B5EF4-FFF2-40B4-BE49-F238E27FC236}">
                <a16:creationId xmlns:a16="http://schemas.microsoft.com/office/drawing/2014/main" id="{870F28A5-CBCD-DF83-13A3-B13AC2D483AC}"/>
              </a:ext>
            </a:extLst>
          </p:cNvPr>
          <p:cNvSpPr txBox="1"/>
          <p:nvPr/>
        </p:nvSpPr>
        <p:spPr>
          <a:xfrm>
            <a:off x="6923659" y="2401826"/>
            <a:ext cx="800219" cy="2889574"/>
          </a:xfrm>
          <a:prstGeom prst="rect">
            <a:avLst/>
          </a:prstGeom>
          <a:solidFill>
            <a:srgbClr val="FFFFFF"/>
          </a:solidFill>
        </p:spPr>
        <p:txBody>
          <a:bodyPr vert="eaVert"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実践する　　　</a:t>
            </a:r>
          </a:p>
        </p:txBody>
      </p:sp>
    </p:spTree>
    <p:extLst>
      <p:ext uri="{BB962C8B-B14F-4D97-AF65-F5344CB8AC3E}">
        <p14:creationId xmlns:p14="http://schemas.microsoft.com/office/powerpoint/2010/main" val="38272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1000"/>
                                        <p:tgtEl>
                                          <p:spTgt spid="2">
                                            <p:txEl>
                                              <p:pRg st="8" end="8"/>
                                            </p:txEl>
                                          </p:spTgt>
                                        </p:tgtEl>
                                      </p:cBhvr>
                                    </p:animEffect>
                                    <p:anim calcmode="lin" valueType="num">
                                      <p:cBhvr>
                                        <p:cTn id="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animEffect transition="in" filter="fade">
                                      <p:cBhvr>
                                        <p:cTn id="14" dur="1000"/>
                                        <p:tgtEl>
                                          <p:spTgt spid="2">
                                            <p:txEl>
                                              <p:pRg st="6" end="6"/>
                                            </p:txEl>
                                          </p:spTgt>
                                        </p:tgtEl>
                                      </p:cBhvr>
                                    </p:animEffect>
                                    <p:anim calcmode="lin" valueType="num">
                                      <p:cBhvr>
                                        <p:cTn id="1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1000"/>
                                        <p:tgtEl>
                                          <p:spTgt spid="2">
                                            <p:txEl>
                                              <p:pRg st="0" end="0"/>
                                            </p:txEl>
                                          </p:spTgt>
                                        </p:tgtEl>
                                      </p:cBhvr>
                                    </p:animEffect>
                                    <p:anim calcmode="lin" valueType="num">
                                      <p:cBhvr>
                                        <p:cTn id="3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1000"/>
                                        <p:tgtEl>
                                          <p:spTgt spid="18"/>
                                        </p:tgtEl>
                                      </p:cBhvr>
                                    </p:animEffect>
                                    <p:anim calcmode="lin" valueType="num">
                                      <p:cBhvr>
                                        <p:cTn id="65" dur="1000" fill="hold"/>
                                        <p:tgtEl>
                                          <p:spTgt spid="18"/>
                                        </p:tgtEl>
                                        <p:attrNameLst>
                                          <p:attrName>ppt_x</p:attrName>
                                        </p:attrNameLst>
                                      </p:cBhvr>
                                      <p:tavLst>
                                        <p:tav tm="0">
                                          <p:val>
                                            <p:strVal val="#ppt_x"/>
                                          </p:val>
                                        </p:tav>
                                        <p:tav tm="100000">
                                          <p:val>
                                            <p:strVal val="#ppt_x"/>
                                          </p:val>
                                        </p:tav>
                                      </p:tavLst>
                                    </p:anim>
                                    <p:anim calcmode="lin" valueType="num">
                                      <p:cBhvr>
                                        <p:cTn id="66" dur="1000" fill="hold"/>
                                        <p:tgtEl>
                                          <p:spTgt spid="18"/>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1000"/>
                                        <p:tgtEl>
                                          <p:spTgt spid="19"/>
                                        </p:tgtEl>
                                      </p:cBhvr>
                                    </p:animEffect>
                                    <p:anim calcmode="lin" valueType="num">
                                      <p:cBhvr>
                                        <p:cTn id="70" dur="1000" fill="hold"/>
                                        <p:tgtEl>
                                          <p:spTgt spid="19"/>
                                        </p:tgtEl>
                                        <p:attrNameLst>
                                          <p:attrName>ppt_x</p:attrName>
                                        </p:attrNameLst>
                                      </p:cBhvr>
                                      <p:tavLst>
                                        <p:tav tm="0">
                                          <p:val>
                                            <p:strVal val="#ppt_x"/>
                                          </p:val>
                                        </p:tav>
                                        <p:tav tm="100000">
                                          <p:val>
                                            <p:strVal val="#ppt_x"/>
                                          </p:val>
                                        </p:tav>
                                      </p:tavLst>
                                    </p:anim>
                                    <p:anim calcmode="lin" valueType="num">
                                      <p:cBhvr>
                                        <p:cTn id="71" dur="1000" fill="hold"/>
                                        <p:tgtEl>
                                          <p:spTgt spid="19"/>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1000"/>
                                        <p:tgtEl>
                                          <p:spTgt spid="6"/>
                                        </p:tgtEl>
                                      </p:cBhvr>
                                    </p:animEffect>
                                    <p:anim calcmode="lin" valueType="num">
                                      <p:cBhvr>
                                        <p:cTn id="75" dur="1000" fill="hold"/>
                                        <p:tgtEl>
                                          <p:spTgt spid="6"/>
                                        </p:tgtEl>
                                        <p:attrNameLst>
                                          <p:attrName>ppt_x</p:attrName>
                                        </p:attrNameLst>
                                      </p:cBhvr>
                                      <p:tavLst>
                                        <p:tav tm="0">
                                          <p:val>
                                            <p:strVal val="#ppt_x"/>
                                          </p:val>
                                        </p:tav>
                                        <p:tav tm="100000">
                                          <p:val>
                                            <p:strVal val="#ppt_x"/>
                                          </p:val>
                                        </p:tav>
                                      </p:tavLst>
                                    </p:anim>
                                    <p:anim calcmode="lin" valueType="num">
                                      <p:cBhvr>
                                        <p:cTn id="7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1000"/>
                                        <p:tgtEl>
                                          <p:spTgt spid="8"/>
                                        </p:tgtEl>
                                      </p:cBhvr>
                                    </p:animEffect>
                                    <p:anim calcmode="lin" valueType="num">
                                      <p:cBhvr>
                                        <p:cTn id="82" dur="1000" fill="hold"/>
                                        <p:tgtEl>
                                          <p:spTgt spid="8"/>
                                        </p:tgtEl>
                                        <p:attrNameLst>
                                          <p:attrName>ppt_x</p:attrName>
                                        </p:attrNameLst>
                                      </p:cBhvr>
                                      <p:tavLst>
                                        <p:tav tm="0">
                                          <p:val>
                                            <p:strVal val="#ppt_x"/>
                                          </p:val>
                                        </p:tav>
                                        <p:tav tm="100000">
                                          <p:val>
                                            <p:strVal val="#ppt_x"/>
                                          </p:val>
                                        </p:tav>
                                      </p:tavLst>
                                    </p:anim>
                                    <p:anim calcmode="lin" valueType="num">
                                      <p:cBhvr>
                                        <p:cTn id="8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1000"/>
                                        <p:tgtEl>
                                          <p:spTgt spid="12"/>
                                        </p:tgtEl>
                                      </p:cBhvr>
                                    </p:animEffect>
                                    <p:anim calcmode="lin" valueType="num">
                                      <p:cBhvr>
                                        <p:cTn id="89" dur="1000" fill="hold"/>
                                        <p:tgtEl>
                                          <p:spTgt spid="12"/>
                                        </p:tgtEl>
                                        <p:attrNameLst>
                                          <p:attrName>ppt_x</p:attrName>
                                        </p:attrNameLst>
                                      </p:cBhvr>
                                      <p:tavLst>
                                        <p:tav tm="0">
                                          <p:val>
                                            <p:strVal val="#ppt_x"/>
                                          </p:val>
                                        </p:tav>
                                        <p:tav tm="100000">
                                          <p:val>
                                            <p:strVal val="#ppt_x"/>
                                          </p:val>
                                        </p:tav>
                                      </p:tavLst>
                                    </p:anim>
                                    <p:anim calcmode="lin" valueType="num">
                                      <p:cBhvr>
                                        <p:cTn id="9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1000"/>
                                        <p:tgtEl>
                                          <p:spTgt spid="13"/>
                                        </p:tgtEl>
                                      </p:cBhvr>
                                    </p:animEffect>
                                    <p:anim calcmode="lin" valueType="num">
                                      <p:cBhvr>
                                        <p:cTn id="96" dur="1000" fill="hold"/>
                                        <p:tgtEl>
                                          <p:spTgt spid="13"/>
                                        </p:tgtEl>
                                        <p:attrNameLst>
                                          <p:attrName>ppt_x</p:attrName>
                                        </p:attrNameLst>
                                      </p:cBhvr>
                                      <p:tavLst>
                                        <p:tav tm="0">
                                          <p:val>
                                            <p:strVal val="#ppt_x"/>
                                          </p:val>
                                        </p:tav>
                                        <p:tav tm="100000">
                                          <p:val>
                                            <p:strVal val="#ppt_x"/>
                                          </p:val>
                                        </p:tav>
                                      </p:tavLst>
                                    </p:anim>
                                    <p:anim calcmode="lin" valueType="num">
                                      <p:cBhvr>
                                        <p:cTn id="9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1000"/>
                                        <p:tgtEl>
                                          <p:spTgt spid="14"/>
                                        </p:tgtEl>
                                      </p:cBhvr>
                                    </p:animEffect>
                                    <p:anim calcmode="lin" valueType="num">
                                      <p:cBhvr>
                                        <p:cTn id="103" dur="1000" fill="hold"/>
                                        <p:tgtEl>
                                          <p:spTgt spid="14"/>
                                        </p:tgtEl>
                                        <p:attrNameLst>
                                          <p:attrName>ppt_x</p:attrName>
                                        </p:attrNameLst>
                                      </p:cBhvr>
                                      <p:tavLst>
                                        <p:tav tm="0">
                                          <p:val>
                                            <p:strVal val="#ppt_x"/>
                                          </p:val>
                                        </p:tav>
                                        <p:tav tm="100000">
                                          <p:val>
                                            <p:strVal val="#ppt_x"/>
                                          </p:val>
                                        </p:tav>
                                      </p:tavLst>
                                    </p:anim>
                                    <p:anim calcmode="lin" valueType="num">
                                      <p:cBhvr>
                                        <p:cTn id="10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xit" presetSubtype="0" fill="hold" grpId="1" nodeType="clickEffect">
                                  <p:stCondLst>
                                    <p:cond delay="0"/>
                                  </p:stCondLst>
                                  <p:childTnLst>
                                    <p:animEffect transition="out" filter="fade">
                                      <p:cBhvr>
                                        <p:cTn id="108" dur="1000"/>
                                        <p:tgtEl>
                                          <p:spTgt spid="8"/>
                                        </p:tgtEl>
                                      </p:cBhvr>
                                    </p:animEffect>
                                    <p:anim calcmode="lin" valueType="num">
                                      <p:cBhvr>
                                        <p:cTn id="109" dur="1000"/>
                                        <p:tgtEl>
                                          <p:spTgt spid="8"/>
                                        </p:tgtEl>
                                        <p:attrNameLst>
                                          <p:attrName>ppt_x</p:attrName>
                                        </p:attrNameLst>
                                      </p:cBhvr>
                                      <p:tavLst>
                                        <p:tav tm="0">
                                          <p:val>
                                            <p:strVal val="ppt_x"/>
                                          </p:val>
                                        </p:tav>
                                        <p:tav tm="100000">
                                          <p:val>
                                            <p:strVal val="ppt_x"/>
                                          </p:val>
                                        </p:tav>
                                      </p:tavLst>
                                    </p:anim>
                                    <p:anim calcmode="lin" valueType="num">
                                      <p:cBhvr>
                                        <p:cTn id="110" dur="1000"/>
                                        <p:tgtEl>
                                          <p:spTgt spid="8"/>
                                        </p:tgtEl>
                                        <p:attrNameLst>
                                          <p:attrName>ppt_y</p:attrName>
                                        </p:attrNameLst>
                                      </p:cBhvr>
                                      <p:tavLst>
                                        <p:tav tm="0">
                                          <p:val>
                                            <p:strVal val="ppt_y"/>
                                          </p:val>
                                        </p:tav>
                                        <p:tav tm="100000">
                                          <p:val>
                                            <p:strVal val="ppt_y+.1"/>
                                          </p:val>
                                        </p:tav>
                                      </p:tavLst>
                                    </p:anim>
                                    <p:set>
                                      <p:cBhvr>
                                        <p:cTn id="111" dur="1" fill="hold">
                                          <p:stCondLst>
                                            <p:cond delay="999"/>
                                          </p:stCondLst>
                                        </p:cTn>
                                        <p:tgtEl>
                                          <p:spTgt spid="8"/>
                                        </p:tgtEl>
                                        <p:attrNameLst>
                                          <p:attrName>style.visibility</p:attrName>
                                        </p:attrNameLst>
                                      </p:cBhvr>
                                      <p:to>
                                        <p:strVal val="hidden"/>
                                      </p:to>
                                    </p:set>
                                  </p:childTnLst>
                                </p:cTn>
                              </p:par>
                              <p:par>
                                <p:cTn id="112" presetID="42" presetClass="exit" presetSubtype="0" fill="hold" grpId="1" nodeType="withEffect">
                                  <p:stCondLst>
                                    <p:cond delay="0"/>
                                  </p:stCondLst>
                                  <p:childTnLst>
                                    <p:animEffect transition="out" filter="fade">
                                      <p:cBhvr>
                                        <p:cTn id="113" dur="1000"/>
                                        <p:tgtEl>
                                          <p:spTgt spid="12"/>
                                        </p:tgtEl>
                                      </p:cBhvr>
                                    </p:animEffect>
                                    <p:anim calcmode="lin" valueType="num">
                                      <p:cBhvr>
                                        <p:cTn id="114" dur="1000"/>
                                        <p:tgtEl>
                                          <p:spTgt spid="12"/>
                                        </p:tgtEl>
                                        <p:attrNameLst>
                                          <p:attrName>ppt_x</p:attrName>
                                        </p:attrNameLst>
                                      </p:cBhvr>
                                      <p:tavLst>
                                        <p:tav tm="0">
                                          <p:val>
                                            <p:strVal val="ppt_x"/>
                                          </p:val>
                                        </p:tav>
                                        <p:tav tm="100000">
                                          <p:val>
                                            <p:strVal val="ppt_x"/>
                                          </p:val>
                                        </p:tav>
                                      </p:tavLst>
                                    </p:anim>
                                    <p:anim calcmode="lin" valueType="num">
                                      <p:cBhvr>
                                        <p:cTn id="115" dur="1000"/>
                                        <p:tgtEl>
                                          <p:spTgt spid="12"/>
                                        </p:tgtEl>
                                        <p:attrNameLst>
                                          <p:attrName>ppt_y</p:attrName>
                                        </p:attrNameLst>
                                      </p:cBhvr>
                                      <p:tavLst>
                                        <p:tav tm="0">
                                          <p:val>
                                            <p:strVal val="ppt_y"/>
                                          </p:val>
                                        </p:tav>
                                        <p:tav tm="100000">
                                          <p:val>
                                            <p:strVal val="ppt_y+.1"/>
                                          </p:val>
                                        </p:tav>
                                      </p:tavLst>
                                    </p:anim>
                                    <p:set>
                                      <p:cBhvr>
                                        <p:cTn id="116" dur="1" fill="hold">
                                          <p:stCondLst>
                                            <p:cond delay="999"/>
                                          </p:stCondLst>
                                        </p:cTn>
                                        <p:tgtEl>
                                          <p:spTgt spid="12"/>
                                        </p:tgtEl>
                                        <p:attrNameLst>
                                          <p:attrName>style.visibility</p:attrName>
                                        </p:attrNameLst>
                                      </p:cBhvr>
                                      <p:to>
                                        <p:strVal val="hidden"/>
                                      </p:to>
                                    </p:set>
                                  </p:childTnLst>
                                </p:cTn>
                              </p:par>
                              <p:par>
                                <p:cTn id="117" presetID="42" presetClass="exit" presetSubtype="0" fill="hold" grpId="1" nodeType="withEffect">
                                  <p:stCondLst>
                                    <p:cond delay="0"/>
                                  </p:stCondLst>
                                  <p:childTnLst>
                                    <p:animEffect transition="out" filter="fade">
                                      <p:cBhvr>
                                        <p:cTn id="118" dur="1000"/>
                                        <p:tgtEl>
                                          <p:spTgt spid="13"/>
                                        </p:tgtEl>
                                      </p:cBhvr>
                                    </p:animEffect>
                                    <p:anim calcmode="lin" valueType="num">
                                      <p:cBhvr>
                                        <p:cTn id="119" dur="1000"/>
                                        <p:tgtEl>
                                          <p:spTgt spid="13"/>
                                        </p:tgtEl>
                                        <p:attrNameLst>
                                          <p:attrName>ppt_x</p:attrName>
                                        </p:attrNameLst>
                                      </p:cBhvr>
                                      <p:tavLst>
                                        <p:tav tm="0">
                                          <p:val>
                                            <p:strVal val="ppt_x"/>
                                          </p:val>
                                        </p:tav>
                                        <p:tav tm="100000">
                                          <p:val>
                                            <p:strVal val="ppt_x"/>
                                          </p:val>
                                        </p:tav>
                                      </p:tavLst>
                                    </p:anim>
                                    <p:anim calcmode="lin" valueType="num">
                                      <p:cBhvr>
                                        <p:cTn id="120" dur="1000"/>
                                        <p:tgtEl>
                                          <p:spTgt spid="13"/>
                                        </p:tgtEl>
                                        <p:attrNameLst>
                                          <p:attrName>ppt_y</p:attrName>
                                        </p:attrNameLst>
                                      </p:cBhvr>
                                      <p:tavLst>
                                        <p:tav tm="0">
                                          <p:val>
                                            <p:strVal val="ppt_y"/>
                                          </p:val>
                                        </p:tav>
                                        <p:tav tm="100000">
                                          <p:val>
                                            <p:strVal val="ppt_y+.1"/>
                                          </p:val>
                                        </p:tav>
                                      </p:tavLst>
                                    </p:anim>
                                    <p:set>
                                      <p:cBhvr>
                                        <p:cTn id="121" dur="1" fill="hold">
                                          <p:stCondLst>
                                            <p:cond delay="999"/>
                                          </p:stCondLst>
                                        </p:cTn>
                                        <p:tgtEl>
                                          <p:spTgt spid="13"/>
                                        </p:tgtEl>
                                        <p:attrNameLst>
                                          <p:attrName>style.visibility</p:attrName>
                                        </p:attrNameLst>
                                      </p:cBhvr>
                                      <p:to>
                                        <p:strVal val="hidden"/>
                                      </p:to>
                                    </p:set>
                                  </p:childTnLst>
                                </p:cTn>
                              </p:par>
                              <p:par>
                                <p:cTn id="122" presetID="42" presetClass="exit" presetSubtype="0" fill="hold" grpId="1" nodeType="withEffect">
                                  <p:stCondLst>
                                    <p:cond delay="0"/>
                                  </p:stCondLst>
                                  <p:childTnLst>
                                    <p:animEffect transition="out" filter="fade">
                                      <p:cBhvr>
                                        <p:cTn id="123" dur="1000"/>
                                        <p:tgtEl>
                                          <p:spTgt spid="14"/>
                                        </p:tgtEl>
                                      </p:cBhvr>
                                    </p:animEffect>
                                    <p:anim calcmode="lin" valueType="num">
                                      <p:cBhvr>
                                        <p:cTn id="124" dur="1000"/>
                                        <p:tgtEl>
                                          <p:spTgt spid="14"/>
                                        </p:tgtEl>
                                        <p:attrNameLst>
                                          <p:attrName>ppt_x</p:attrName>
                                        </p:attrNameLst>
                                      </p:cBhvr>
                                      <p:tavLst>
                                        <p:tav tm="0">
                                          <p:val>
                                            <p:strVal val="ppt_x"/>
                                          </p:val>
                                        </p:tav>
                                        <p:tav tm="100000">
                                          <p:val>
                                            <p:strVal val="ppt_x"/>
                                          </p:val>
                                        </p:tav>
                                      </p:tavLst>
                                    </p:anim>
                                    <p:anim calcmode="lin" valueType="num">
                                      <p:cBhvr>
                                        <p:cTn id="125" dur="1000"/>
                                        <p:tgtEl>
                                          <p:spTgt spid="14"/>
                                        </p:tgtEl>
                                        <p:attrNameLst>
                                          <p:attrName>ppt_y</p:attrName>
                                        </p:attrNameLst>
                                      </p:cBhvr>
                                      <p:tavLst>
                                        <p:tav tm="0">
                                          <p:val>
                                            <p:strVal val="ppt_y"/>
                                          </p:val>
                                        </p:tav>
                                        <p:tav tm="100000">
                                          <p:val>
                                            <p:strVal val="ppt_y+.1"/>
                                          </p:val>
                                        </p:tav>
                                      </p:tavLst>
                                    </p:anim>
                                    <p:set>
                                      <p:cBhvr>
                                        <p:cTn id="126" dur="1" fill="hold">
                                          <p:stCondLst>
                                            <p:cond delay="999"/>
                                          </p:stCondLst>
                                        </p:cTn>
                                        <p:tgtEl>
                                          <p:spTgt spid="14"/>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4"/>
                                        </p:tgtEl>
                                        <p:attrNameLst>
                                          <p:attrName>style.visibility</p:attrName>
                                        </p:attrNameLst>
                                      </p:cBhvr>
                                      <p:to>
                                        <p:strVal val="visible"/>
                                      </p:to>
                                    </p:set>
                                    <p:animEffect transition="in" filter="fade">
                                      <p:cBhvr>
                                        <p:cTn id="131" dur="1000"/>
                                        <p:tgtEl>
                                          <p:spTgt spid="4"/>
                                        </p:tgtEl>
                                      </p:cBhvr>
                                    </p:animEffect>
                                    <p:anim calcmode="lin" valueType="num">
                                      <p:cBhvr>
                                        <p:cTn id="132" dur="1000" fill="hold"/>
                                        <p:tgtEl>
                                          <p:spTgt spid="4"/>
                                        </p:tgtEl>
                                        <p:attrNameLst>
                                          <p:attrName>ppt_x</p:attrName>
                                        </p:attrNameLst>
                                      </p:cBhvr>
                                      <p:tavLst>
                                        <p:tav tm="0">
                                          <p:val>
                                            <p:strVal val="#ppt_x"/>
                                          </p:val>
                                        </p:tav>
                                        <p:tav tm="100000">
                                          <p:val>
                                            <p:strVal val="#ppt_x"/>
                                          </p:val>
                                        </p:tav>
                                      </p:tavLst>
                                    </p:anim>
                                    <p:anim calcmode="lin" valueType="num">
                                      <p:cBhvr>
                                        <p:cTn id="133" dur="1000" fill="hold"/>
                                        <p:tgtEl>
                                          <p:spTgt spid="4"/>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5"/>
                                        </p:tgtEl>
                                        <p:attrNameLst>
                                          <p:attrName>style.visibility</p:attrName>
                                        </p:attrNameLst>
                                      </p:cBhvr>
                                      <p:to>
                                        <p:strVal val="visible"/>
                                      </p:to>
                                    </p:set>
                                    <p:animEffect transition="in" filter="fade">
                                      <p:cBhvr>
                                        <p:cTn id="136" dur="1000"/>
                                        <p:tgtEl>
                                          <p:spTgt spid="5"/>
                                        </p:tgtEl>
                                      </p:cBhvr>
                                    </p:animEffect>
                                    <p:anim calcmode="lin" valueType="num">
                                      <p:cBhvr>
                                        <p:cTn id="137" dur="1000" fill="hold"/>
                                        <p:tgtEl>
                                          <p:spTgt spid="5"/>
                                        </p:tgtEl>
                                        <p:attrNameLst>
                                          <p:attrName>ppt_x</p:attrName>
                                        </p:attrNameLst>
                                      </p:cBhvr>
                                      <p:tavLst>
                                        <p:tav tm="0">
                                          <p:val>
                                            <p:strVal val="#ppt_x"/>
                                          </p:val>
                                        </p:tav>
                                        <p:tav tm="100000">
                                          <p:val>
                                            <p:strVal val="#ppt_x"/>
                                          </p:val>
                                        </p:tav>
                                      </p:tavLst>
                                    </p:anim>
                                    <p:anim calcmode="lin" valueType="num">
                                      <p:cBhvr>
                                        <p:cTn id="1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fade">
                                      <p:cBhvr>
                                        <p:cTn id="143" dur="1000"/>
                                        <p:tgtEl>
                                          <p:spTgt spid="7"/>
                                        </p:tgtEl>
                                      </p:cBhvr>
                                    </p:animEffect>
                                    <p:anim calcmode="lin" valueType="num">
                                      <p:cBhvr>
                                        <p:cTn id="144" dur="1000" fill="hold"/>
                                        <p:tgtEl>
                                          <p:spTgt spid="7"/>
                                        </p:tgtEl>
                                        <p:attrNameLst>
                                          <p:attrName>ppt_x</p:attrName>
                                        </p:attrNameLst>
                                      </p:cBhvr>
                                      <p:tavLst>
                                        <p:tav tm="0">
                                          <p:val>
                                            <p:strVal val="#ppt_x"/>
                                          </p:val>
                                        </p:tav>
                                        <p:tav tm="100000">
                                          <p:val>
                                            <p:strVal val="#ppt_x"/>
                                          </p:val>
                                        </p:tav>
                                      </p:tavLst>
                                    </p:anim>
                                    <p:anim calcmode="lin" valueType="num">
                                      <p:cBhvr>
                                        <p:cTn id="1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11"/>
                                        </p:tgtEl>
                                        <p:attrNameLst>
                                          <p:attrName>style.visibility</p:attrName>
                                        </p:attrNameLst>
                                      </p:cBhvr>
                                      <p:to>
                                        <p:strVal val="visible"/>
                                      </p:to>
                                    </p:set>
                                    <p:anim calcmode="lin" valueType="num">
                                      <p:cBhvr additive="base">
                                        <p:cTn id="150" dur="500" fill="hold"/>
                                        <p:tgtEl>
                                          <p:spTgt spid="11"/>
                                        </p:tgtEl>
                                        <p:attrNameLst>
                                          <p:attrName>ppt_x</p:attrName>
                                        </p:attrNameLst>
                                      </p:cBhvr>
                                      <p:tavLst>
                                        <p:tav tm="0">
                                          <p:val>
                                            <p:strVal val="#ppt_x"/>
                                          </p:val>
                                        </p:tav>
                                        <p:tav tm="100000">
                                          <p:val>
                                            <p:strVal val="#ppt_x"/>
                                          </p:val>
                                        </p:tav>
                                      </p:tavLst>
                                    </p:anim>
                                    <p:anim calcmode="lin" valueType="num">
                                      <p:cBhvr additive="base">
                                        <p:cTn id="15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22"/>
                                        </p:tgtEl>
                                        <p:attrNameLst>
                                          <p:attrName>style.visibility</p:attrName>
                                        </p:attrNameLst>
                                      </p:cBhvr>
                                      <p:to>
                                        <p:strVal val="visible"/>
                                      </p:to>
                                    </p:set>
                                    <p:animEffect transition="in" filter="fade">
                                      <p:cBhvr>
                                        <p:cTn id="156" dur="1000"/>
                                        <p:tgtEl>
                                          <p:spTgt spid="22"/>
                                        </p:tgtEl>
                                      </p:cBhvr>
                                    </p:animEffect>
                                    <p:anim calcmode="lin" valueType="num">
                                      <p:cBhvr>
                                        <p:cTn id="157" dur="1000" fill="hold"/>
                                        <p:tgtEl>
                                          <p:spTgt spid="22"/>
                                        </p:tgtEl>
                                        <p:attrNameLst>
                                          <p:attrName>ppt_x</p:attrName>
                                        </p:attrNameLst>
                                      </p:cBhvr>
                                      <p:tavLst>
                                        <p:tav tm="0">
                                          <p:val>
                                            <p:strVal val="#ppt_x"/>
                                          </p:val>
                                        </p:tav>
                                        <p:tav tm="100000">
                                          <p:val>
                                            <p:strVal val="#ppt_x"/>
                                          </p:val>
                                        </p:tav>
                                      </p:tavLst>
                                    </p:anim>
                                    <p:anim calcmode="lin" valueType="num">
                                      <p:cBhvr>
                                        <p:cTn id="1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grpId="0" nodeType="clickEffect">
                                  <p:stCondLst>
                                    <p:cond delay="0"/>
                                  </p:stCondLst>
                                  <p:childTnLst>
                                    <p:set>
                                      <p:cBhvr>
                                        <p:cTn id="162" dur="1" fill="hold">
                                          <p:stCondLst>
                                            <p:cond delay="0"/>
                                          </p:stCondLst>
                                        </p:cTn>
                                        <p:tgtEl>
                                          <p:spTgt spid="27"/>
                                        </p:tgtEl>
                                        <p:attrNameLst>
                                          <p:attrName>style.visibility</p:attrName>
                                        </p:attrNameLst>
                                      </p:cBhvr>
                                      <p:to>
                                        <p:strVal val="visible"/>
                                      </p:to>
                                    </p:set>
                                    <p:animEffect transition="in" filter="fade">
                                      <p:cBhvr>
                                        <p:cTn id="163" dur="1000"/>
                                        <p:tgtEl>
                                          <p:spTgt spid="27"/>
                                        </p:tgtEl>
                                      </p:cBhvr>
                                    </p:animEffect>
                                    <p:anim calcmode="lin" valueType="num">
                                      <p:cBhvr>
                                        <p:cTn id="164" dur="1000" fill="hold"/>
                                        <p:tgtEl>
                                          <p:spTgt spid="27"/>
                                        </p:tgtEl>
                                        <p:attrNameLst>
                                          <p:attrName>ppt_x</p:attrName>
                                        </p:attrNameLst>
                                      </p:cBhvr>
                                      <p:tavLst>
                                        <p:tav tm="0">
                                          <p:val>
                                            <p:strVal val="#ppt_x"/>
                                          </p:val>
                                        </p:tav>
                                        <p:tav tm="100000">
                                          <p:val>
                                            <p:strVal val="#ppt_x"/>
                                          </p:val>
                                        </p:tav>
                                      </p:tavLst>
                                    </p:anim>
                                    <p:anim calcmode="lin" valueType="num">
                                      <p:cBhvr>
                                        <p:cTn id="16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grpId="0" nodeType="clickEffect">
                                  <p:stCondLst>
                                    <p:cond delay="0"/>
                                  </p:stCondLst>
                                  <p:childTnLst>
                                    <p:set>
                                      <p:cBhvr>
                                        <p:cTn id="169" dur="1" fill="hold">
                                          <p:stCondLst>
                                            <p:cond delay="0"/>
                                          </p:stCondLst>
                                        </p:cTn>
                                        <p:tgtEl>
                                          <p:spTgt spid="28"/>
                                        </p:tgtEl>
                                        <p:attrNameLst>
                                          <p:attrName>style.visibility</p:attrName>
                                        </p:attrNameLst>
                                      </p:cBhvr>
                                      <p:to>
                                        <p:strVal val="visible"/>
                                      </p:to>
                                    </p:set>
                                    <p:animEffect transition="in" filter="fade">
                                      <p:cBhvr>
                                        <p:cTn id="170" dur="1000"/>
                                        <p:tgtEl>
                                          <p:spTgt spid="28"/>
                                        </p:tgtEl>
                                      </p:cBhvr>
                                    </p:animEffect>
                                    <p:anim calcmode="lin" valueType="num">
                                      <p:cBhvr>
                                        <p:cTn id="171" dur="1000" fill="hold"/>
                                        <p:tgtEl>
                                          <p:spTgt spid="28"/>
                                        </p:tgtEl>
                                        <p:attrNameLst>
                                          <p:attrName>ppt_x</p:attrName>
                                        </p:attrNameLst>
                                      </p:cBhvr>
                                      <p:tavLst>
                                        <p:tav tm="0">
                                          <p:val>
                                            <p:strVal val="#ppt_x"/>
                                          </p:val>
                                        </p:tav>
                                        <p:tav tm="100000">
                                          <p:val>
                                            <p:strVal val="#ppt_x"/>
                                          </p:val>
                                        </p:tav>
                                      </p:tavLst>
                                    </p:anim>
                                    <p:anim calcmode="lin" valueType="num">
                                      <p:cBhvr>
                                        <p:cTn id="17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grpId="0" nodeType="clickEffect">
                                  <p:stCondLst>
                                    <p:cond delay="0"/>
                                  </p:stCondLst>
                                  <p:childTnLst>
                                    <p:set>
                                      <p:cBhvr>
                                        <p:cTn id="176" dur="1" fill="hold">
                                          <p:stCondLst>
                                            <p:cond delay="0"/>
                                          </p:stCondLst>
                                        </p:cTn>
                                        <p:tgtEl>
                                          <p:spTgt spid="29"/>
                                        </p:tgtEl>
                                        <p:attrNameLst>
                                          <p:attrName>style.visibility</p:attrName>
                                        </p:attrNameLst>
                                      </p:cBhvr>
                                      <p:to>
                                        <p:strVal val="visible"/>
                                      </p:to>
                                    </p:set>
                                    <p:animEffect transition="in" filter="fade">
                                      <p:cBhvr>
                                        <p:cTn id="177" dur="1000"/>
                                        <p:tgtEl>
                                          <p:spTgt spid="29"/>
                                        </p:tgtEl>
                                      </p:cBhvr>
                                    </p:animEffect>
                                    <p:anim calcmode="lin" valueType="num">
                                      <p:cBhvr>
                                        <p:cTn id="178" dur="1000" fill="hold"/>
                                        <p:tgtEl>
                                          <p:spTgt spid="29"/>
                                        </p:tgtEl>
                                        <p:attrNameLst>
                                          <p:attrName>ppt_x</p:attrName>
                                        </p:attrNameLst>
                                      </p:cBhvr>
                                      <p:tavLst>
                                        <p:tav tm="0">
                                          <p:val>
                                            <p:strVal val="#ppt_x"/>
                                          </p:val>
                                        </p:tav>
                                        <p:tav tm="100000">
                                          <p:val>
                                            <p:strVal val="#ppt_x"/>
                                          </p:val>
                                        </p:tav>
                                      </p:tavLst>
                                    </p:anim>
                                    <p:anim calcmode="lin" valueType="num">
                                      <p:cBhvr>
                                        <p:cTn id="17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42" presetClass="entr" presetSubtype="0" fill="hold" grpId="0" nodeType="clickEffect">
                                  <p:stCondLst>
                                    <p:cond delay="0"/>
                                  </p:stCondLst>
                                  <p:childTnLst>
                                    <p:set>
                                      <p:cBhvr>
                                        <p:cTn id="183" dur="1" fill="hold">
                                          <p:stCondLst>
                                            <p:cond delay="0"/>
                                          </p:stCondLst>
                                        </p:cTn>
                                        <p:tgtEl>
                                          <p:spTgt spid="30"/>
                                        </p:tgtEl>
                                        <p:attrNameLst>
                                          <p:attrName>style.visibility</p:attrName>
                                        </p:attrNameLst>
                                      </p:cBhvr>
                                      <p:to>
                                        <p:strVal val="visible"/>
                                      </p:to>
                                    </p:set>
                                    <p:animEffect transition="in" filter="fade">
                                      <p:cBhvr>
                                        <p:cTn id="184" dur="1000"/>
                                        <p:tgtEl>
                                          <p:spTgt spid="30"/>
                                        </p:tgtEl>
                                      </p:cBhvr>
                                    </p:animEffect>
                                    <p:anim calcmode="lin" valueType="num">
                                      <p:cBhvr>
                                        <p:cTn id="185" dur="1000" fill="hold"/>
                                        <p:tgtEl>
                                          <p:spTgt spid="30"/>
                                        </p:tgtEl>
                                        <p:attrNameLst>
                                          <p:attrName>ppt_x</p:attrName>
                                        </p:attrNameLst>
                                      </p:cBhvr>
                                      <p:tavLst>
                                        <p:tav tm="0">
                                          <p:val>
                                            <p:strVal val="#ppt_x"/>
                                          </p:val>
                                        </p:tav>
                                        <p:tav tm="100000">
                                          <p:val>
                                            <p:strVal val="#ppt_x"/>
                                          </p:val>
                                        </p:tav>
                                      </p:tavLst>
                                    </p:anim>
                                    <p:anim calcmode="lin" valueType="num">
                                      <p:cBhvr>
                                        <p:cTn id="18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grpId="1" nodeType="clickEffect">
                                  <p:stCondLst>
                                    <p:cond delay="0"/>
                                  </p:stCondLst>
                                  <p:childTnLst>
                                    <p:animEffect transition="out" filter="fade">
                                      <p:cBhvr>
                                        <p:cTn id="190" dur="500"/>
                                        <p:tgtEl>
                                          <p:spTgt spid="11"/>
                                        </p:tgtEl>
                                      </p:cBhvr>
                                    </p:animEffect>
                                    <p:set>
                                      <p:cBhvr>
                                        <p:cTn id="19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P spid="5" grpId="0"/>
      <p:bldP spid="7" grpId="0" animBg="1"/>
      <p:bldP spid="9" grpId="0"/>
      <p:bldP spid="3" grpId="0"/>
      <p:bldP spid="6" grpId="0" animBg="1"/>
      <p:bldP spid="11" grpId="0" animBg="1"/>
      <p:bldP spid="11" grpId="1" animBg="1"/>
      <p:bldP spid="8" grpId="0"/>
      <p:bldP spid="8" grpId="1"/>
      <p:bldP spid="12" grpId="0"/>
      <p:bldP spid="12" grpId="1"/>
      <p:bldP spid="13" grpId="0"/>
      <p:bldP spid="13" grpId="1"/>
      <p:bldP spid="14" grpId="0"/>
      <p:bldP spid="14" grpId="1"/>
      <p:bldP spid="17" grpId="0"/>
      <p:bldP spid="18" grpId="0"/>
      <p:bldP spid="19" grpId="0"/>
      <p:bldP spid="22" grpId="0" animBg="1"/>
      <p:bldP spid="27" grpId="0" animBg="1"/>
      <p:bldP spid="28" grpId="0" animBg="1"/>
      <p:bldP spid="29" grpId="0" animBg="1"/>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B0DDBB1D-A616-11F5-05B5-0D1C51BBC897}"/>
              </a:ext>
            </a:extLst>
          </p:cNvPr>
          <p:cNvSpPr/>
          <p:nvPr/>
        </p:nvSpPr>
        <p:spPr>
          <a:xfrm>
            <a:off x="2702860" y="1638217"/>
            <a:ext cx="3765176" cy="3408947"/>
          </a:xfrm>
          <a:prstGeom prst="roundRec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701ECC48-C30B-93F2-D2F6-58CB2B75204D}"/>
              </a:ext>
            </a:extLst>
          </p:cNvPr>
          <p:cNvSpPr/>
          <p:nvPr/>
        </p:nvSpPr>
        <p:spPr>
          <a:xfrm>
            <a:off x="1102659" y="1620448"/>
            <a:ext cx="6831106" cy="4034121"/>
          </a:xfrm>
          <a:prstGeom prst="roundRect">
            <a:avLst/>
          </a:prstGeom>
          <a:solidFill>
            <a:srgbClr val="FFE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101EF27-1055-DDFC-320B-958D8EB4B9C7}"/>
              </a:ext>
            </a:extLst>
          </p:cNvPr>
          <p:cNvSpPr txBox="1"/>
          <p:nvPr/>
        </p:nvSpPr>
        <p:spPr>
          <a:xfrm>
            <a:off x="217035" y="1721056"/>
            <a:ext cx="8663910" cy="5082482"/>
          </a:xfrm>
          <a:prstGeom prst="rect">
            <a:avLst/>
          </a:prstGeom>
          <a:noFill/>
        </p:spPr>
        <p:txBody>
          <a:bodyPr vert="eaVert" wrap="none" rtlCol="0">
            <a:spAutoFit/>
          </a:bodyPr>
          <a:lstStyle/>
          <a:p>
            <a:r>
              <a:rPr kumimoji="1" lang="ja-JP" altLang="en-US" sz="4400" dirty="0">
                <a:highlight>
                  <a:srgbClr val="FFFF00"/>
                </a:highlight>
                <a:latin typeface="AR P丸ゴシック体E" panose="020F0900000000000000" pitchFamily="50" charset="-128"/>
                <a:ea typeface="AR P丸ゴシック体E" panose="020F0900000000000000" pitchFamily="50" charset="-128"/>
              </a:rPr>
              <a:t>（行動の変容が深さ）</a:t>
            </a:r>
            <a:endParaRPr kumimoji="1" lang="en-US" altLang="ja-JP" sz="44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900" dirty="0">
                <a:latin typeface="AR P丸ゴシック体E" panose="020F0900000000000000" pitchFamily="50" charset="-128"/>
                <a:ea typeface="AR P丸ゴシック体E" panose="020F0900000000000000" pitchFamily="50" charset="-128"/>
              </a:rPr>
              <a:t>　</a:t>
            </a:r>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900" dirty="0">
                <a:latin typeface="AR P丸ゴシック体E" panose="020F0900000000000000" pitchFamily="50" charset="-128"/>
                <a:ea typeface="AR P丸ゴシック体E" panose="020F0900000000000000" pitchFamily="50" charset="-128"/>
              </a:rPr>
              <a:t>　　</a:t>
            </a:r>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900" dirty="0">
                <a:latin typeface="AR P丸ゴシック体E" panose="020F0900000000000000" pitchFamily="50" charset="-128"/>
                <a:ea typeface="AR P丸ゴシック体E" panose="020F0900000000000000" pitchFamily="50" charset="-128"/>
              </a:rPr>
              <a:t>　</a:t>
            </a:r>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実践する</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発信する</a:t>
            </a:r>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a:t>
            </a:r>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まとめ・吟味</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学び・調べる</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問題に気づく</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en-US" altLang="ja-JP" sz="4000" dirty="0">
                <a:highlight>
                  <a:srgbClr val="FF5050"/>
                </a:highlight>
                <a:latin typeface="AR P丸ゴシック体E" panose="020F0900000000000000" pitchFamily="50" charset="-128"/>
                <a:ea typeface="AR P丸ゴシック体E" panose="020F0900000000000000" pitchFamily="50" charset="-128"/>
              </a:rPr>
              <a:t>(</a:t>
            </a:r>
            <a:r>
              <a:rPr kumimoji="1" lang="ja-JP" altLang="en-US" sz="4000" dirty="0">
                <a:highlight>
                  <a:srgbClr val="FF5050"/>
                </a:highlight>
                <a:latin typeface="AR P丸ゴシック体E" panose="020F0900000000000000" pitchFamily="50" charset="-128"/>
                <a:ea typeface="AR P丸ゴシック体E" panose="020F0900000000000000" pitchFamily="50" charset="-128"/>
              </a:rPr>
              <a:t>学ぶ心に火をつける</a:t>
            </a:r>
            <a:r>
              <a:rPr kumimoji="1" lang="en-US" altLang="ja-JP" sz="4000" dirty="0">
                <a:highlight>
                  <a:srgbClr val="FF5050"/>
                </a:highlight>
                <a:latin typeface="AR P丸ゴシック体E" panose="020F0900000000000000" pitchFamily="50" charset="-128"/>
                <a:ea typeface="AR P丸ゴシック体E" panose="020F0900000000000000" pitchFamily="50" charset="-128"/>
              </a:rPr>
              <a:t>)</a:t>
            </a:r>
            <a:endParaRPr kumimoji="1" lang="ja-JP" altLang="en-US" sz="4000" dirty="0">
              <a:highlight>
                <a:srgbClr val="FF5050"/>
              </a:highlight>
              <a:latin typeface="AR P丸ゴシック体E" panose="020F0900000000000000" pitchFamily="50" charset="-128"/>
              <a:ea typeface="AR P丸ゴシック体E" panose="020F0900000000000000" pitchFamily="50" charset="-128"/>
            </a:endParaRPr>
          </a:p>
        </p:txBody>
      </p:sp>
      <p:sp>
        <p:nvSpPr>
          <p:cNvPr id="3" name="矢印: 右 2">
            <a:extLst>
              <a:ext uri="{FF2B5EF4-FFF2-40B4-BE49-F238E27FC236}">
                <a16:creationId xmlns:a16="http://schemas.microsoft.com/office/drawing/2014/main" id="{022F09AF-A242-C35B-A9C3-042CD2B7ADD1}"/>
              </a:ext>
            </a:extLst>
          </p:cNvPr>
          <p:cNvSpPr/>
          <p:nvPr/>
        </p:nvSpPr>
        <p:spPr>
          <a:xfrm>
            <a:off x="1358154" y="508665"/>
            <a:ext cx="7005916" cy="1129552"/>
          </a:xfrm>
          <a:prstGeom prst="rightArrow">
            <a:avLst>
              <a:gd name="adj1" fmla="val 70290"/>
              <a:gd name="adj2" fmla="val 50000"/>
            </a:avLst>
          </a:prstGeom>
          <a:solidFill>
            <a:srgbClr val="FFE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CCCAA6C7-A5A9-D090-9115-2A69E2982704}"/>
              </a:ext>
            </a:extLst>
          </p:cNvPr>
          <p:cNvSpPr txBox="1"/>
          <p:nvPr/>
        </p:nvSpPr>
        <p:spPr>
          <a:xfrm>
            <a:off x="1750221" y="697166"/>
            <a:ext cx="6035627" cy="707886"/>
          </a:xfrm>
          <a:prstGeom prst="rect">
            <a:avLst/>
          </a:prstGeom>
          <a:noFill/>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主体的・対話的で深い学び</a:t>
            </a:r>
          </a:p>
        </p:txBody>
      </p:sp>
      <p:sp>
        <p:nvSpPr>
          <p:cNvPr id="5" name="矢印: 右 4">
            <a:extLst>
              <a:ext uri="{FF2B5EF4-FFF2-40B4-BE49-F238E27FC236}">
                <a16:creationId xmlns:a16="http://schemas.microsoft.com/office/drawing/2014/main" id="{5014BFBF-2611-D750-8F66-2592FF18C3FB}"/>
              </a:ext>
            </a:extLst>
          </p:cNvPr>
          <p:cNvSpPr/>
          <p:nvPr/>
        </p:nvSpPr>
        <p:spPr>
          <a:xfrm>
            <a:off x="2911150" y="5345043"/>
            <a:ext cx="3676475" cy="1129552"/>
          </a:xfrm>
          <a:prstGeom prst="rightArrow">
            <a:avLst>
              <a:gd name="adj1" fmla="val 70290"/>
              <a:gd name="adj2" fmla="val 50000"/>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77C8D33C-CC6B-4111-42D8-F8DC01958C21}"/>
              </a:ext>
            </a:extLst>
          </p:cNvPr>
          <p:cNvSpPr txBox="1"/>
          <p:nvPr/>
        </p:nvSpPr>
        <p:spPr>
          <a:xfrm>
            <a:off x="3059067" y="5560439"/>
            <a:ext cx="3190297" cy="707886"/>
          </a:xfrm>
          <a:prstGeom prst="rect">
            <a:avLst/>
          </a:prstGeom>
          <a:solidFill>
            <a:srgbClr val="CCFFFF"/>
          </a:solidFill>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調べさせ学習</a:t>
            </a:r>
            <a:endParaRPr kumimoji="1" lang="ja-JP" altLang="en-US" sz="2000" dirty="0">
              <a:latin typeface="AR P丸ゴシック体E" panose="020F0900000000000000" pitchFamily="50" charset="-128"/>
              <a:ea typeface="AR P丸ゴシック体E" panose="020F0900000000000000" pitchFamily="50" charset="-128"/>
            </a:endParaRPr>
          </a:p>
        </p:txBody>
      </p:sp>
      <p:sp>
        <p:nvSpPr>
          <p:cNvPr id="7" name="楕円 6">
            <a:extLst>
              <a:ext uri="{FF2B5EF4-FFF2-40B4-BE49-F238E27FC236}">
                <a16:creationId xmlns:a16="http://schemas.microsoft.com/office/drawing/2014/main" id="{11088950-E85F-10C4-DEA5-A7D1EF508EE0}"/>
              </a:ext>
            </a:extLst>
          </p:cNvPr>
          <p:cNvSpPr/>
          <p:nvPr/>
        </p:nvSpPr>
        <p:spPr>
          <a:xfrm>
            <a:off x="1474695" y="1638217"/>
            <a:ext cx="1023412" cy="364211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18F668E4-75B4-B4A4-C5D6-43C062F25FDC}"/>
              </a:ext>
            </a:extLst>
          </p:cNvPr>
          <p:cNvSpPr/>
          <p:nvPr/>
        </p:nvSpPr>
        <p:spPr>
          <a:xfrm>
            <a:off x="6872238" y="1721056"/>
            <a:ext cx="1023412" cy="2895684"/>
          </a:xfrm>
          <a:prstGeom prst="ellipse">
            <a:avLst/>
          </a:prstGeom>
          <a:solidFill>
            <a:srgbClr val="FFFF66">
              <a:alpha val="25098"/>
            </a:srgbClr>
          </a:solidFill>
          <a:ln w="76200">
            <a:solidFill>
              <a:srgbClr val="F7F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楕円 14">
            <a:extLst>
              <a:ext uri="{FF2B5EF4-FFF2-40B4-BE49-F238E27FC236}">
                <a16:creationId xmlns:a16="http://schemas.microsoft.com/office/drawing/2014/main" id="{760D2A44-718C-43A1-3782-FFC95BBBA52C}"/>
              </a:ext>
            </a:extLst>
          </p:cNvPr>
          <p:cNvSpPr/>
          <p:nvPr/>
        </p:nvSpPr>
        <p:spPr>
          <a:xfrm>
            <a:off x="4316507" y="5560440"/>
            <a:ext cx="134471" cy="9413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EED63226-1424-C62F-E1B6-42253B14A62C}"/>
              </a:ext>
            </a:extLst>
          </p:cNvPr>
          <p:cNvSpPr/>
          <p:nvPr/>
        </p:nvSpPr>
        <p:spPr>
          <a:xfrm>
            <a:off x="4731691" y="5560440"/>
            <a:ext cx="134471" cy="9413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C18F05DF-3AA5-BA5D-1E29-F875FB277FB5}"/>
              </a:ext>
            </a:extLst>
          </p:cNvPr>
          <p:cNvSpPr txBox="1"/>
          <p:nvPr/>
        </p:nvSpPr>
        <p:spPr>
          <a:xfrm>
            <a:off x="5638225" y="697166"/>
            <a:ext cx="2313734" cy="707886"/>
          </a:xfrm>
          <a:prstGeom prst="rect">
            <a:avLst/>
          </a:prstGeom>
          <a:solidFill>
            <a:srgbClr val="F7FB5B"/>
          </a:solidFill>
        </p:spPr>
        <p:txBody>
          <a:bodyPr wrap="square">
            <a:spAutoFit/>
          </a:bodyPr>
          <a:lstStyle/>
          <a:p>
            <a:r>
              <a:rPr kumimoji="1" lang="ja-JP" altLang="en-US" sz="4000" dirty="0">
                <a:latin typeface="AR P丸ゴシック体E" panose="020F0900000000000000" pitchFamily="50" charset="-128"/>
                <a:ea typeface="AR P丸ゴシック体E" panose="020F0900000000000000" pitchFamily="50" charset="-128"/>
              </a:rPr>
              <a:t>深い学び</a:t>
            </a:r>
            <a:endParaRPr lang="ja-JP" altLang="en-US" sz="4000" dirty="0"/>
          </a:p>
        </p:txBody>
      </p:sp>
      <p:sp>
        <p:nvSpPr>
          <p:cNvPr id="22" name="テキスト ボックス 21">
            <a:extLst>
              <a:ext uri="{FF2B5EF4-FFF2-40B4-BE49-F238E27FC236}">
                <a16:creationId xmlns:a16="http://schemas.microsoft.com/office/drawing/2014/main" id="{27C9495A-0CA6-59FC-E03F-291851D43900}"/>
              </a:ext>
            </a:extLst>
          </p:cNvPr>
          <p:cNvSpPr txBox="1"/>
          <p:nvPr/>
        </p:nvSpPr>
        <p:spPr>
          <a:xfrm>
            <a:off x="1750221" y="729525"/>
            <a:ext cx="1721644" cy="707886"/>
          </a:xfrm>
          <a:prstGeom prst="rect">
            <a:avLst/>
          </a:prstGeom>
          <a:solidFill>
            <a:srgbClr val="FF5050"/>
          </a:solidFill>
        </p:spPr>
        <p:txBody>
          <a:bodyPr wrap="square">
            <a:spAutoFit/>
          </a:bodyPr>
          <a:lstStyle/>
          <a:p>
            <a:r>
              <a:rPr kumimoji="1" lang="ja-JP" altLang="en-US" sz="4000" dirty="0">
                <a:latin typeface="AR P丸ゴシック体E" panose="020F0900000000000000" pitchFamily="50" charset="-128"/>
                <a:ea typeface="AR P丸ゴシック体E" panose="020F0900000000000000" pitchFamily="50" charset="-128"/>
              </a:rPr>
              <a:t>主体的</a:t>
            </a:r>
            <a:endParaRPr lang="ja-JP" altLang="en-US" sz="4000" dirty="0"/>
          </a:p>
        </p:txBody>
      </p:sp>
      <p:sp>
        <p:nvSpPr>
          <p:cNvPr id="12" name="テキスト ボックス 11">
            <a:extLst>
              <a:ext uri="{FF2B5EF4-FFF2-40B4-BE49-F238E27FC236}">
                <a16:creationId xmlns:a16="http://schemas.microsoft.com/office/drawing/2014/main" id="{EAB2D151-0BDA-2353-7506-E12EDC01DC9A}"/>
              </a:ext>
            </a:extLst>
          </p:cNvPr>
          <p:cNvSpPr txBox="1"/>
          <p:nvPr/>
        </p:nvSpPr>
        <p:spPr>
          <a:xfrm>
            <a:off x="6457653" y="6150916"/>
            <a:ext cx="1476112" cy="461665"/>
          </a:xfrm>
          <a:prstGeom prst="rect">
            <a:avLst/>
          </a:prstGeom>
          <a:noFill/>
        </p:spPr>
        <p:txBody>
          <a:bodyPr wrap="square">
            <a:spAutoFit/>
          </a:bodyPr>
          <a:lstStyle/>
          <a:p>
            <a:r>
              <a:rPr kumimoji="1" lang="ja-JP" altLang="en-US" sz="2400" dirty="0">
                <a:latin typeface="AR P丸ゴシック体E" panose="020F0900000000000000" pitchFamily="50" charset="-128"/>
                <a:ea typeface="AR P丸ゴシック体E" panose="020F0900000000000000" pitchFamily="50" charset="-128"/>
              </a:rPr>
              <a:t>を越えて</a:t>
            </a:r>
            <a:endParaRPr lang="ja-JP" altLang="en-US" sz="2400" dirty="0"/>
          </a:p>
        </p:txBody>
      </p:sp>
    </p:spTree>
    <p:extLst>
      <p:ext uri="{BB962C8B-B14F-4D97-AF65-F5344CB8AC3E}">
        <p14:creationId xmlns:p14="http://schemas.microsoft.com/office/powerpoint/2010/main" val="97689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animEffect transition="in" filter="fade">
                                      <p:cBhvr>
                                        <p:cTn id="7" dur="1000"/>
                                        <p:tgtEl>
                                          <p:spTgt spid="2">
                                            <p:txEl>
                                              <p:pRg st="12" end="12"/>
                                            </p:txEl>
                                          </p:spTgt>
                                        </p:tgtEl>
                                      </p:cBhvr>
                                    </p:animEffect>
                                    <p:anim calcmode="lin" valueType="num">
                                      <p:cBhvr>
                                        <p:cTn id="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0" end="10"/>
                                            </p:txEl>
                                          </p:spTgt>
                                        </p:tgtEl>
                                        <p:attrNameLst>
                                          <p:attrName>style.visibility</p:attrName>
                                        </p:attrNameLst>
                                      </p:cBhvr>
                                      <p:to>
                                        <p:strVal val="visible"/>
                                      </p:to>
                                    </p:set>
                                    <p:animEffect transition="in" filter="fade">
                                      <p:cBhvr>
                                        <p:cTn id="14" dur="1000"/>
                                        <p:tgtEl>
                                          <p:spTgt spid="2">
                                            <p:txEl>
                                              <p:pRg st="10" end="10"/>
                                            </p:txEl>
                                          </p:spTgt>
                                        </p:tgtEl>
                                      </p:cBhvr>
                                    </p:animEffect>
                                    <p:anim calcmode="lin" valueType="num">
                                      <p:cBhvr>
                                        <p:cTn id="1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1000"/>
                                        <p:tgtEl>
                                          <p:spTgt spid="2">
                                            <p:txEl>
                                              <p:pRg st="8" end="8"/>
                                            </p:txEl>
                                          </p:spTgt>
                                        </p:tgtEl>
                                      </p:cBhvr>
                                    </p:animEffect>
                                    <p:anim calcmode="lin" valueType="num">
                                      <p:cBhvr>
                                        <p:cTn id="2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42"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childTnLst>
                          </p:cTn>
                        </p:par>
                        <p:par>
                          <p:cTn id="63" fill="hold">
                            <p:stCondLst>
                              <p:cond delay="2000"/>
                            </p:stCondLst>
                            <p:childTnLst>
                              <p:par>
                                <p:cTn id="64" presetID="42" presetClass="entr" presetSubtype="0"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anim calcmode="lin" valueType="num">
                                      <p:cBhvr>
                                        <p:cTn id="67" dur="500" fill="hold"/>
                                        <p:tgtEl>
                                          <p:spTgt spid="16"/>
                                        </p:tgtEl>
                                        <p:attrNameLst>
                                          <p:attrName>ppt_x</p:attrName>
                                        </p:attrNameLst>
                                      </p:cBhvr>
                                      <p:tavLst>
                                        <p:tav tm="0">
                                          <p:val>
                                            <p:strVal val="#ppt_x"/>
                                          </p:val>
                                        </p:tav>
                                        <p:tav tm="100000">
                                          <p:val>
                                            <p:strVal val="#ppt_x"/>
                                          </p:val>
                                        </p:tav>
                                      </p:tavLst>
                                    </p:anim>
                                    <p:anim calcmode="lin" valueType="num">
                                      <p:cBhvr>
                                        <p:cTn id="6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1000"/>
                                        <p:tgtEl>
                                          <p:spTgt spid="7"/>
                                        </p:tgtEl>
                                      </p:cBhvr>
                                    </p:animEffect>
                                    <p:anim calcmode="lin" valueType="num">
                                      <p:cBhvr>
                                        <p:cTn id="81" dur="1000" fill="hold"/>
                                        <p:tgtEl>
                                          <p:spTgt spid="7"/>
                                        </p:tgtEl>
                                        <p:attrNameLst>
                                          <p:attrName>ppt_x</p:attrName>
                                        </p:attrNameLst>
                                      </p:cBhvr>
                                      <p:tavLst>
                                        <p:tav tm="0">
                                          <p:val>
                                            <p:strVal val="#ppt_x"/>
                                          </p:val>
                                        </p:tav>
                                        <p:tav tm="100000">
                                          <p:val>
                                            <p:strVal val="#ppt_x"/>
                                          </p:val>
                                        </p:tav>
                                      </p:tavLst>
                                    </p:anim>
                                    <p:anim calcmode="lin" valueType="num">
                                      <p:cBhvr>
                                        <p:cTn id="8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fade">
                                      <p:cBhvr>
                                        <p:cTn id="94" dur="1000"/>
                                        <p:tgtEl>
                                          <p:spTgt spid="3"/>
                                        </p:tgtEl>
                                      </p:cBhvr>
                                    </p:animEffect>
                                    <p:anim calcmode="lin" valueType="num">
                                      <p:cBhvr>
                                        <p:cTn id="95" dur="1000" fill="hold"/>
                                        <p:tgtEl>
                                          <p:spTgt spid="3"/>
                                        </p:tgtEl>
                                        <p:attrNameLst>
                                          <p:attrName>ppt_x</p:attrName>
                                        </p:attrNameLst>
                                      </p:cBhvr>
                                      <p:tavLst>
                                        <p:tav tm="0">
                                          <p:val>
                                            <p:strVal val="#ppt_x"/>
                                          </p:val>
                                        </p:tav>
                                        <p:tav tm="100000">
                                          <p:val>
                                            <p:strVal val="#ppt_x"/>
                                          </p:val>
                                        </p:tav>
                                      </p:tavLst>
                                    </p:anim>
                                    <p:anim calcmode="lin" valueType="num">
                                      <p:cBhvr>
                                        <p:cTn id="9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fade">
                                      <p:cBhvr>
                                        <p:cTn id="101" dur="1000"/>
                                        <p:tgtEl>
                                          <p:spTgt spid="4"/>
                                        </p:tgtEl>
                                      </p:cBhvr>
                                    </p:animEffect>
                                    <p:anim calcmode="lin" valueType="num">
                                      <p:cBhvr>
                                        <p:cTn id="102" dur="1000" fill="hold"/>
                                        <p:tgtEl>
                                          <p:spTgt spid="4"/>
                                        </p:tgtEl>
                                        <p:attrNameLst>
                                          <p:attrName>ppt_x</p:attrName>
                                        </p:attrNameLst>
                                      </p:cBhvr>
                                      <p:tavLst>
                                        <p:tav tm="0">
                                          <p:val>
                                            <p:strVal val="#ppt_x"/>
                                          </p:val>
                                        </p:tav>
                                        <p:tav tm="100000">
                                          <p:val>
                                            <p:strVal val="#ppt_x"/>
                                          </p:val>
                                        </p:tav>
                                      </p:tavLst>
                                    </p:anim>
                                    <p:anim calcmode="lin" valueType="num">
                                      <p:cBhvr>
                                        <p:cTn id="10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fade">
                                      <p:cBhvr>
                                        <p:cTn id="108" dur="1000"/>
                                        <p:tgtEl>
                                          <p:spTgt spid="13"/>
                                        </p:tgtEl>
                                      </p:cBhvr>
                                    </p:animEffect>
                                    <p:anim calcmode="lin" valueType="num">
                                      <p:cBhvr>
                                        <p:cTn id="109" dur="1000" fill="hold"/>
                                        <p:tgtEl>
                                          <p:spTgt spid="13"/>
                                        </p:tgtEl>
                                        <p:attrNameLst>
                                          <p:attrName>ppt_x</p:attrName>
                                        </p:attrNameLst>
                                      </p:cBhvr>
                                      <p:tavLst>
                                        <p:tav tm="0">
                                          <p:val>
                                            <p:strVal val="#ppt_x"/>
                                          </p:val>
                                        </p:tav>
                                        <p:tav tm="100000">
                                          <p:val>
                                            <p:strVal val="#ppt_x"/>
                                          </p:val>
                                        </p:tav>
                                      </p:tavLst>
                                    </p:anim>
                                    <p:anim calcmode="lin" valueType="num">
                                      <p:cBhvr>
                                        <p:cTn id="110" dur="1000" fill="hold"/>
                                        <p:tgtEl>
                                          <p:spTgt spid="13"/>
                                        </p:tgtEl>
                                        <p:attrNameLst>
                                          <p:attrName>ppt_y</p:attrName>
                                        </p:attrNameLst>
                                      </p:cBhvr>
                                      <p:tavLst>
                                        <p:tav tm="0">
                                          <p:val>
                                            <p:strVal val="#ppt_y+.1"/>
                                          </p:val>
                                        </p:tav>
                                        <p:tav tm="100000">
                                          <p:val>
                                            <p:strVal val="#ppt_y"/>
                                          </p:val>
                                        </p:tav>
                                      </p:tavLst>
                                    </p:anim>
                                  </p:childTnLst>
                                </p:cTn>
                              </p:par>
                              <p:par>
                                <p:cTn id="111" presetID="10" presetClass="exit" presetSubtype="0" fill="hold" grpId="1" nodeType="withEffect">
                                  <p:stCondLst>
                                    <p:cond delay="0"/>
                                  </p:stCondLst>
                                  <p:childTnLst>
                                    <p:animEffect transition="out" filter="fade">
                                      <p:cBhvr>
                                        <p:cTn id="112" dur="500"/>
                                        <p:tgtEl>
                                          <p:spTgt spid="5"/>
                                        </p:tgtEl>
                                      </p:cBhvr>
                                    </p:animEffect>
                                    <p:set>
                                      <p:cBhvr>
                                        <p:cTn id="113" dur="1" fill="hold">
                                          <p:stCondLst>
                                            <p:cond delay="499"/>
                                          </p:stCondLst>
                                        </p:cTn>
                                        <p:tgtEl>
                                          <p:spTgt spid="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6"/>
                                        </p:tgtEl>
                                      </p:cBhvr>
                                    </p:animEffect>
                                    <p:set>
                                      <p:cBhvr>
                                        <p:cTn id="116" dur="1" fill="hold">
                                          <p:stCondLst>
                                            <p:cond delay="499"/>
                                          </p:stCondLst>
                                        </p:cTn>
                                        <p:tgtEl>
                                          <p:spTgt spid="6"/>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6"/>
                                        </p:tgtEl>
                                      </p:cBhvr>
                                    </p:animEffect>
                                    <p:set>
                                      <p:cBhvr>
                                        <p:cTn id="122" dur="1" fill="hold">
                                          <p:stCondLst>
                                            <p:cond delay="499"/>
                                          </p:stCondLst>
                                        </p:cTn>
                                        <p:tgtEl>
                                          <p:spTgt spid="16"/>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2"/>
                                        </p:tgtEl>
                                      </p:cBhvr>
                                    </p:animEffect>
                                    <p:set>
                                      <p:cBhvr>
                                        <p:cTn id="125" dur="1" fill="hold">
                                          <p:stCondLst>
                                            <p:cond delay="499"/>
                                          </p:stCondLst>
                                        </p:cTn>
                                        <p:tgtEl>
                                          <p:spTgt spid="1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22"/>
                                        </p:tgtEl>
                                        <p:attrNameLst>
                                          <p:attrName>style.visibility</p:attrName>
                                        </p:attrNameLst>
                                      </p:cBhvr>
                                      <p:to>
                                        <p:strVal val="visible"/>
                                      </p:to>
                                    </p:set>
                                    <p:animEffect transition="in" filter="fade">
                                      <p:cBhvr>
                                        <p:cTn id="130" dur="1000"/>
                                        <p:tgtEl>
                                          <p:spTgt spid="22"/>
                                        </p:tgtEl>
                                      </p:cBhvr>
                                    </p:animEffect>
                                    <p:anim calcmode="lin" valueType="num">
                                      <p:cBhvr>
                                        <p:cTn id="131" dur="1000" fill="hold"/>
                                        <p:tgtEl>
                                          <p:spTgt spid="22"/>
                                        </p:tgtEl>
                                        <p:attrNameLst>
                                          <p:attrName>ppt_x</p:attrName>
                                        </p:attrNameLst>
                                      </p:cBhvr>
                                      <p:tavLst>
                                        <p:tav tm="0">
                                          <p:val>
                                            <p:strVal val="#ppt_x"/>
                                          </p:val>
                                        </p:tav>
                                        <p:tav tm="100000">
                                          <p:val>
                                            <p:strVal val="#ppt_x"/>
                                          </p:val>
                                        </p:tav>
                                      </p:tavLst>
                                    </p:anim>
                                    <p:anim calcmode="lin" valueType="num">
                                      <p:cBhvr>
                                        <p:cTn id="1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nodeType="clickEffect">
                                  <p:stCondLst>
                                    <p:cond delay="0"/>
                                  </p:stCondLst>
                                  <p:childTnLst>
                                    <p:set>
                                      <p:cBhvr>
                                        <p:cTn id="136" dur="1" fill="hold">
                                          <p:stCondLst>
                                            <p:cond delay="0"/>
                                          </p:stCondLst>
                                        </p:cTn>
                                        <p:tgtEl>
                                          <p:spTgt spid="2">
                                            <p:txEl>
                                              <p:pRg st="14" end="14"/>
                                            </p:txEl>
                                          </p:spTgt>
                                        </p:tgtEl>
                                        <p:attrNameLst>
                                          <p:attrName>style.visibility</p:attrName>
                                        </p:attrNameLst>
                                      </p:cBhvr>
                                      <p:to>
                                        <p:strVal val="visible"/>
                                      </p:to>
                                    </p:set>
                                    <p:animEffect transition="in" filter="fade">
                                      <p:cBhvr>
                                        <p:cTn id="137" dur="1000"/>
                                        <p:tgtEl>
                                          <p:spTgt spid="2">
                                            <p:txEl>
                                              <p:pRg st="14" end="14"/>
                                            </p:txEl>
                                          </p:spTgt>
                                        </p:tgtEl>
                                      </p:cBhvr>
                                    </p:animEffect>
                                    <p:anim calcmode="lin" valueType="num">
                                      <p:cBhvr>
                                        <p:cTn id="138"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139"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20"/>
                                        </p:tgtEl>
                                        <p:attrNameLst>
                                          <p:attrName>style.visibility</p:attrName>
                                        </p:attrNameLst>
                                      </p:cBhvr>
                                      <p:to>
                                        <p:strVal val="visible"/>
                                      </p:to>
                                    </p:set>
                                    <p:animEffect transition="in" filter="fade">
                                      <p:cBhvr>
                                        <p:cTn id="144" dur="1000"/>
                                        <p:tgtEl>
                                          <p:spTgt spid="20"/>
                                        </p:tgtEl>
                                      </p:cBhvr>
                                    </p:animEffect>
                                    <p:anim calcmode="lin" valueType="num">
                                      <p:cBhvr>
                                        <p:cTn id="145" dur="1000" fill="hold"/>
                                        <p:tgtEl>
                                          <p:spTgt spid="20"/>
                                        </p:tgtEl>
                                        <p:attrNameLst>
                                          <p:attrName>ppt_x</p:attrName>
                                        </p:attrNameLst>
                                      </p:cBhvr>
                                      <p:tavLst>
                                        <p:tav tm="0">
                                          <p:val>
                                            <p:strVal val="#ppt_x"/>
                                          </p:val>
                                        </p:tav>
                                        <p:tav tm="100000">
                                          <p:val>
                                            <p:strVal val="#ppt_x"/>
                                          </p:val>
                                        </p:tav>
                                      </p:tavLst>
                                    </p:anim>
                                    <p:anim calcmode="lin" valueType="num">
                                      <p:cBhvr>
                                        <p:cTn id="1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nodeType="clickEffect">
                                  <p:stCondLst>
                                    <p:cond delay="0"/>
                                  </p:stCondLst>
                                  <p:childTnLst>
                                    <p:set>
                                      <p:cBhvr>
                                        <p:cTn id="150" dur="1" fill="hold">
                                          <p:stCondLst>
                                            <p:cond delay="0"/>
                                          </p:stCondLst>
                                        </p:cTn>
                                        <p:tgtEl>
                                          <p:spTgt spid="2">
                                            <p:txEl>
                                              <p:pRg st="0" end="0"/>
                                            </p:txEl>
                                          </p:spTgt>
                                        </p:tgtEl>
                                        <p:attrNameLst>
                                          <p:attrName>style.visibility</p:attrName>
                                        </p:attrNameLst>
                                      </p:cBhvr>
                                      <p:to>
                                        <p:strVal val="visible"/>
                                      </p:to>
                                    </p:set>
                                    <p:animEffect transition="in" filter="fade">
                                      <p:cBhvr>
                                        <p:cTn id="151" dur="1000"/>
                                        <p:tgtEl>
                                          <p:spTgt spid="2">
                                            <p:txEl>
                                              <p:pRg st="0" end="0"/>
                                            </p:txEl>
                                          </p:spTgt>
                                        </p:tgtEl>
                                      </p:cBhvr>
                                    </p:animEffect>
                                    <p:anim calcmode="lin" valueType="num">
                                      <p:cBhvr>
                                        <p:cTn id="15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3" grpId="0" animBg="1"/>
      <p:bldP spid="4" grpId="0" animBg="1"/>
      <p:bldP spid="5" grpId="0" animBg="1"/>
      <p:bldP spid="5" grpId="1" animBg="1"/>
      <p:bldP spid="6" grpId="0" animBg="1"/>
      <p:bldP spid="6" grpId="1" animBg="1"/>
      <p:bldP spid="7" grpId="0" animBg="1"/>
      <p:bldP spid="8" grpId="0" animBg="1"/>
      <p:bldP spid="15" grpId="0" animBg="1"/>
      <p:bldP spid="15" grpId="1" animBg="1"/>
      <p:bldP spid="16" grpId="0" animBg="1"/>
      <p:bldP spid="16" grpId="1" animBg="1"/>
      <p:bldP spid="20" grpId="0" animBg="1"/>
      <p:bldP spid="22" grpId="0" animBg="1"/>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48CD356-02B6-4BE6-3201-049F4D0B288A}"/>
              </a:ext>
            </a:extLst>
          </p:cNvPr>
          <p:cNvSpPr/>
          <p:nvPr/>
        </p:nvSpPr>
        <p:spPr>
          <a:xfrm>
            <a:off x="149597" y="-80680"/>
            <a:ext cx="6829427" cy="457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DB3EFAEA-F890-6F97-0353-E01FCCF33445}"/>
              </a:ext>
            </a:extLst>
          </p:cNvPr>
          <p:cNvSpPr/>
          <p:nvPr/>
        </p:nvSpPr>
        <p:spPr>
          <a:xfrm>
            <a:off x="8106678" y="-80680"/>
            <a:ext cx="1131451" cy="457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DA0601AC-BE0F-FFE9-C352-BBC33A394818}"/>
              </a:ext>
            </a:extLst>
          </p:cNvPr>
          <p:cNvSpPr/>
          <p:nvPr/>
        </p:nvSpPr>
        <p:spPr>
          <a:xfrm>
            <a:off x="7103739" y="2976285"/>
            <a:ext cx="2040261" cy="27521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E473F197-E917-0BD6-C93C-642550358766}"/>
              </a:ext>
            </a:extLst>
          </p:cNvPr>
          <p:cNvSpPr/>
          <p:nvPr/>
        </p:nvSpPr>
        <p:spPr>
          <a:xfrm>
            <a:off x="1266872" y="1595718"/>
            <a:ext cx="5792834" cy="880761"/>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latin typeface="AR P丸ゴシック体E" panose="020F0900000000000000" pitchFamily="50" charset="-128"/>
                <a:ea typeface="AR P丸ゴシック体E" panose="020F0900000000000000" pitchFamily="50" charset="-128"/>
              </a:rPr>
              <a:t>SDG</a:t>
            </a:r>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ｓを  </a:t>
            </a:r>
            <a:r>
              <a:rPr kumimoji="1" lang="en-US" altLang="ja-JP" sz="3200" dirty="0">
                <a:solidFill>
                  <a:schemeClr val="tx1"/>
                </a:solidFill>
                <a:latin typeface="AR P丸ゴシック体E" panose="020F0900000000000000" pitchFamily="50" charset="-128"/>
                <a:ea typeface="AR P丸ゴシック体E" panose="020F0900000000000000" pitchFamily="50" charset="-128"/>
              </a:rPr>
              <a:t>ESD</a:t>
            </a:r>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で実現</a:t>
            </a:r>
          </a:p>
        </p:txBody>
      </p:sp>
      <p:sp>
        <p:nvSpPr>
          <p:cNvPr id="7" name="テキスト ボックス 6">
            <a:extLst>
              <a:ext uri="{FF2B5EF4-FFF2-40B4-BE49-F238E27FC236}">
                <a16:creationId xmlns:a16="http://schemas.microsoft.com/office/drawing/2014/main" id="{6A048259-B699-9EB2-FF9B-5B0462654C19}"/>
              </a:ext>
            </a:extLst>
          </p:cNvPr>
          <p:cNvSpPr txBox="1"/>
          <p:nvPr/>
        </p:nvSpPr>
        <p:spPr>
          <a:xfrm>
            <a:off x="389964" y="457203"/>
            <a:ext cx="4276165" cy="584775"/>
          </a:xfrm>
          <a:prstGeom prst="rect">
            <a:avLst/>
          </a:prstGeom>
          <a:noFill/>
        </p:spPr>
        <p:txBody>
          <a:bodyPr wrap="square" rtlCol="0">
            <a:spAutoFit/>
          </a:bodyPr>
          <a:lstStyle/>
          <a:p>
            <a:r>
              <a:rPr kumimoji="1" lang="en-US" altLang="ja-JP" sz="3200" dirty="0">
                <a:latin typeface="AR P丸ゴシック体E" panose="020F0900000000000000" pitchFamily="50" charset="-128"/>
                <a:ea typeface="AR P丸ゴシック体E" panose="020F0900000000000000" pitchFamily="50" charset="-128"/>
              </a:rPr>
              <a:t>2015</a:t>
            </a:r>
            <a:r>
              <a:rPr kumimoji="1" lang="ja-JP" altLang="en-US" sz="3200" dirty="0">
                <a:latin typeface="AR P丸ゴシック体E" panose="020F0900000000000000" pitchFamily="50" charset="-128"/>
                <a:ea typeface="AR P丸ゴシック体E" panose="020F0900000000000000" pitchFamily="50" charset="-128"/>
              </a:rPr>
              <a:t>年　</a:t>
            </a:r>
            <a:r>
              <a:rPr kumimoji="1" lang="en-US" altLang="ja-JP" sz="3200" dirty="0">
                <a:highlight>
                  <a:srgbClr val="FFFF00"/>
                </a:highlight>
                <a:latin typeface="AR P丸ゴシック体E" panose="020F0900000000000000" pitchFamily="50" charset="-128"/>
                <a:ea typeface="AR P丸ゴシック体E" panose="020F0900000000000000" pitchFamily="50" charset="-128"/>
              </a:rPr>
              <a:t>SDG</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ｓ始まる</a:t>
            </a:r>
          </a:p>
        </p:txBody>
      </p:sp>
      <p:pic>
        <p:nvPicPr>
          <p:cNvPr id="9" name="図 8">
            <a:extLst>
              <a:ext uri="{FF2B5EF4-FFF2-40B4-BE49-F238E27FC236}">
                <a16:creationId xmlns:a16="http://schemas.microsoft.com/office/drawing/2014/main" id="{B55A429A-7E57-6E5E-797B-37318378CBE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9597" y="3429000"/>
            <a:ext cx="5539759" cy="3422884"/>
          </a:xfrm>
          <a:prstGeom prst="rect">
            <a:avLst/>
          </a:prstGeom>
        </p:spPr>
      </p:pic>
      <p:sp>
        <p:nvSpPr>
          <p:cNvPr id="10" name="テキスト ボックス 9">
            <a:extLst>
              <a:ext uri="{FF2B5EF4-FFF2-40B4-BE49-F238E27FC236}">
                <a16:creationId xmlns:a16="http://schemas.microsoft.com/office/drawing/2014/main" id="{5792B1EB-0062-AD30-E544-1708F7796FA6}"/>
              </a:ext>
            </a:extLst>
          </p:cNvPr>
          <p:cNvSpPr txBox="1"/>
          <p:nvPr/>
        </p:nvSpPr>
        <p:spPr>
          <a:xfrm>
            <a:off x="4329606" y="2645650"/>
            <a:ext cx="2774133" cy="584775"/>
          </a:xfrm>
          <a:prstGeom prst="rect">
            <a:avLst/>
          </a:prstGeom>
          <a:noFill/>
        </p:spPr>
        <p:txBody>
          <a:bodyPr wrap="square">
            <a:spAutoFit/>
          </a:bodyPr>
          <a:lstStyle/>
          <a:p>
            <a:r>
              <a:rPr kumimoji="1" lang="en-US" altLang="ja-JP"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ESD</a:t>
            </a:r>
            <a:r>
              <a:rPr kumimoji="1" lang="ja-JP" altLang="en-US"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 </a:t>
            </a:r>
            <a:r>
              <a:rPr kumimoji="1" lang="en-US" altLang="ja-JP"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for SDGs</a:t>
            </a:r>
            <a:r>
              <a:rPr kumimoji="1" lang="ja-JP" altLang="en-US" sz="1800" dirty="0">
                <a:solidFill>
                  <a:srgbClr val="FF0000"/>
                </a:solidFill>
                <a:latin typeface="HGS創英角ﾎﾟｯﾌﾟ体" panose="040B0A00000000000000" pitchFamily="50" charset="-128"/>
                <a:ea typeface="HGS創英角ﾎﾟｯﾌﾟ体" panose="040B0A00000000000000" pitchFamily="50" charset="-128"/>
              </a:rPr>
              <a:t>　</a:t>
            </a:r>
            <a:endParaRPr lang="ja-JP" altLang="en-US" dirty="0"/>
          </a:p>
        </p:txBody>
      </p:sp>
      <p:sp>
        <p:nvSpPr>
          <p:cNvPr id="12" name="テキスト ボックス 11">
            <a:extLst>
              <a:ext uri="{FF2B5EF4-FFF2-40B4-BE49-F238E27FC236}">
                <a16:creationId xmlns:a16="http://schemas.microsoft.com/office/drawing/2014/main" id="{9A05D41E-C601-D1B3-F369-D75B27C38AE9}"/>
              </a:ext>
            </a:extLst>
          </p:cNvPr>
          <p:cNvSpPr txBox="1"/>
          <p:nvPr/>
        </p:nvSpPr>
        <p:spPr>
          <a:xfrm>
            <a:off x="3810944" y="4145118"/>
            <a:ext cx="5206518" cy="2431435"/>
          </a:xfrm>
          <a:prstGeom prst="rect">
            <a:avLst/>
          </a:prstGeom>
          <a:solidFill>
            <a:schemeClr val="bg1"/>
          </a:solidFill>
        </p:spPr>
        <p:txBody>
          <a:bodyPr wrap="square" rtlCol="0">
            <a:spAutoFit/>
          </a:bodyPr>
          <a:lstStyle/>
          <a:p>
            <a:r>
              <a:rPr kumimoji="1" lang="ja-JP" altLang="en-US" sz="4400" dirty="0">
                <a:latin typeface="AR丸ゴシック体E" panose="020F0909000000000000" pitchFamily="49" charset="-128"/>
                <a:ea typeface="AR丸ゴシック体E" panose="020F0909000000000000" pitchFamily="49" charset="-128"/>
              </a:rPr>
              <a:t>　</a:t>
            </a:r>
            <a:r>
              <a:rPr kumimoji="1" lang="ja-JP" altLang="en-US" sz="3200" dirty="0">
                <a:latin typeface="AR丸ゴシック体E" panose="020F0909000000000000" pitchFamily="49" charset="-128"/>
                <a:ea typeface="AR丸ゴシック体E" panose="020F0909000000000000" pitchFamily="49" charset="-128"/>
              </a:rPr>
              <a:t>知識や理解だけでなく</a:t>
            </a:r>
            <a:endParaRPr kumimoji="1" lang="en-US" altLang="ja-JP" sz="3200" dirty="0">
              <a:latin typeface="AR丸ゴシック体E" panose="020F0909000000000000" pitchFamily="49" charset="-128"/>
              <a:ea typeface="AR丸ゴシック体E" panose="020F0909000000000000" pitchFamily="49" charset="-128"/>
            </a:endParaRPr>
          </a:p>
          <a:p>
            <a:r>
              <a:rPr kumimoji="1" lang="ja-JP" altLang="en-US" sz="4400" dirty="0">
                <a:latin typeface="AR丸ゴシック体E" panose="020F0909000000000000" pitchFamily="49" charset="-128"/>
                <a:ea typeface="AR丸ゴシック体E" panose="020F0909000000000000" pitchFamily="49" charset="-128"/>
              </a:rPr>
              <a:t>　</a:t>
            </a:r>
            <a:r>
              <a:rPr kumimoji="1" lang="en-US" altLang="ja-JP" sz="4400" dirty="0">
                <a:highlight>
                  <a:srgbClr val="FFFF00"/>
                </a:highlight>
                <a:latin typeface="AR丸ゴシック体E" panose="020F0909000000000000" pitchFamily="49" charset="-128"/>
                <a:ea typeface="AR丸ゴシック体E" panose="020F0909000000000000" pitchFamily="49" charset="-128"/>
              </a:rPr>
              <a:t>Q</a:t>
            </a:r>
            <a:r>
              <a:rPr lang="en-US" altLang="ja-JP" sz="3600" dirty="0">
                <a:highlight>
                  <a:srgbClr val="FFFF00"/>
                </a:highlight>
                <a:latin typeface="AR丸ゴシック体E" panose="020F0909000000000000" pitchFamily="49" charset="-128"/>
                <a:ea typeface="AR丸ゴシック体E" panose="020F0909000000000000" pitchFamily="49" charset="-128"/>
              </a:rPr>
              <a:t>uality education</a:t>
            </a:r>
            <a:r>
              <a:rPr lang="ja-JP" altLang="en-US" sz="3600" dirty="0">
                <a:latin typeface="AR丸ゴシック体E" panose="020F0909000000000000" pitchFamily="49" charset="-128"/>
                <a:ea typeface="AR丸ゴシック体E" panose="020F0909000000000000" pitchFamily="49" charset="-128"/>
              </a:rPr>
              <a:t>　</a:t>
            </a:r>
            <a:endParaRPr lang="en-US" altLang="ja-JP" sz="3600" dirty="0">
              <a:latin typeface="AR丸ゴシック体E" panose="020F0909000000000000" pitchFamily="49" charset="-128"/>
              <a:ea typeface="AR丸ゴシック体E" panose="020F0909000000000000" pitchFamily="49" charset="-128"/>
            </a:endParaRPr>
          </a:p>
          <a:p>
            <a:r>
              <a:rPr lang="ja-JP" altLang="en-US" sz="3600" dirty="0">
                <a:latin typeface="AR丸ゴシック体E" panose="020F0909000000000000" pitchFamily="49" charset="-128"/>
                <a:ea typeface="AR丸ゴシック体E" panose="020F0909000000000000" pitchFamily="49" charset="-128"/>
              </a:rPr>
              <a:t>　</a:t>
            </a:r>
            <a:r>
              <a:rPr lang="ja-JP" altLang="en-US" sz="3600" dirty="0">
                <a:highlight>
                  <a:srgbClr val="FF0000"/>
                </a:highlight>
                <a:latin typeface="AR丸ゴシック体E" panose="020F0909000000000000" pitchFamily="49" charset="-128"/>
                <a:ea typeface="AR丸ゴシック体E" panose="020F0909000000000000" pitchFamily="49" charset="-128"/>
              </a:rPr>
              <a:t>質の高い教育</a:t>
            </a:r>
            <a:r>
              <a:rPr lang="ja-JP" altLang="en-US" sz="3600" dirty="0">
                <a:highlight>
                  <a:srgbClr val="FFFF00"/>
                </a:highlight>
                <a:latin typeface="AR丸ゴシック体E" panose="020F0909000000000000" pitchFamily="49" charset="-128"/>
                <a:ea typeface="AR丸ゴシック体E" panose="020F0909000000000000" pitchFamily="49" charset="-128"/>
              </a:rPr>
              <a:t>を皆に</a:t>
            </a:r>
            <a:endParaRPr lang="en-US" altLang="ja-JP" sz="3600" dirty="0">
              <a:highlight>
                <a:srgbClr val="FFFF00"/>
              </a:highlight>
              <a:latin typeface="AR丸ゴシック体E" panose="020F0909000000000000" pitchFamily="49" charset="-128"/>
              <a:ea typeface="AR丸ゴシック体E" panose="020F0909000000000000" pitchFamily="49" charset="-128"/>
            </a:endParaRPr>
          </a:p>
          <a:p>
            <a:endParaRPr kumimoji="1" lang="en-US" altLang="ja-JP" sz="2800" b="1" dirty="0">
              <a:solidFill>
                <a:srgbClr val="FF0000"/>
              </a:solidFill>
              <a:highlight>
                <a:srgbClr val="FFFF00"/>
              </a:highlight>
              <a:latin typeface="AR丸ゴシック体E" panose="020F0909000000000000" pitchFamily="49" charset="-128"/>
              <a:ea typeface="AR丸ゴシック体E" panose="020F0909000000000000" pitchFamily="49" charset="-128"/>
            </a:endParaRPr>
          </a:p>
        </p:txBody>
      </p:sp>
      <p:sp>
        <p:nvSpPr>
          <p:cNvPr id="13" name="吹き出し: 角を丸めた四角形 12">
            <a:extLst>
              <a:ext uri="{FF2B5EF4-FFF2-40B4-BE49-F238E27FC236}">
                <a16:creationId xmlns:a16="http://schemas.microsoft.com/office/drawing/2014/main" id="{769460EA-7408-B594-7488-A5B3D3D550A8}"/>
              </a:ext>
            </a:extLst>
          </p:cNvPr>
          <p:cNvSpPr/>
          <p:nvPr/>
        </p:nvSpPr>
        <p:spPr>
          <a:xfrm>
            <a:off x="4713020" y="827513"/>
            <a:ext cx="2007304" cy="612648"/>
          </a:xfrm>
          <a:prstGeom prst="wedgeRoundRectCallout">
            <a:avLst>
              <a:gd name="adj1" fmla="val -40930"/>
              <a:gd name="adj2" fmla="val 104204"/>
              <a:gd name="adj3" fmla="val 16667"/>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AR P丸ゴシック体E" panose="020F0900000000000000" pitchFamily="50" charset="-128"/>
                <a:ea typeface="AR P丸ゴシック体E" panose="020F0900000000000000" pitchFamily="50" charset="-128"/>
              </a:rPr>
              <a:t>教育の力で</a:t>
            </a:r>
          </a:p>
        </p:txBody>
      </p:sp>
      <p:sp>
        <p:nvSpPr>
          <p:cNvPr id="3" name="吹き出し: 角を丸めた四角形 2">
            <a:extLst>
              <a:ext uri="{FF2B5EF4-FFF2-40B4-BE49-F238E27FC236}">
                <a16:creationId xmlns:a16="http://schemas.microsoft.com/office/drawing/2014/main" id="{1E671BAC-59AA-36A3-B3FD-7BBD76329A25}"/>
              </a:ext>
            </a:extLst>
          </p:cNvPr>
          <p:cNvSpPr/>
          <p:nvPr/>
        </p:nvSpPr>
        <p:spPr>
          <a:xfrm>
            <a:off x="449267" y="2645650"/>
            <a:ext cx="3273750" cy="612648"/>
          </a:xfrm>
          <a:prstGeom prst="wedgeRoundRectCallout">
            <a:avLst>
              <a:gd name="adj1" fmla="val 22227"/>
              <a:gd name="adj2" fmla="val -115287"/>
              <a:gd name="adj3" fmla="val 16667"/>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AR P丸ゴシック体E" panose="020F0900000000000000" pitchFamily="50" charset="-128"/>
                <a:ea typeface="AR P丸ゴシック体E" panose="020F0900000000000000" pitchFamily="50" charset="-128"/>
              </a:rPr>
              <a:t>持続可能な社会を</a:t>
            </a:r>
          </a:p>
        </p:txBody>
      </p:sp>
      <p:pic>
        <p:nvPicPr>
          <p:cNvPr id="6" name="図 5" descr="ロゴ が含まれている画像&#10;&#10;AI 生成コンテンツは誤りを含む可能性があります。">
            <a:extLst>
              <a:ext uri="{FF2B5EF4-FFF2-40B4-BE49-F238E27FC236}">
                <a16:creationId xmlns:a16="http://schemas.microsoft.com/office/drawing/2014/main" id="{DF08F711-B617-AF61-1AC7-7450B9CC6CEB}"/>
              </a:ext>
            </a:extLst>
          </p:cNvPr>
          <p:cNvPicPr>
            <a:picLocks noChangeAspect="1"/>
          </p:cNvPicPr>
          <p:nvPr/>
        </p:nvPicPr>
        <p:blipFill>
          <a:blip r:embed="rId3"/>
          <a:stretch>
            <a:fillRect/>
          </a:stretch>
        </p:blipFill>
        <p:spPr>
          <a:xfrm>
            <a:off x="7160754" y="2163485"/>
            <a:ext cx="1777665" cy="1767752"/>
          </a:xfrm>
          <a:prstGeom prst="rect">
            <a:avLst/>
          </a:prstGeom>
        </p:spPr>
      </p:pic>
    </p:spTree>
    <p:extLst>
      <p:ext uri="{BB962C8B-B14F-4D97-AF65-F5344CB8AC3E}">
        <p14:creationId xmlns:p14="http://schemas.microsoft.com/office/powerpoint/2010/main" val="28968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animBg="1"/>
      <p:bldP spid="13"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3802DFC3-440D-A4F2-F4AB-C8F6B2D9BB0B}"/>
              </a:ext>
            </a:extLst>
          </p:cNvPr>
          <p:cNvGrpSpPr/>
          <p:nvPr/>
        </p:nvGrpSpPr>
        <p:grpSpPr>
          <a:xfrm>
            <a:off x="58058" y="227632"/>
            <a:ext cx="9144000" cy="6402737"/>
            <a:chOff x="0" y="227631"/>
            <a:chExt cx="9144000" cy="6402737"/>
          </a:xfrm>
        </p:grpSpPr>
        <p:pic>
          <p:nvPicPr>
            <p:cNvPr id="3" name="図 2">
              <a:extLst>
                <a:ext uri="{FF2B5EF4-FFF2-40B4-BE49-F238E27FC236}">
                  <a16:creationId xmlns:a16="http://schemas.microsoft.com/office/drawing/2014/main" id="{D7A2D03E-569D-97BB-012E-F1F8230984BB}"/>
                </a:ext>
              </a:extLst>
            </p:cNvPr>
            <p:cNvPicPr>
              <a:picLocks noChangeAspect="1"/>
            </p:cNvPicPr>
            <p:nvPr/>
          </p:nvPicPr>
          <p:blipFill>
            <a:blip r:embed="rId2"/>
            <a:stretch>
              <a:fillRect/>
            </a:stretch>
          </p:blipFill>
          <p:spPr>
            <a:xfrm>
              <a:off x="0" y="227631"/>
              <a:ext cx="9144000" cy="6402737"/>
            </a:xfrm>
            <a:prstGeom prst="rect">
              <a:avLst/>
            </a:prstGeom>
          </p:spPr>
        </p:pic>
        <p:grpSp>
          <p:nvGrpSpPr>
            <p:cNvPr id="11" name="グループ化 10">
              <a:extLst>
                <a:ext uri="{FF2B5EF4-FFF2-40B4-BE49-F238E27FC236}">
                  <a16:creationId xmlns:a16="http://schemas.microsoft.com/office/drawing/2014/main" id="{BD2875A9-3057-7139-0F84-FF360A4BAC46}"/>
                </a:ext>
              </a:extLst>
            </p:cNvPr>
            <p:cNvGrpSpPr/>
            <p:nvPr/>
          </p:nvGrpSpPr>
          <p:grpSpPr>
            <a:xfrm>
              <a:off x="1433557" y="849086"/>
              <a:ext cx="5937627" cy="4234881"/>
              <a:chOff x="1433557" y="849086"/>
              <a:chExt cx="5937627" cy="4234881"/>
            </a:xfrm>
          </p:grpSpPr>
          <p:sp>
            <p:nvSpPr>
              <p:cNvPr id="4" name="矢印: 右 3">
                <a:extLst>
                  <a:ext uri="{FF2B5EF4-FFF2-40B4-BE49-F238E27FC236}">
                    <a16:creationId xmlns:a16="http://schemas.microsoft.com/office/drawing/2014/main" id="{2967C9CE-BA1F-9DF2-BF74-39A41CDF5532}"/>
                  </a:ext>
                </a:extLst>
              </p:cNvPr>
              <p:cNvSpPr/>
              <p:nvPr/>
            </p:nvSpPr>
            <p:spPr>
              <a:xfrm>
                <a:off x="1782147" y="849086"/>
                <a:ext cx="5589037" cy="1278294"/>
              </a:xfrm>
              <a:prstGeom prst="rightArrow">
                <a:avLst>
                  <a:gd name="adj1" fmla="val 58029"/>
                  <a:gd name="adj2" fmla="val 5510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85971190-9C07-E106-F766-A884AE9C6348}"/>
                  </a:ext>
                </a:extLst>
              </p:cNvPr>
              <p:cNvSpPr txBox="1"/>
              <p:nvPr/>
            </p:nvSpPr>
            <p:spPr>
              <a:xfrm>
                <a:off x="2969515" y="1103512"/>
                <a:ext cx="2980303" cy="769441"/>
              </a:xfrm>
              <a:prstGeom prst="rect">
                <a:avLst/>
              </a:prstGeom>
              <a:noFill/>
            </p:spPr>
            <p:txBody>
              <a:bodyPr wrap="none" rtlCol="0">
                <a:spAutoFit/>
              </a:bodyPr>
              <a:lstStyle/>
              <a:p>
                <a:r>
                  <a:rPr kumimoji="1" lang="ja-JP" altLang="en-US" sz="4400" dirty="0">
                    <a:latin typeface="AR P丸ゴシック体E" panose="020F0900000000000000" pitchFamily="50" charset="-128"/>
                    <a:ea typeface="AR P丸ゴシック体E" panose="020F0900000000000000" pitchFamily="50" charset="-128"/>
                  </a:rPr>
                  <a:t>学　び　方</a:t>
                </a:r>
              </a:p>
            </p:txBody>
          </p:sp>
          <p:sp>
            <p:nvSpPr>
              <p:cNvPr id="10" name="テキスト ボックス 9">
                <a:extLst>
                  <a:ext uri="{FF2B5EF4-FFF2-40B4-BE49-F238E27FC236}">
                    <a16:creationId xmlns:a16="http://schemas.microsoft.com/office/drawing/2014/main" id="{44759303-050C-C1B5-D9F5-D93BE6A9B6C6}"/>
                  </a:ext>
                </a:extLst>
              </p:cNvPr>
              <p:cNvSpPr txBox="1"/>
              <p:nvPr/>
            </p:nvSpPr>
            <p:spPr>
              <a:xfrm>
                <a:off x="1433557" y="4427377"/>
                <a:ext cx="861774" cy="656590"/>
              </a:xfrm>
              <a:prstGeom prst="rect">
                <a:avLst/>
              </a:prstGeom>
              <a:noFill/>
            </p:spPr>
            <p:txBody>
              <a:bodyPr vert="eaVert" wrap="none" rtlCol="0">
                <a:spAutoFit/>
              </a:bodyPr>
              <a:lstStyle/>
              <a:p>
                <a:r>
                  <a:rPr kumimoji="1" lang="ja-JP" altLang="en-US" sz="4400" dirty="0">
                    <a:latin typeface="AR P丸ゴシック体E" panose="020F0900000000000000" pitchFamily="50" charset="-128"/>
                    <a:ea typeface="AR P丸ゴシック体E" panose="020F0900000000000000" pitchFamily="50" charset="-128"/>
                  </a:rPr>
                  <a:t>力</a:t>
                </a:r>
              </a:p>
            </p:txBody>
          </p:sp>
        </p:grpSp>
      </p:grpSp>
      <p:grpSp>
        <p:nvGrpSpPr>
          <p:cNvPr id="9" name="グループ化 8">
            <a:extLst>
              <a:ext uri="{FF2B5EF4-FFF2-40B4-BE49-F238E27FC236}">
                <a16:creationId xmlns:a16="http://schemas.microsoft.com/office/drawing/2014/main" id="{0887F70E-6217-1244-2FE9-CEB7C97D00FD}"/>
              </a:ext>
            </a:extLst>
          </p:cNvPr>
          <p:cNvGrpSpPr/>
          <p:nvPr/>
        </p:nvGrpSpPr>
        <p:grpSpPr>
          <a:xfrm>
            <a:off x="2506047" y="1954762"/>
            <a:ext cx="4058817" cy="2080727"/>
            <a:chOff x="2430257" y="2603241"/>
            <a:chExt cx="4058817" cy="2080726"/>
          </a:xfrm>
        </p:grpSpPr>
        <p:sp>
          <p:nvSpPr>
            <p:cNvPr id="7" name="四角形: 角を丸くする 6">
              <a:extLst>
                <a:ext uri="{FF2B5EF4-FFF2-40B4-BE49-F238E27FC236}">
                  <a16:creationId xmlns:a16="http://schemas.microsoft.com/office/drawing/2014/main" id="{54757284-AF7C-382F-A749-0C6E08DFD4E4}"/>
                </a:ext>
              </a:extLst>
            </p:cNvPr>
            <p:cNvSpPr/>
            <p:nvPr/>
          </p:nvSpPr>
          <p:spPr>
            <a:xfrm>
              <a:off x="2430257" y="2603241"/>
              <a:ext cx="4058817" cy="2080726"/>
            </a:xfrm>
            <a:prstGeom prst="roundRect">
              <a:avLst/>
            </a:prstGeom>
            <a:solidFill>
              <a:srgbClr val="F6C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92EA3FA2-405E-7EAE-18DD-1E26746D5B8C}"/>
                </a:ext>
              </a:extLst>
            </p:cNvPr>
            <p:cNvSpPr txBox="1"/>
            <p:nvPr/>
          </p:nvSpPr>
          <p:spPr>
            <a:xfrm>
              <a:off x="2732620" y="2701211"/>
              <a:ext cx="3570208" cy="1785103"/>
            </a:xfrm>
            <a:prstGeom prst="rect">
              <a:avLst/>
            </a:prstGeom>
            <a:noFill/>
          </p:spPr>
          <p:txBody>
            <a:bodyPr vert="eaVert" wrap="none" rtlCol="0">
              <a:spAutoFit/>
            </a:bodyPr>
            <a:lstStyle/>
            <a:p>
              <a:r>
                <a:rPr kumimoji="1" lang="ja-JP" altLang="en-US" sz="4400" dirty="0">
                  <a:latin typeface="AR P丸ゴシック体E" panose="020F0900000000000000" pitchFamily="50" charset="-128"/>
                  <a:ea typeface="AR P丸ゴシック体E" panose="020F0900000000000000" pitchFamily="50" charset="-128"/>
                </a:rPr>
                <a:t>表現力</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判断力</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思考力</a:t>
              </a:r>
            </a:p>
          </p:txBody>
        </p:sp>
      </p:grpSp>
      <p:sp>
        <p:nvSpPr>
          <p:cNvPr id="13" name="テキスト ボックス 12">
            <a:extLst>
              <a:ext uri="{FF2B5EF4-FFF2-40B4-BE49-F238E27FC236}">
                <a16:creationId xmlns:a16="http://schemas.microsoft.com/office/drawing/2014/main" id="{B028BB4C-5BBF-F98E-3F31-E1D5A0D6424F}"/>
              </a:ext>
            </a:extLst>
          </p:cNvPr>
          <p:cNvSpPr txBox="1"/>
          <p:nvPr/>
        </p:nvSpPr>
        <p:spPr>
          <a:xfrm>
            <a:off x="2469502" y="3901768"/>
            <a:ext cx="4248023" cy="954107"/>
          </a:xfrm>
          <a:prstGeom prst="rect">
            <a:avLst/>
          </a:prstGeom>
          <a:solidFill>
            <a:srgbClr val="FFFF00"/>
          </a:solidFill>
          <a:ln w="57150">
            <a:solidFill>
              <a:srgbClr val="FF0000"/>
            </a:solidFill>
          </a:ln>
        </p:spPr>
        <p:txBody>
          <a:bodyPr wrap="square" rtlCol="0">
            <a:spAutoFit/>
          </a:bodyPr>
          <a:lstStyle/>
          <a:p>
            <a:pPr algn="ctr"/>
            <a:r>
              <a:rPr kumimoji="1" lang="ja-JP" altLang="en-US" sz="2800" dirty="0">
                <a:latin typeface="AR P丸ゴシック体E" panose="020F0900000000000000" pitchFamily="50" charset="-128"/>
                <a:ea typeface="AR P丸ゴシック体E" panose="020F0900000000000000" pitchFamily="50" charset="-128"/>
              </a:rPr>
              <a:t>思考力・判断力・表現力等　　　確かな学力と言うが</a:t>
            </a:r>
            <a:r>
              <a:rPr kumimoji="1" lang="ja-JP" altLang="en-US" dirty="0">
                <a:latin typeface="AR P丸ゴシック体E" panose="020F0900000000000000" pitchFamily="50" charset="-128"/>
                <a:ea typeface="AR P丸ゴシック体E" panose="020F0900000000000000" pitchFamily="50" charset="-128"/>
              </a:rPr>
              <a:t>・・・</a:t>
            </a:r>
            <a:r>
              <a:rPr kumimoji="1" lang="ja-JP" altLang="en-US" sz="2800" dirty="0">
                <a:latin typeface="AR P丸ゴシック体E" panose="020F0900000000000000" pitchFamily="50" charset="-128"/>
                <a:ea typeface="AR P丸ゴシック体E" panose="020F0900000000000000" pitchFamily="50" charset="-128"/>
              </a:rPr>
              <a:t>　　　</a:t>
            </a:r>
          </a:p>
        </p:txBody>
      </p:sp>
      <p:grpSp>
        <p:nvGrpSpPr>
          <p:cNvPr id="16" name="グループ化 15">
            <a:extLst>
              <a:ext uri="{FF2B5EF4-FFF2-40B4-BE49-F238E27FC236}">
                <a16:creationId xmlns:a16="http://schemas.microsoft.com/office/drawing/2014/main" id="{17E09CE9-C6EB-6DE0-7525-89BB061C8BCB}"/>
              </a:ext>
            </a:extLst>
          </p:cNvPr>
          <p:cNvGrpSpPr/>
          <p:nvPr/>
        </p:nvGrpSpPr>
        <p:grpSpPr>
          <a:xfrm>
            <a:off x="1835539" y="779106"/>
            <a:ext cx="5589038" cy="1441580"/>
            <a:chOff x="1641666" y="-56863"/>
            <a:chExt cx="5589037" cy="1441580"/>
          </a:xfrm>
        </p:grpSpPr>
        <p:sp>
          <p:nvSpPr>
            <p:cNvPr id="2" name="矢印: 右 1">
              <a:extLst>
                <a:ext uri="{FF2B5EF4-FFF2-40B4-BE49-F238E27FC236}">
                  <a16:creationId xmlns:a16="http://schemas.microsoft.com/office/drawing/2014/main" id="{1D4E865C-869B-6346-36FE-2AFA2557BDC9}"/>
                </a:ext>
              </a:extLst>
            </p:cNvPr>
            <p:cNvSpPr/>
            <p:nvPr/>
          </p:nvSpPr>
          <p:spPr>
            <a:xfrm>
              <a:off x="1641666" y="-56863"/>
              <a:ext cx="5589037" cy="1441580"/>
            </a:xfrm>
            <a:prstGeom prst="rightArrow">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CCC12B08-31C7-A6DA-F20D-B0D1BBEA59EA}"/>
                </a:ext>
              </a:extLst>
            </p:cNvPr>
            <p:cNvSpPr txBox="1"/>
            <p:nvPr/>
          </p:nvSpPr>
          <p:spPr>
            <a:xfrm>
              <a:off x="1641666" y="340761"/>
              <a:ext cx="5452133" cy="646331"/>
            </a:xfrm>
            <a:prstGeom prst="rect">
              <a:avLst/>
            </a:prstGeom>
            <a:noFill/>
            <a:ln>
              <a:noFill/>
            </a:ln>
          </p:spPr>
          <p:txBody>
            <a:bodyPr wrap="none" rtlCol="0">
              <a:spAutoFit/>
            </a:bodyPr>
            <a:lstStyle/>
            <a:p>
              <a:r>
                <a:rPr kumimoji="1" lang="ja-JP" altLang="en-US" sz="3600" dirty="0">
                  <a:latin typeface="AR P丸ゴシック体E" panose="020F0900000000000000" pitchFamily="50" charset="-128"/>
                  <a:ea typeface="AR P丸ゴシック体E" panose="020F0900000000000000" pitchFamily="50" charset="-128"/>
                </a:rPr>
                <a:t>主体的・対話的で深い学び</a:t>
              </a:r>
            </a:p>
          </p:txBody>
        </p:sp>
      </p:grpSp>
      <p:sp>
        <p:nvSpPr>
          <p:cNvPr id="17" name="テキスト ボックス 16">
            <a:extLst>
              <a:ext uri="{FF2B5EF4-FFF2-40B4-BE49-F238E27FC236}">
                <a16:creationId xmlns:a16="http://schemas.microsoft.com/office/drawing/2014/main" id="{DAFE2DEE-7692-BB70-8D3A-2B0A8095F88B}"/>
              </a:ext>
            </a:extLst>
          </p:cNvPr>
          <p:cNvSpPr txBox="1"/>
          <p:nvPr/>
        </p:nvSpPr>
        <p:spPr>
          <a:xfrm>
            <a:off x="1388827" y="1995536"/>
            <a:ext cx="861774" cy="3088432"/>
          </a:xfrm>
          <a:prstGeom prst="rect">
            <a:avLst/>
          </a:prstGeom>
          <a:solidFill>
            <a:srgbClr val="FFFF00"/>
          </a:solidFill>
          <a:ln w="38100">
            <a:solidFill>
              <a:schemeClr val="tx1"/>
            </a:solidFill>
          </a:ln>
        </p:spPr>
        <p:txBody>
          <a:bodyPr vert="eaVert" wrap="square" rtlCol="0">
            <a:spAutoFit/>
          </a:bodyPr>
          <a:lstStyle/>
          <a:p>
            <a:r>
              <a:rPr kumimoji="1" lang="ja-JP" altLang="en-US" sz="1400" dirty="0">
                <a:latin typeface="AR P丸ゴシック体E" panose="020F0900000000000000" pitchFamily="50" charset="-128"/>
                <a:ea typeface="AR P丸ゴシック体E" panose="020F0900000000000000" pitchFamily="50" charset="-128"/>
              </a:rPr>
              <a:t> </a:t>
            </a:r>
            <a:r>
              <a:rPr kumimoji="1" lang="ja-JP" altLang="en-US" sz="4400" dirty="0">
                <a:latin typeface="AR P丸ゴシック体E" panose="020F0900000000000000" pitchFamily="50" charset="-128"/>
                <a:ea typeface="AR P丸ゴシック体E" panose="020F0900000000000000" pitchFamily="50" charset="-128"/>
              </a:rPr>
              <a:t>問題発見力</a:t>
            </a:r>
          </a:p>
        </p:txBody>
      </p:sp>
      <p:sp>
        <p:nvSpPr>
          <p:cNvPr id="18" name="テキスト ボックス 17">
            <a:extLst>
              <a:ext uri="{FF2B5EF4-FFF2-40B4-BE49-F238E27FC236}">
                <a16:creationId xmlns:a16="http://schemas.microsoft.com/office/drawing/2014/main" id="{81377666-29D4-C284-3738-84E85EFAEDFC}"/>
              </a:ext>
            </a:extLst>
          </p:cNvPr>
          <p:cNvSpPr txBox="1"/>
          <p:nvPr/>
        </p:nvSpPr>
        <p:spPr>
          <a:xfrm>
            <a:off x="6919824" y="2022668"/>
            <a:ext cx="861774" cy="3088432"/>
          </a:xfrm>
          <a:prstGeom prst="rect">
            <a:avLst/>
          </a:prstGeom>
          <a:solidFill>
            <a:srgbClr val="FFFF00"/>
          </a:solidFill>
          <a:ln w="38100">
            <a:solidFill>
              <a:schemeClr val="tx1"/>
            </a:solidFill>
          </a:ln>
        </p:spPr>
        <p:txBody>
          <a:bodyPr vert="eaVert" wrap="square" rtlCol="0">
            <a:spAutoFit/>
          </a:bodyPr>
          <a:lstStyle/>
          <a:p>
            <a:r>
              <a:rPr kumimoji="1" lang="ja-JP" altLang="en-US" sz="1400" dirty="0">
                <a:latin typeface="AR P丸ゴシック体E" panose="020F0900000000000000" pitchFamily="50" charset="-128"/>
                <a:ea typeface="AR P丸ゴシック体E" panose="020F0900000000000000" pitchFamily="50" charset="-128"/>
              </a:rPr>
              <a:t> </a:t>
            </a:r>
            <a:r>
              <a:rPr kumimoji="1" lang="ja-JP" altLang="en-US" sz="4400" dirty="0">
                <a:latin typeface="AR P丸ゴシック体E" panose="020F0900000000000000" pitchFamily="50" charset="-128"/>
                <a:ea typeface="AR P丸ゴシック体E" panose="020F0900000000000000" pitchFamily="50" charset="-128"/>
              </a:rPr>
              <a:t>問題解決力</a:t>
            </a:r>
          </a:p>
        </p:txBody>
      </p:sp>
      <p:sp>
        <p:nvSpPr>
          <p:cNvPr id="19" name="テキスト ボックス 18">
            <a:extLst>
              <a:ext uri="{FF2B5EF4-FFF2-40B4-BE49-F238E27FC236}">
                <a16:creationId xmlns:a16="http://schemas.microsoft.com/office/drawing/2014/main" id="{2C4AF171-3B20-BD0D-8B17-D7D42EF874E7}"/>
              </a:ext>
            </a:extLst>
          </p:cNvPr>
          <p:cNvSpPr txBox="1"/>
          <p:nvPr/>
        </p:nvSpPr>
        <p:spPr>
          <a:xfrm>
            <a:off x="2555805" y="3811420"/>
            <a:ext cx="4058816" cy="584775"/>
          </a:xfrm>
          <a:prstGeom prst="rect">
            <a:avLst/>
          </a:prstGeom>
          <a:solidFill>
            <a:srgbClr val="F6C3FF"/>
          </a:solidFill>
          <a:ln w="57150">
            <a:solidFill>
              <a:srgbClr val="FF0000"/>
            </a:solidFill>
          </a:ln>
        </p:spPr>
        <p:txBody>
          <a:bodyPr wrap="square" rtlCol="0">
            <a:spAutoFit/>
          </a:bodyPr>
          <a:lstStyle/>
          <a:p>
            <a:pPr algn="dist"/>
            <a:r>
              <a:rPr kumimoji="1" lang="ja-JP" altLang="en-US" sz="3200" dirty="0">
                <a:latin typeface="AR P丸ゴシック体E" panose="020F0900000000000000" pitchFamily="50" charset="-128"/>
                <a:ea typeface="AR P丸ゴシック体E" panose="020F0900000000000000" pitchFamily="50" charset="-128"/>
              </a:rPr>
              <a:t>調べさせ学習</a:t>
            </a:r>
          </a:p>
        </p:txBody>
      </p:sp>
    </p:spTree>
    <p:extLst>
      <p:ext uri="{BB962C8B-B14F-4D97-AF65-F5344CB8AC3E}">
        <p14:creationId xmlns:p14="http://schemas.microsoft.com/office/powerpoint/2010/main" val="195340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D2B0D-3562-D1D8-9605-08E526AE7C3E}"/>
            </a:ext>
          </a:extLst>
        </p:cNvPr>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830CA784-14BA-E183-E33D-97FF7C39613D}"/>
              </a:ext>
            </a:extLst>
          </p:cNvPr>
          <p:cNvGrpSpPr/>
          <p:nvPr/>
        </p:nvGrpSpPr>
        <p:grpSpPr>
          <a:xfrm>
            <a:off x="58058" y="227632"/>
            <a:ext cx="9144000" cy="6402737"/>
            <a:chOff x="0" y="227631"/>
            <a:chExt cx="9144000" cy="6402737"/>
          </a:xfrm>
        </p:grpSpPr>
        <p:pic>
          <p:nvPicPr>
            <p:cNvPr id="3" name="図 2">
              <a:extLst>
                <a:ext uri="{FF2B5EF4-FFF2-40B4-BE49-F238E27FC236}">
                  <a16:creationId xmlns:a16="http://schemas.microsoft.com/office/drawing/2014/main" id="{199216DD-385F-1C0E-C43C-B515D1849709}"/>
                </a:ext>
              </a:extLst>
            </p:cNvPr>
            <p:cNvPicPr>
              <a:picLocks noChangeAspect="1"/>
            </p:cNvPicPr>
            <p:nvPr/>
          </p:nvPicPr>
          <p:blipFill>
            <a:blip r:embed="rId2"/>
            <a:stretch>
              <a:fillRect/>
            </a:stretch>
          </p:blipFill>
          <p:spPr>
            <a:xfrm>
              <a:off x="0" y="227631"/>
              <a:ext cx="9144000" cy="6402737"/>
            </a:xfrm>
            <a:prstGeom prst="rect">
              <a:avLst/>
            </a:prstGeom>
          </p:spPr>
        </p:pic>
        <p:grpSp>
          <p:nvGrpSpPr>
            <p:cNvPr id="11" name="グループ化 10">
              <a:extLst>
                <a:ext uri="{FF2B5EF4-FFF2-40B4-BE49-F238E27FC236}">
                  <a16:creationId xmlns:a16="http://schemas.microsoft.com/office/drawing/2014/main" id="{5210E158-AC0A-2339-9149-D18B9CF6D345}"/>
                </a:ext>
              </a:extLst>
            </p:cNvPr>
            <p:cNvGrpSpPr/>
            <p:nvPr/>
          </p:nvGrpSpPr>
          <p:grpSpPr>
            <a:xfrm>
              <a:off x="1433557" y="849086"/>
              <a:ext cx="5937627" cy="4234881"/>
              <a:chOff x="1433557" y="849086"/>
              <a:chExt cx="5937627" cy="4234881"/>
            </a:xfrm>
          </p:grpSpPr>
          <p:sp>
            <p:nvSpPr>
              <p:cNvPr id="4" name="矢印: 右 3">
                <a:extLst>
                  <a:ext uri="{FF2B5EF4-FFF2-40B4-BE49-F238E27FC236}">
                    <a16:creationId xmlns:a16="http://schemas.microsoft.com/office/drawing/2014/main" id="{F276AC05-0A5F-B9AE-1C58-F1829D923C6F}"/>
                  </a:ext>
                </a:extLst>
              </p:cNvPr>
              <p:cNvSpPr/>
              <p:nvPr/>
            </p:nvSpPr>
            <p:spPr>
              <a:xfrm>
                <a:off x="1782147" y="849086"/>
                <a:ext cx="5589037" cy="1278294"/>
              </a:xfrm>
              <a:prstGeom prst="rightArrow">
                <a:avLst>
                  <a:gd name="adj1" fmla="val 58029"/>
                  <a:gd name="adj2" fmla="val 5510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329A1EE-9824-05E8-E8E8-ABF875910B4E}"/>
                  </a:ext>
                </a:extLst>
              </p:cNvPr>
              <p:cNvSpPr txBox="1"/>
              <p:nvPr/>
            </p:nvSpPr>
            <p:spPr>
              <a:xfrm>
                <a:off x="2969515" y="1103512"/>
                <a:ext cx="2980303" cy="769441"/>
              </a:xfrm>
              <a:prstGeom prst="rect">
                <a:avLst/>
              </a:prstGeom>
              <a:noFill/>
            </p:spPr>
            <p:txBody>
              <a:bodyPr wrap="none" rtlCol="0">
                <a:spAutoFit/>
              </a:bodyPr>
              <a:lstStyle/>
              <a:p>
                <a:r>
                  <a:rPr kumimoji="1" lang="ja-JP" altLang="en-US" sz="4400" dirty="0">
                    <a:latin typeface="AR P丸ゴシック体E" panose="020F0900000000000000" pitchFamily="50" charset="-128"/>
                    <a:ea typeface="AR P丸ゴシック体E" panose="020F0900000000000000" pitchFamily="50" charset="-128"/>
                  </a:rPr>
                  <a:t>学　び　方</a:t>
                </a:r>
              </a:p>
            </p:txBody>
          </p:sp>
          <p:sp>
            <p:nvSpPr>
              <p:cNvPr id="10" name="テキスト ボックス 9">
                <a:extLst>
                  <a:ext uri="{FF2B5EF4-FFF2-40B4-BE49-F238E27FC236}">
                    <a16:creationId xmlns:a16="http://schemas.microsoft.com/office/drawing/2014/main" id="{A4024950-13E9-44C1-5ED6-FD7A069B65E2}"/>
                  </a:ext>
                </a:extLst>
              </p:cNvPr>
              <p:cNvSpPr txBox="1"/>
              <p:nvPr/>
            </p:nvSpPr>
            <p:spPr>
              <a:xfrm>
                <a:off x="1433557" y="4427377"/>
                <a:ext cx="861774" cy="656590"/>
              </a:xfrm>
              <a:prstGeom prst="rect">
                <a:avLst/>
              </a:prstGeom>
              <a:noFill/>
            </p:spPr>
            <p:txBody>
              <a:bodyPr vert="eaVert" wrap="none" rtlCol="0">
                <a:spAutoFit/>
              </a:bodyPr>
              <a:lstStyle/>
              <a:p>
                <a:r>
                  <a:rPr kumimoji="1" lang="ja-JP" altLang="en-US" sz="4400" dirty="0">
                    <a:latin typeface="AR P丸ゴシック体E" panose="020F0900000000000000" pitchFamily="50" charset="-128"/>
                    <a:ea typeface="AR P丸ゴシック体E" panose="020F0900000000000000" pitchFamily="50" charset="-128"/>
                  </a:rPr>
                  <a:t>力</a:t>
                </a:r>
              </a:p>
            </p:txBody>
          </p:sp>
        </p:grpSp>
      </p:grpSp>
      <p:grpSp>
        <p:nvGrpSpPr>
          <p:cNvPr id="9" name="グループ化 8">
            <a:extLst>
              <a:ext uri="{FF2B5EF4-FFF2-40B4-BE49-F238E27FC236}">
                <a16:creationId xmlns:a16="http://schemas.microsoft.com/office/drawing/2014/main" id="{86004532-C855-16DA-8C5E-A840A6C3C4DF}"/>
              </a:ext>
            </a:extLst>
          </p:cNvPr>
          <p:cNvGrpSpPr/>
          <p:nvPr/>
        </p:nvGrpSpPr>
        <p:grpSpPr>
          <a:xfrm>
            <a:off x="2506047" y="1954762"/>
            <a:ext cx="4058817" cy="2080727"/>
            <a:chOff x="2430257" y="2603241"/>
            <a:chExt cx="4058817" cy="2080726"/>
          </a:xfrm>
        </p:grpSpPr>
        <p:sp>
          <p:nvSpPr>
            <p:cNvPr id="7" name="四角形: 角を丸くする 6">
              <a:extLst>
                <a:ext uri="{FF2B5EF4-FFF2-40B4-BE49-F238E27FC236}">
                  <a16:creationId xmlns:a16="http://schemas.microsoft.com/office/drawing/2014/main" id="{91DCE84B-702D-2FAF-4D2E-BCE5D1443E80}"/>
                </a:ext>
              </a:extLst>
            </p:cNvPr>
            <p:cNvSpPr/>
            <p:nvPr/>
          </p:nvSpPr>
          <p:spPr>
            <a:xfrm>
              <a:off x="2430257" y="2603241"/>
              <a:ext cx="4058817" cy="2080726"/>
            </a:xfrm>
            <a:prstGeom prst="roundRect">
              <a:avLst/>
            </a:prstGeom>
            <a:solidFill>
              <a:srgbClr val="F6C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7DBA87D4-41A9-7C04-7592-5C3AFF12AE54}"/>
                </a:ext>
              </a:extLst>
            </p:cNvPr>
            <p:cNvSpPr txBox="1"/>
            <p:nvPr/>
          </p:nvSpPr>
          <p:spPr>
            <a:xfrm>
              <a:off x="2732620" y="2701211"/>
              <a:ext cx="3570208" cy="1785103"/>
            </a:xfrm>
            <a:prstGeom prst="rect">
              <a:avLst/>
            </a:prstGeom>
            <a:noFill/>
          </p:spPr>
          <p:txBody>
            <a:bodyPr vert="eaVert" wrap="none" rtlCol="0">
              <a:spAutoFit/>
            </a:bodyPr>
            <a:lstStyle/>
            <a:p>
              <a:r>
                <a:rPr kumimoji="1" lang="ja-JP" altLang="en-US" sz="4400" dirty="0">
                  <a:latin typeface="AR P丸ゴシック体E" panose="020F0900000000000000" pitchFamily="50" charset="-128"/>
                  <a:ea typeface="AR P丸ゴシック体E" panose="020F0900000000000000" pitchFamily="50" charset="-128"/>
                </a:rPr>
                <a:t>表現力</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判断力</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思考力</a:t>
              </a:r>
            </a:p>
          </p:txBody>
        </p:sp>
      </p:grpSp>
      <p:sp>
        <p:nvSpPr>
          <p:cNvPr id="13" name="テキスト ボックス 12">
            <a:extLst>
              <a:ext uri="{FF2B5EF4-FFF2-40B4-BE49-F238E27FC236}">
                <a16:creationId xmlns:a16="http://schemas.microsoft.com/office/drawing/2014/main" id="{6E24CB76-1115-62AF-B96D-E644BE8361C6}"/>
              </a:ext>
            </a:extLst>
          </p:cNvPr>
          <p:cNvSpPr txBox="1"/>
          <p:nvPr/>
        </p:nvSpPr>
        <p:spPr>
          <a:xfrm>
            <a:off x="2469502" y="3901768"/>
            <a:ext cx="4248023" cy="954107"/>
          </a:xfrm>
          <a:prstGeom prst="rect">
            <a:avLst/>
          </a:prstGeom>
          <a:solidFill>
            <a:srgbClr val="FFFF00"/>
          </a:solidFill>
          <a:ln w="57150">
            <a:solidFill>
              <a:srgbClr val="FF0000"/>
            </a:solidFill>
          </a:ln>
        </p:spPr>
        <p:txBody>
          <a:bodyPr wrap="square" rtlCol="0">
            <a:spAutoFit/>
          </a:bodyPr>
          <a:lstStyle/>
          <a:p>
            <a:pPr algn="ctr"/>
            <a:r>
              <a:rPr kumimoji="1" lang="ja-JP" altLang="en-US" sz="2800" dirty="0">
                <a:latin typeface="AR P丸ゴシック体E" panose="020F0900000000000000" pitchFamily="50" charset="-128"/>
                <a:ea typeface="AR P丸ゴシック体E" panose="020F0900000000000000" pitchFamily="50" charset="-128"/>
              </a:rPr>
              <a:t>思考力・判断力・表現力等　　　確かな学力と言うが</a:t>
            </a:r>
            <a:r>
              <a:rPr kumimoji="1" lang="ja-JP" altLang="en-US" dirty="0">
                <a:latin typeface="AR P丸ゴシック体E" panose="020F0900000000000000" pitchFamily="50" charset="-128"/>
                <a:ea typeface="AR P丸ゴシック体E" panose="020F0900000000000000" pitchFamily="50" charset="-128"/>
              </a:rPr>
              <a:t>・・・</a:t>
            </a:r>
            <a:r>
              <a:rPr kumimoji="1" lang="ja-JP" altLang="en-US" sz="2800" dirty="0">
                <a:latin typeface="AR P丸ゴシック体E" panose="020F0900000000000000" pitchFamily="50" charset="-128"/>
                <a:ea typeface="AR P丸ゴシック体E" panose="020F0900000000000000" pitchFamily="50" charset="-128"/>
              </a:rPr>
              <a:t>　　　</a:t>
            </a:r>
          </a:p>
        </p:txBody>
      </p:sp>
      <p:grpSp>
        <p:nvGrpSpPr>
          <p:cNvPr id="16" name="グループ化 15">
            <a:extLst>
              <a:ext uri="{FF2B5EF4-FFF2-40B4-BE49-F238E27FC236}">
                <a16:creationId xmlns:a16="http://schemas.microsoft.com/office/drawing/2014/main" id="{47440263-9549-0476-C421-24FD569A7A50}"/>
              </a:ext>
            </a:extLst>
          </p:cNvPr>
          <p:cNvGrpSpPr/>
          <p:nvPr/>
        </p:nvGrpSpPr>
        <p:grpSpPr>
          <a:xfrm>
            <a:off x="1835539" y="779106"/>
            <a:ext cx="5589038" cy="1441580"/>
            <a:chOff x="1641666" y="-56863"/>
            <a:chExt cx="5589037" cy="1441580"/>
          </a:xfrm>
        </p:grpSpPr>
        <p:sp>
          <p:nvSpPr>
            <p:cNvPr id="2" name="矢印: 右 1">
              <a:extLst>
                <a:ext uri="{FF2B5EF4-FFF2-40B4-BE49-F238E27FC236}">
                  <a16:creationId xmlns:a16="http://schemas.microsoft.com/office/drawing/2014/main" id="{94EB23FD-31C6-D18B-50D2-BFF65E02D71E}"/>
                </a:ext>
              </a:extLst>
            </p:cNvPr>
            <p:cNvSpPr/>
            <p:nvPr/>
          </p:nvSpPr>
          <p:spPr>
            <a:xfrm>
              <a:off x="1641666" y="-56863"/>
              <a:ext cx="5589037" cy="1441580"/>
            </a:xfrm>
            <a:prstGeom prst="rightArrow">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E52C9B2-B644-7A95-DC43-AA077C22F373}"/>
                </a:ext>
              </a:extLst>
            </p:cNvPr>
            <p:cNvSpPr txBox="1"/>
            <p:nvPr/>
          </p:nvSpPr>
          <p:spPr>
            <a:xfrm>
              <a:off x="1641666" y="340761"/>
              <a:ext cx="5452133" cy="646331"/>
            </a:xfrm>
            <a:prstGeom prst="rect">
              <a:avLst/>
            </a:prstGeom>
            <a:noFill/>
            <a:ln>
              <a:noFill/>
            </a:ln>
          </p:spPr>
          <p:txBody>
            <a:bodyPr wrap="none" rtlCol="0">
              <a:spAutoFit/>
            </a:bodyPr>
            <a:lstStyle/>
            <a:p>
              <a:r>
                <a:rPr kumimoji="1" lang="ja-JP" altLang="en-US" sz="3600" dirty="0">
                  <a:latin typeface="AR P丸ゴシック体E" panose="020F0900000000000000" pitchFamily="50" charset="-128"/>
                  <a:ea typeface="AR P丸ゴシック体E" panose="020F0900000000000000" pitchFamily="50" charset="-128"/>
                </a:rPr>
                <a:t>主体的・対話的で深い学び</a:t>
              </a:r>
            </a:p>
          </p:txBody>
        </p:sp>
      </p:grpSp>
      <p:sp>
        <p:nvSpPr>
          <p:cNvPr id="17" name="テキスト ボックス 16">
            <a:extLst>
              <a:ext uri="{FF2B5EF4-FFF2-40B4-BE49-F238E27FC236}">
                <a16:creationId xmlns:a16="http://schemas.microsoft.com/office/drawing/2014/main" id="{E9DB3962-DAD8-4056-94DC-F7D72074ED00}"/>
              </a:ext>
            </a:extLst>
          </p:cNvPr>
          <p:cNvSpPr txBox="1"/>
          <p:nvPr/>
        </p:nvSpPr>
        <p:spPr>
          <a:xfrm>
            <a:off x="1388827" y="1995536"/>
            <a:ext cx="861774" cy="3088432"/>
          </a:xfrm>
          <a:prstGeom prst="rect">
            <a:avLst/>
          </a:prstGeom>
          <a:solidFill>
            <a:srgbClr val="FFFF00"/>
          </a:solidFill>
          <a:ln w="38100">
            <a:solidFill>
              <a:schemeClr val="tx1"/>
            </a:solidFill>
          </a:ln>
        </p:spPr>
        <p:txBody>
          <a:bodyPr vert="eaVert" wrap="square" rtlCol="0">
            <a:spAutoFit/>
          </a:bodyPr>
          <a:lstStyle/>
          <a:p>
            <a:r>
              <a:rPr kumimoji="1" lang="ja-JP" altLang="en-US" sz="1400" dirty="0">
                <a:latin typeface="AR P丸ゴシック体E" panose="020F0900000000000000" pitchFamily="50" charset="-128"/>
                <a:ea typeface="AR P丸ゴシック体E" panose="020F0900000000000000" pitchFamily="50" charset="-128"/>
              </a:rPr>
              <a:t> </a:t>
            </a:r>
            <a:r>
              <a:rPr kumimoji="1" lang="ja-JP" altLang="en-US" sz="4400" dirty="0">
                <a:latin typeface="AR P丸ゴシック体E" panose="020F0900000000000000" pitchFamily="50" charset="-128"/>
                <a:ea typeface="AR P丸ゴシック体E" panose="020F0900000000000000" pitchFamily="50" charset="-128"/>
              </a:rPr>
              <a:t>問題発見力</a:t>
            </a:r>
          </a:p>
        </p:txBody>
      </p:sp>
      <p:sp>
        <p:nvSpPr>
          <p:cNvPr id="18" name="テキスト ボックス 17">
            <a:extLst>
              <a:ext uri="{FF2B5EF4-FFF2-40B4-BE49-F238E27FC236}">
                <a16:creationId xmlns:a16="http://schemas.microsoft.com/office/drawing/2014/main" id="{198F97C5-3828-6A11-E498-FDD33029AC80}"/>
              </a:ext>
            </a:extLst>
          </p:cNvPr>
          <p:cNvSpPr txBox="1"/>
          <p:nvPr/>
        </p:nvSpPr>
        <p:spPr>
          <a:xfrm>
            <a:off x="6919824" y="2022668"/>
            <a:ext cx="861774" cy="3088432"/>
          </a:xfrm>
          <a:prstGeom prst="rect">
            <a:avLst/>
          </a:prstGeom>
          <a:solidFill>
            <a:srgbClr val="FFFF00"/>
          </a:solidFill>
          <a:ln w="38100">
            <a:solidFill>
              <a:schemeClr val="tx1"/>
            </a:solidFill>
          </a:ln>
        </p:spPr>
        <p:txBody>
          <a:bodyPr vert="eaVert" wrap="square" rtlCol="0">
            <a:spAutoFit/>
          </a:bodyPr>
          <a:lstStyle/>
          <a:p>
            <a:r>
              <a:rPr kumimoji="1" lang="ja-JP" altLang="en-US" sz="1400" dirty="0">
                <a:latin typeface="AR P丸ゴシック体E" panose="020F0900000000000000" pitchFamily="50" charset="-128"/>
                <a:ea typeface="AR P丸ゴシック体E" panose="020F0900000000000000" pitchFamily="50" charset="-128"/>
              </a:rPr>
              <a:t> </a:t>
            </a:r>
            <a:r>
              <a:rPr kumimoji="1" lang="ja-JP" altLang="en-US" sz="4400" dirty="0">
                <a:latin typeface="AR P丸ゴシック体E" panose="020F0900000000000000" pitchFamily="50" charset="-128"/>
                <a:ea typeface="AR P丸ゴシック体E" panose="020F0900000000000000" pitchFamily="50" charset="-128"/>
              </a:rPr>
              <a:t>問題解決力</a:t>
            </a:r>
          </a:p>
        </p:txBody>
      </p:sp>
      <p:sp>
        <p:nvSpPr>
          <p:cNvPr id="19" name="テキスト ボックス 18">
            <a:extLst>
              <a:ext uri="{FF2B5EF4-FFF2-40B4-BE49-F238E27FC236}">
                <a16:creationId xmlns:a16="http://schemas.microsoft.com/office/drawing/2014/main" id="{2D00B1BD-2C32-F0A5-20A2-8AB8E82CE754}"/>
              </a:ext>
            </a:extLst>
          </p:cNvPr>
          <p:cNvSpPr txBox="1"/>
          <p:nvPr/>
        </p:nvSpPr>
        <p:spPr>
          <a:xfrm>
            <a:off x="2555805" y="3811420"/>
            <a:ext cx="4058816" cy="584775"/>
          </a:xfrm>
          <a:prstGeom prst="rect">
            <a:avLst/>
          </a:prstGeom>
          <a:solidFill>
            <a:srgbClr val="F6C3FF"/>
          </a:solidFill>
          <a:ln w="57150">
            <a:solidFill>
              <a:srgbClr val="FF0000"/>
            </a:solidFill>
          </a:ln>
        </p:spPr>
        <p:txBody>
          <a:bodyPr wrap="square" rtlCol="0">
            <a:spAutoFit/>
          </a:bodyPr>
          <a:lstStyle/>
          <a:p>
            <a:pPr algn="dist"/>
            <a:r>
              <a:rPr kumimoji="1" lang="ja-JP" altLang="en-US" sz="3200" dirty="0">
                <a:latin typeface="AR P丸ゴシック体E" panose="020F0900000000000000" pitchFamily="50" charset="-128"/>
                <a:ea typeface="AR P丸ゴシック体E" panose="020F0900000000000000" pitchFamily="50" charset="-128"/>
              </a:rPr>
              <a:t>調べさせ学習</a:t>
            </a:r>
          </a:p>
        </p:txBody>
      </p:sp>
    </p:spTree>
    <p:extLst>
      <p:ext uri="{BB962C8B-B14F-4D97-AF65-F5344CB8AC3E}">
        <p14:creationId xmlns:p14="http://schemas.microsoft.com/office/powerpoint/2010/main" val="356111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6F3E15E3-BFA0-12DE-6766-51946FB64EFB}"/>
              </a:ext>
            </a:extLst>
          </p:cNvPr>
          <p:cNvSpPr/>
          <p:nvPr/>
        </p:nvSpPr>
        <p:spPr>
          <a:xfrm>
            <a:off x="1156448" y="995084"/>
            <a:ext cx="6817659" cy="3375213"/>
          </a:xfrm>
          <a:prstGeom prst="roundRect">
            <a:avLst/>
          </a:prstGeom>
          <a:solidFill>
            <a:srgbClr val="FFCCFF">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A1925CC8-000B-B090-B4B5-A043521EDE2F}"/>
              </a:ext>
            </a:extLst>
          </p:cNvPr>
          <p:cNvSpPr/>
          <p:nvPr/>
        </p:nvSpPr>
        <p:spPr>
          <a:xfrm>
            <a:off x="2908374" y="1281239"/>
            <a:ext cx="724702" cy="295830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478BFC5-0F3B-22C1-FBEB-52E33F8ECAAC}"/>
              </a:ext>
            </a:extLst>
          </p:cNvPr>
          <p:cNvSpPr/>
          <p:nvPr/>
        </p:nvSpPr>
        <p:spPr>
          <a:xfrm>
            <a:off x="4260117" y="1284779"/>
            <a:ext cx="724702" cy="295830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5D1747E-C974-477F-A3B7-63D69E4A1248}"/>
              </a:ext>
            </a:extLst>
          </p:cNvPr>
          <p:cNvSpPr/>
          <p:nvPr/>
        </p:nvSpPr>
        <p:spPr>
          <a:xfrm>
            <a:off x="5611863" y="1290638"/>
            <a:ext cx="724702" cy="295830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7ECFD4B1-1212-52F3-91A1-8D9EBA2A1505}"/>
              </a:ext>
            </a:extLst>
          </p:cNvPr>
          <p:cNvSpPr/>
          <p:nvPr/>
        </p:nvSpPr>
        <p:spPr>
          <a:xfrm>
            <a:off x="6944034" y="1284779"/>
            <a:ext cx="724702" cy="295830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右 6">
            <a:extLst>
              <a:ext uri="{FF2B5EF4-FFF2-40B4-BE49-F238E27FC236}">
                <a16:creationId xmlns:a16="http://schemas.microsoft.com/office/drawing/2014/main" id="{99DD8741-F098-B71B-7A55-BCBAD8E9C902}"/>
              </a:ext>
            </a:extLst>
          </p:cNvPr>
          <p:cNvSpPr/>
          <p:nvPr/>
        </p:nvSpPr>
        <p:spPr>
          <a:xfrm>
            <a:off x="1657902" y="37735"/>
            <a:ext cx="6010834" cy="957349"/>
          </a:xfrm>
          <a:prstGeom prst="rightArrow">
            <a:avLst>
              <a:gd name="adj1" fmla="val 70290"/>
              <a:gd name="adj2" fmla="val 500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E14D43E2-E5C4-2B61-9F9D-D26579792735}"/>
              </a:ext>
            </a:extLst>
          </p:cNvPr>
          <p:cNvSpPr/>
          <p:nvPr/>
        </p:nvSpPr>
        <p:spPr>
          <a:xfrm>
            <a:off x="813932" y="4656226"/>
            <a:ext cx="856129" cy="201180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3" name="正方形/長方形 12">
            <a:extLst>
              <a:ext uri="{FF2B5EF4-FFF2-40B4-BE49-F238E27FC236}">
                <a16:creationId xmlns:a16="http://schemas.microsoft.com/office/drawing/2014/main" id="{C9E736C9-2723-68A3-EE4E-F4B96A1BA047}"/>
              </a:ext>
            </a:extLst>
          </p:cNvPr>
          <p:cNvSpPr/>
          <p:nvPr/>
        </p:nvSpPr>
        <p:spPr>
          <a:xfrm>
            <a:off x="1883392" y="4656226"/>
            <a:ext cx="856129" cy="201180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248F6F4A-457F-5A80-DC8B-513FBA4DCA20}"/>
              </a:ext>
            </a:extLst>
          </p:cNvPr>
          <p:cNvSpPr/>
          <p:nvPr/>
        </p:nvSpPr>
        <p:spPr>
          <a:xfrm>
            <a:off x="2888238" y="4656226"/>
            <a:ext cx="856129" cy="201180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中かっこ 14">
            <a:extLst>
              <a:ext uri="{FF2B5EF4-FFF2-40B4-BE49-F238E27FC236}">
                <a16:creationId xmlns:a16="http://schemas.microsoft.com/office/drawing/2014/main" id="{58726260-4D01-2C61-E6FA-4996240364FB}"/>
              </a:ext>
            </a:extLst>
          </p:cNvPr>
          <p:cNvSpPr/>
          <p:nvPr/>
        </p:nvSpPr>
        <p:spPr>
          <a:xfrm rot="16200000">
            <a:off x="2243112" y="3312725"/>
            <a:ext cx="400763" cy="2300657"/>
          </a:xfrm>
          <a:prstGeom prst="rightBrace">
            <a:avLst>
              <a:gd name="adj1" fmla="val 8333"/>
              <a:gd name="adj2" fmla="val 27237"/>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8A975E8-49F2-648D-7F5D-E247ACE315B6}"/>
              </a:ext>
            </a:extLst>
          </p:cNvPr>
          <p:cNvSpPr/>
          <p:nvPr/>
        </p:nvSpPr>
        <p:spPr>
          <a:xfrm>
            <a:off x="1657902" y="1281239"/>
            <a:ext cx="724702" cy="295830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F9ED5554-48E4-4819-ABB1-39D3B865556F}"/>
              </a:ext>
            </a:extLst>
          </p:cNvPr>
          <p:cNvSpPr/>
          <p:nvPr/>
        </p:nvSpPr>
        <p:spPr>
          <a:xfrm>
            <a:off x="1670061" y="1281011"/>
            <a:ext cx="724702" cy="2958303"/>
          </a:xfrm>
          <a:prstGeom prst="rect">
            <a:avLst/>
          </a:prstGeom>
          <a:solidFill>
            <a:srgbClr val="FFFFFF"/>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tx1"/>
                </a:solidFill>
              </a:rPr>
              <a:t>問題に気づく</a:t>
            </a:r>
          </a:p>
        </p:txBody>
      </p:sp>
      <p:sp>
        <p:nvSpPr>
          <p:cNvPr id="10" name="テキスト ボックス 9">
            <a:extLst>
              <a:ext uri="{FF2B5EF4-FFF2-40B4-BE49-F238E27FC236}">
                <a16:creationId xmlns:a16="http://schemas.microsoft.com/office/drawing/2014/main" id="{687CAC88-6E4F-16FA-20FB-114A4F1A20AE}"/>
              </a:ext>
            </a:extLst>
          </p:cNvPr>
          <p:cNvSpPr txBox="1"/>
          <p:nvPr/>
        </p:nvSpPr>
        <p:spPr>
          <a:xfrm>
            <a:off x="3957508" y="4656226"/>
            <a:ext cx="4896794" cy="1908215"/>
          </a:xfrm>
          <a:prstGeom prst="rect">
            <a:avLst/>
          </a:prstGeom>
          <a:noFill/>
        </p:spPr>
        <p:txBody>
          <a:bodyPr wrap="square" rtlCol="0">
            <a:spAutoFit/>
          </a:bodyPr>
          <a:lstStyle/>
          <a:p>
            <a:pPr algn="ctr"/>
            <a:r>
              <a:rPr kumimoji="1" lang="ja-JP" altLang="en-US" sz="2400" dirty="0">
                <a:latin typeface="AR P丸ゴシック体E" panose="020F0900000000000000" pitchFamily="50" charset="-128"/>
                <a:ea typeface="AR P丸ゴシック体E" panose="020F0900000000000000" pitchFamily="50" charset="-128"/>
              </a:rPr>
              <a:t>教師が問題を「示す」のでなく、</a:t>
            </a:r>
            <a:endParaRPr kumimoji="1" lang="en-US" altLang="ja-JP" sz="2400" dirty="0">
              <a:latin typeface="AR P丸ゴシック体E" panose="020F0900000000000000" pitchFamily="50" charset="-128"/>
              <a:ea typeface="AR P丸ゴシック体E" panose="020F0900000000000000" pitchFamily="50" charset="-128"/>
            </a:endParaRPr>
          </a:p>
          <a:p>
            <a:pPr algn="ctr"/>
            <a:endParaRPr kumimoji="1" lang="en-US" altLang="ja-JP" sz="800" dirty="0">
              <a:latin typeface="AR P丸ゴシック体E" panose="020F0900000000000000" pitchFamily="50" charset="-128"/>
              <a:ea typeface="AR P丸ゴシック体E" panose="020F0900000000000000" pitchFamily="50" charset="-128"/>
            </a:endParaRPr>
          </a:p>
          <a:p>
            <a:pPr algn="ctr"/>
            <a:r>
              <a:rPr kumimoji="1" lang="ja-JP" altLang="en-US" sz="2400" dirty="0">
                <a:latin typeface="AR P丸ゴシック体E" panose="020F0900000000000000" pitchFamily="50" charset="-128"/>
                <a:ea typeface="AR P丸ゴシック体E" panose="020F0900000000000000" pitchFamily="50" charset="-128"/>
              </a:rPr>
              <a:t>子ども自身に「問題に気づかせる」</a:t>
            </a:r>
            <a:endParaRPr kumimoji="1" lang="en-US" altLang="ja-JP" sz="2400" dirty="0">
              <a:latin typeface="AR P丸ゴシック体E" panose="020F0900000000000000" pitchFamily="50" charset="-128"/>
              <a:ea typeface="AR P丸ゴシック体E" panose="020F0900000000000000" pitchFamily="50" charset="-128"/>
            </a:endParaRPr>
          </a:p>
          <a:p>
            <a:pPr algn="ctr"/>
            <a:endParaRPr kumimoji="1" lang="en-US" altLang="ja-JP" sz="800" dirty="0">
              <a:latin typeface="AR P丸ゴシック体E" panose="020F0900000000000000" pitchFamily="50" charset="-128"/>
              <a:ea typeface="AR P丸ゴシック体E" panose="020F0900000000000000" pitchFamily="50" charset="-128"/>
            </a:endParaRPr>
          </a:p>
          <a:p>
            <a:pPr algn="ctr"/>
            <a:r>
              <a:rPr kumimoji="1" lang="ja-JP" altLang="en-US" sz="2400" dirty="0">
                <a:latin typeface="AR P丸ゴシック体E" panose="020F0900000000000000" pitchFamily="50" charset="-128"/>
                <a:ea typeface="AR P丸ゴシック体E" panose="020F0900000000000000" pitchFamily="50" charset="-128"/>
              </a:rPr>
              <a:t>ことが、重要ですね。では、①②③</a:t>
            </a:r>
            <a:endParaRPr kumimoji="1" lang="en-US" altLang="ja-JP" sz="2400" dirty="0">
              <a:latin typeface="AR P丸ゴシック体E" panose="020F0900000000000000" pitchFamily="50" charset="-128"/>
              <a:ea typeface="AR P丸ゴシック体E" panose="020F0900000000000000" pitchFamily="50" charset="-128"/>
            </a:endParaRPr>
          </a:p>
          <a:p>
            <a:pPr algn="ctr"/>
            <a:endParaRPr kumimoji="1" lang="en-US" altLang="ja-JP" sz="600" dirty="0">
              <a:latin typeface="AR P丸ゴシック体E" panose="020F0900000000000000" pitchFamily="50" charset="-128"/>
              <a:ea typeface="AR P丸ゴシック体E" panose="020F0900000000000000" pitchFamily="50" charset="-128"/>
            </a:endParaRPr>
          </a:p>
          <a:p>
            <a:pPr algn="ctr"/>
            <a:r>
              <a:rPr kumimoji="1" lang="ja-JP" altLang="en-US" sz="2400" dirty="0">
                <a:latin typeface="AR P丸ゴシック体E" panose="020F0900000000000000" pitchFamily="50" charset="-128"/>
                <a:ea typeface="AR P丸ゴシック体E" panose="020F0900000000000000" pitchFamily="50" charset="-128"/>
              </a:rPr>
              <a:t>でどんなことをすればいいのでしょう。　　　　　　　　　　　</a:t>
            </a:r>
            <a:endParaRPr kumimoji="1" lang="en-US" altLang="ja-JP" sz="2400" dirty="0">
              <a:latin typeface="AR P丸ゴシック体E" panose="020F0900000000000000" pitchFamily="50" charset="-128"/>
              <a:ea typeface="AR P丸ゴシック体E" panose="020F0900000000000000" pitchFamily="50" charset="-128"/>
            </a:endParaRPr>
          </a:p>
        </p:txBody>
      </p:sp>
      <p:sp>
        <p:nvSpPr>
          <p:cNvPr id="11" name="テキスト ボックス 10">
            <a:extLst>
              <a:ext uri="{FF2B5EF4-FFF2-40B4-BE49-F238E27FC236}">
                <a16:creationId xmlns:a16="http://schemas.microsoft.com/office/drawing/2014/main" id="{3F201624-B755-39D2-883D-A86676631FE6}"/>
              </a:ext>
            </a:extLst>
          </p:cNvPr>
          <p:cNvSpPr txBox="1"/>
          <p:nvPr/>
        </p:nvSpPr>
        <p:spPr>
          <a:xfrm>
            <a:off x="1016298" y="4656226"/>
            <a:ext cx="492443"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①</a:t>
            </a:r>
          </a:p>
        </p:txBody>
      </p:sp>
      <p:sp>
        <p:nvSpPr>
          <p:cNvPr id="16" name="テキスト ボックス 15">
            <a:extLst>
              <a:ext uri="{FF2B5EF4-FFF2-40B4-BE49-F238E27FC236}">
                <a16:creationId xmlns:a16="http://schemas.microsoft.com/office/drawing/2014/main" id="{31A6BD2F-9CD0-2712-90D3-4024B0E62E74}"/>
              </a:ext>
            </a:extLst>
          </p:cNvPr>
          <p:cNvSpPr txBox="1"/>
          <p:nvPr/>
        </p:nvSpPr>
        <p:spPr>
          <a:xfrm>
            <a:off x="2091106" y="4663435"/>
            <a:ext cx="492443"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②</a:t>
            </a:r>
          </a:p>
        </p:txBody>
      </p:sp>
      <p:sp>
        <p:nvSpPr>
          <p:cNvPr id="17" name="テキスト ボックス 16">
            <a:extLst>
              <a:ext uri="{FF2B5EF4-FFF2-40B4-BE49-F238E27FC236}">
                <a16:creationId xmlns:a16="http://schemas.microsoft.com/office/drawing/2014/main" id="{77A73C7B-B058-321E-CDAF-446DD11DBEC8}"/>
              </a:ext>
            </a:extLst>
          </p:cNvPr>
          <p:cNvSpPr txBox="1"/>
          <p:nvPr/>
        </p:nvSpPr>
        <p:spPr>
          <a:xfrm>
            <a:off x="3101379" y="4680099"/>
            <a:ext cx="492443"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③</a:t>
            </a:r>
          </a:p>
        </p:txBody>
      </p:sp>
      <p:sp>
        <p:nvSpPr>
          <p:cNvPr id="18" name="テキスト ボックス 17">
            <a:extLst>
              <a:ext uri="{FF2B5EF4-FFF2-40B4-BE49-F238E27FC236}">
                <a16:creationId xmlns:a16="http://schemas.microsoft.com/office/drawing/2014/main" id="{85B8C398-494D-2A05-1CC8-88989800692D}"/>
              </a:ext>
            </a:extLst>
          </p:cNvPr>
          <p:cNvSpPr txBox="1"/>
          <p:nvPr/>
        </p:nvSpPr>
        <p:spPr>
          <a:xfrm>
            <a:off x="803342" y="5145541"/>
            <a:ext cx="861774" cy="1485343"/>
          </a:xfrm>
          <a:prstGeom prst="rect">
            <a:avLst/>
          </a:prstGeom>
          <a:noFill/>
        </p:spPr>
        <p:txBody>
          <a:bodyPr vert="eaVert" wrap="none" rtlCol="0">
            <a:spAutoFit/>
          </a:bodyPr>
          <a:lstStyle/>
          <a:p>
            <a:r>
              <a:rPr kumimoji="1" lang="ja-JP" altLang="en-US" sz="2200" dirty="0">
                <a:latin typeface="AR P丸ゴシック体E" panose="020F0900000000000000" pitchFamily="50" charset="-128"/>
                <a:ea typeface="AR P丸ゴシック体E" panose="020F0900000000000000" pitchFamily="50" charset="-128"/>
              </a:rPr>
              <a:t>問題に</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気づかせる</a:t>
            </a:r>
          </a:p>
        </p:txBody>
      </p:sp>
      <p:sp>
        <p:nvSpPr>
          <p:cNvPr id="19" name="テキスト ボックス 18">
            <a:extLst>
              <a:ext uri="{FF2B5EF4-FFF2-40B4-BE49-F238E27FC236}">
                <a16:creationId xmlns:a16="http://schemas.microsoft.com/office/drawing/2014/main" id="{30291895-53C6-A207-2680-4E7C6B4028E4}"/>
              </a:ext>
            </a:extLst>
          </p:cNvPr>
          <p:cNvSpPr txBox="1"/>
          <p:nvPr/>
        </p:nvSpPr>
        <p:spPr>
          <a:xfrm>
            <a:off x="1867111" y="5145540"/>
            <a:ext cx="861774" cy="1507785"/>
          </a:xfrm>
          <a:prstGeom prst="rect">
            <a:avLst/>
          </a:prstGeom>
          <a:noFill/>
        </p:spPr>
        <p:txBody>
          <a:bodyPr vert="eaVert" wrap="none" rtlCol="0">
            <a:spAutoFit/>
          </a:bodyPr>
          <a:lstStyle/>
          <a:p>
            <a:r>
              <a:rPr kumimoji="1" lang="ja-JP" altLang="en-US" sz="2200" dirty="0">
                <a:latin typeface="AR P丸ゴシック体E" panose="020F0900000000000000" pitchFamily="50" charset="-128"/>
                <a:ea typeface="AR P丸ゴシック体E" panose="020F0900000000000000" pitchFamily="50" charset="-128"/>
              </a:rPr>
              <a:t>学習問題を</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明確にする</a:t>
            </a:r>
          </a:p>
        </p:txBody>
      </p:sp>
      <p:sp>
        <p:nvSpPr>
          <p:cNvPr id="20" name="テキスト ボックス 19">
            <a:extLst>
              <a:ext uri="{FF2B5EF4-FFF2-40B4-BE49-F238E27FC236}">
                <a16:creationId xmlns:a16="http://schemas.microsoft.com/office/drawing/2014/main" id="{2CB7A663-A374-7BB9-8AE9-A59CA2627A62}"/>
              </a:ext>
            </a:extLst>
          </p:cNvPr>
          <p:cNvSpPr txBox="1"/>
          <p:nvPr/>
        </p:nvSpPr>
        <p:spPr>
          <a:xfrm>
            <a:off x="2877648" y="5187522"/>
            <a:ext cx="861774" cy="1507785"/>
          </a:xfrm>
          <a:prstGeom prst="rect">
            <a:avLst/>
          </a:prstGeom>
          <a:noFill/>
        </p:spPr>
        <p:txBody>
          <a:bodyPr vert="eaVert" wrap="none" rtlCol="0">
            <a:spAutoFit/>
          </a:bodyPr>
          <a:lstStyle/>
          <a:p>
            <a:r>
              <a:rPr kumimoji="1" lang="ja-JP" altLang="en-US" sz="2200" dirty="0">
                <a:latin typeface="AR P丸ゴシック体E" panose="020F0900000000000000" pitchFamily="50" charset="-128"/>
                <a:ea typeface="AR P丸ゴシック体E" panose="020F0900000000000000" pitchFamily="50" charset="-128"/>
              </a:rPr>
              <a:t>学習計画を</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立てる</a:t>
            </a:r>
            <a:endParaRPr kumimoji="1" lang="en-US" altLang="ja-JP" sz="2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274390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fade">
                                      <p:cBhvr>
                                        <p:cTn id="41" dur="1000"/>
                                        <p:tgtEl>
                                          <p:spTgt spid="16">
                                            <p:txEl>
                                              <p:pRg st="0" end="0"/>
                                            </p:txEl>
                                          </p:spTgt>
                                        </p:tgtEl>
                                      </p:cBhvr>
                                    </p:animEffect>
                                    <p:anim calcmode="lin" valueType="num">
                                      <p:cBhvr>
                                        <p:cTn id="4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animEffect transition="in" filter="fade">
                                      <p:cBhvr>
                                        <p:cTn id="51" dur="1000"/>
                                        <p:tgtEl>
                                          <p:spTgt spid="17">
                                            <p:txEl>
                                              <p:pRg st="0" end="0"/>
                                            </p:txEl>
                                          </p:spTgt>
                                        </p:tgtEl>
                                      </p:cBhvr>
                                    </p:animEffect>
                                    <p:anim calcmode="lin" valueType="num">
                                      <p:cBhvr>
                                        <p:cTn id="5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fade">
                                      <p:cBhvr>
                                        <p:cTn id="58" dur="1000"/>
                                        <p:tgtEl>
                                          <p:spTgt spid="18">
                                            <p:txEl>
                                              <p:pRg st="0" end="0"/>
                                            </p:txEl>
                                          </p:spTgt>
                                        </p:tgtEl>
                                      </p:cBhvr>
                                    </p:animEffect>
                                    <p:anim calcmode="lin" valueType="num">
                                      <p:cBhvr>
                                        <p:cTn id="59"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8">
                                            <p:txEl>
                                              <p:pRg st="1" end="1"/>
                                            </p:txEl>
                                          </p:spTgt>
                                        </p:tgtEl>
                                        <p:attrNameLst>
                                          <p:attrName>style.visibility</p:attrName>
                                        </p:attrNameLst>
                                      </p:cBhvr>
                                      <p:to>
                                        <p:strVal val="visible"/>
                                      </p:to>
                                    </p:set>
                                    <p:animEffect transition="in" filter="fade">
                                      <p:cBhvr>
                                        <p:cTn id="63" dur="1000"/>
                                        <p:tgtEl>
                                          <p:spTgt spid="18">
                                            <p:txEl>
                                              <p:pRg st="1" end="1"/>
                                            </p:txEl>
                                          </p:spTgt>
                                        </p:tgtEl>
                                      </p:cBhvr>
                                    </p:animEffect>
                                    <p:anim calcmode="lin" valueType="num">
                                      <p:cBhvr>
                                        <p:cTn id="64"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9">
                                            <p:txEl>
                                              <p:pRg st="0" end="0"/>
                                            </p:txEl>
                                          </p:spTgt>
                                        </p:tgtEl>
                                        <p:attrNameLst>
                                          <p:attrName>style.visibility</p:attrName>
                                        </p:attrNameLst>
                                      </p:cBhvr>
                                      <p:to>
                                        <p:strVal val="visible"/>
                                      </p:to>
                                    </p:set>
                                    <p:animEffect transition="in" filter="fade">
                                      <p:cBhvr>
                                        <p:cTn id="70" dur="1000"/>
                                        <p:tgtEl>
                                          <p:spTgt spid="19">
                                            <p:txEl>
                                              <p:pRg st="0" end="0"/>
                                            </p:txEl>
                                          </p:spTgt>
                                        </p:tgtEl>
                                      </p:cBhvr>
                                    </p:animEffect>
                                    <p:anim calcmode="lin" valueType="num">
                                      <p:cBhvr>
                                        <p:cTn id="7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9">
                                            <p:txEl>
                                              <p:pRg st="1" end="1"/>
                                            </p:txEl>
                                          </p:spTgt>
                                        </p:tgtEl>
                                        <p:attrNameLst>
                                          <p:attrName>style.visibility</p:attrName>
                                        </p:attrNameLst>
                                      </p:cBhvr>
                                      <p:to>
                                        <p:strVal val="visible"/>
                                      </p:to>
                                    </p:set>
                                    <p:animEffect transition="in" filter="fade">
                                      <p:cBhvr>
                                        <p:cTn id="75" dur="1000"/>
                                        <p:tgtEl>
                                          <p:spTgt spid="19">
                                            <p:txEl>
                                              <p:pRg st="1" end="1"/>
                                            </p:txEl>
                                          </p:spTgt>
                                        </p:tgtEl>
                                      </p:cBhvr>
                                    </p:animEffect>
                                    <p:anim calcmode="lin" valueType="num">
                                      <p:cBhvr>
                                        <p:cTn id="76"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77"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0">
                                            <p:txEl>
                                              <p:pRg st="0" end="0"/>
                                            </p:txEl>
                                          </p:spTgt>
                                        </p:tgtEl>
                                        <p:attrNameLst>
                                          <p:attrName>style.visibility</p:attrName>
                                        </p:attrNameLst>
                                      </p:cBhvr>
                                      <p:to>
                                        <p:strVal val="visible"/>
                                      </p:to>
                                    </p:set>
                                    <p:animEffect transition="in" filter="fade">
                                      <p:cBhvr>
                                        <p:cTn id="82" dur="1000"/>
                                        <p:tgtEl>
                                          <p:spTgt spid="20">
                                            <p:txEl>
                                              <p:pRg st="0" end="0"/>
                                            </p:txEl>
                                          </p:spTgt>
                                        </p:tgtEl>
                                      </p:cBhvr>
                                    </p:animEffect>
                                    <p:anim calcmode="lin" valueType="num">
                                      <p:cBhvr>
                                        <p:cTn id="8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84" dur="1000" fill="hold"/>
                                        <p:tgtEl>
                                          <p:spTgt spid="20">
                                            <p:txEl>
                                              <p:pRg st="0" end="0"/>
                                            </p:txEl>
                                          </p:spTgt>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0">
                                            <p:txEl>
                                              <p:pRg st="1" end="1"/>
                                            </p:txEl>
                                          </p:spTgt>
                                        </p:tgtEl>
                                        <p:attrNameLst>
                                          <p:attrName>style.visibility</p:attrName>
                                        </p:attrNameLst>
                                      </p:cBhvr>
                                      <p:to>
                                        <p:strVal val="visible"/>
                                      </p:to>
                                    </p:set>
                                    <p:animEffect transition="in" filter="fade">
                                      <p:cBhvr>
                                        <p:cTn id="87" dur="1000"/>
                                        <p:tgtEl>
                                          <p:spTgt spid="20">
                                            <p:txEl>
                                              <p:pRg st="1" end="1"/>
                                            </p:txEl>
                                          </p:spTgt>
                                        </p:tgtEl>
                                      </p:cBhvr>
                                    </p:animEffect>
                                    <p:anim calcmode="lin" valueType="num">
                                      <p:cBhvr>
                                        <p:cTn id="88"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89"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 grpId="0" animBg="1"/>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917279" y="171198"/>
            <a:ext cx="6848627" cy="887935"/>
          </a:xfrm>
          <a:prstGeom prst="rect">
            <a:avLst/>
          </a:prstGeom>
          <a:solidFill>
            <a:srgbClr val="F6FCA6"/>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ja-JP" altLang="en-US" sz="2585" b="1" spc="46" dirty="0">
                <a:ln w="11430"/>
                <a:latin typeface="AR P丸ゴシック体E" panose="020F0900000000000000" pitchFamily="50" charset="-128"/>
                <a:ea typeface="AR P丸ゴシック体E" panose="020F0900000000000000" pitchFamily="50" charset="-128"/>
              </a:rPr>
              <a:t>問題に気づく段階における</a:t>
            </a:r>
            <a:endParaRPr lang="en-US" altLang="ja-JP" sz="2585" b="1" spc="46" dirty="0">
              <a:ln w="11430"/>
              <a:latin typeface="AR P丸ゴシック体E" panose="020F0900000000000000" pitchFamily="50" charset="-128"/>
              <a:ea typeface="AR P丸ゴシック体E" panose="020F0900000000000000" pitchFamily="50" charset="-128"/>
            </a:endParaRPr>
          </a:p>
          <a:p>
            <a:pPr algn="ctr">
              <a:defRPr/>
            </a:pPr>
            <a:r>
              <a:rPr lang="en-US" altLang="ja-JP" sz="2585" b="1" spc="46" dirty="0">
                <a:ln w="11430"/>
                <a:latin typeface="AR P丸ゴシック体E" panose="020F0900000000000000" pitchFamily="50" charset="-128"/>
                <a:ea typeface="AR P丸ゴシック体E" panose="020F0900000000000000" pitchFamily="50" charset="-128"/>
              </a:rPr>
              <a:t>『</a:t>
            </a:r>
            <a:r>
              <a:rPr lang="ja-JP" altLang="en-US" sz="2585" b="1" spc="46" dirty="0">
                <a:ln w="11430"/>
                <a:latin typeface="AR P丸ゴシック体E" panose="020F0900000000000000" pitchFamily="50" charset="-128"/>
                <a:ea typeface="AR P丸ゴシック体E" panose="020F0900000000000000" pitchFamily="50" charset="-128"/>
              </a:rPr>
              <a:t>こどもの学びに火をつける</a:t>
            </a:r>
            <a:r>
              <a:rPr lang="en-US" altLang="ja-JP" sz="2585" b="1" spc="46" dirty="0">
                <a:ln w="11430"/>
                <a:latin typeface="AR P丸ゴシック体E" panose="020F0900000000000000" pitchFamily="50" charset="-128"/>
                <a:ea typeface="AR P丸ゴシック体E" panose="020F0900000000000000" pitchFamily="50" charset="-128"/>
              </a:rPr>
              <a:t>』</a:t>
            </a:r>
            <a:r>
              <a:rPr lang="ja-JP" altLang="en-US" sz="2585" b="1" spc="46" dirty="0">
                <a:ln w="11430"/>
                <a:latin typeface="AR P丸ゴシック体E" panose="020F0900000000000000" pitchFamily="50" charset="-128"/>
                <a:ea typeface="AR P丸ゴシック体E" panose="020F0900000000000000" pitchFamily="50" charset="-128"/>
              </a:rPr>
              <a:t>３つのステップ</a:t>
            </a:r>
          </a:p>
        </p:txBody>
      </p:sp>
      <p:sp>
        <p:nvSpPr>
          <p:cNvPr id="73731" name="正方形/長方形 2"/>
          <p:cNvSpPr>
            <a:spLocks noChangeArrowheads="1"/>
          </p:cNvSpPr>
          <p:nvPr/>
        </p:nvSpPr>
        <p:spPr bwMode="auto">
          <a:xfrm>
            <a:off x="65805" y="1627790"/>
            <a:ext cx="2640466"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a:t>
            </a:r>
            <a:r>
              <a:rPr lang="ja-JP" altLang="en-US" sz="1846" b="1" dirty="0">
                <a:latin typeface="ＤＦ平成ゴシック体W5" panose="02010609000101010101" pitchFamily="1" charset="-128"/>
                <a:ea typeface="ＤＦ平成ゴシック体W5" panose="02010609000101010101" pitchFamily="1" charset="-128"/>
              </a:rPr>
              <a:t>問題に気づかせる</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73732" name="テキスト ボックス 1"/>
          <p:cNvSpPr txBox="1">
            <a:spLocks noChangeArrowheads="1"/>
          </p:cNvSpPr>
          <p:nvPr/>
        </p:nvSpPr>
        <p:spPr bwMode="auto">
          <a:xfrm>
            <a:off x="82796" y="2309277"/>
            <a:ext cx="2640466" cy="3434402"/>
          </a:xfrm>
          <a:prstGeom prst="rect">
            <a:avLst/>
          </a:prstGeom>
          <a:solidFill>
            <a:schemeClr val="bg1"/>
          </a:solidFill>
          <a:ln>
            <a:solidFill>
              <a:schemeClr val="tx1"/>
            </a:solidFill>
          </a:ln>
        </p:spPr>
        <p:txBody>
          <a:bodyPr wrap="square">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pPr>
            <a:r>
              <a:rPr lang="en-US" altLang="ja-JP" sz="1846" dirty="0">
                <a:latin typeface="HG明朝B" panose="02020809000000000000" pitchFamily="17" charset="-128"/>
                <a:ea typeface="HG明朝B" panose="02020809000000000000" pitchFamily="17" charset="-128"/>
              </a:rPr>
              <a:t>1)</a:t>
            </a:r>
            <a:r>
              <a:rPr lang="ja-JP" altLang="en-US" sz="1846" dirty="0">
                <a:latin typeface="HG明朝B" panose="02020809000000000000" pitchFamily="17" charset="-128"/>
                <a:ea typeface="HG明朝B" panose="02020809000000000000" pitchFamily="17" charset="-128"/>
              </a:rPr>
              <a:t>体験活動や提示資料　</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をもとに</a:t>
            </a:r>
            <a:r>
              <a:rPr lang="ja-JP" altLang="en-US" sz="1846" dirty="0">
                <a:latin typeface="HGSｺﾞｼｯｸE" panose="020B0900000000000000" pitchFamily="50" charset="-128"/>
                <a:ea typeface="HGSｺﾞｼｯｸE" panose="020B0900000000000000" pitchFamily="50" charset="-128"/>
              </a:rPr>
              <a:t>基本的な</a:t>
            </a:r>
            <a:endParaRPr lang="en-US" altLang="ja-JP" sz="1846"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a:t>
            </a:r>
            <a:r>
              <a:rPr lang="ja-JP" altLang="en-US" sz="1846" dirty="0">
                <a:latin typeface="HGSｺﾞｼｯｸE" panose="020B0900000000000000" pitchFamily="50" charset="-128"/>
                <a:ea typeface="HGSｺﾞｼｯｸE" panose="020B0900000000000000" pitchFamily="50" charset="-128"/>
              </a:rPr>
              <a:t>事実と出会う</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en-US" altLang="ja-JP" sz="1846" dirty="0">
                <a:latin typeface="HG明朝B" panose="02020809000000000000" pitchFamily="17" charset="-128"/>
                <a:ea typeface="HG明朝B" panose="02020809000000000000" pitchFamily="17" charset="-128"/>
              </a:rPr>
              <a:t>2)</a:t>
            </a:r>
            <a:r>
              <a:rPr lang="ja-JP" altLang="en-US" sz="1846" dirty="0">
                <a:latin typeface="HG明朝B" panose="02020809000000000000" pitchFamily="17" charset="-128"/>
                <a:ea typeface="HG明朝B" panose="02020809000000000000" pitchFamily="17" charset="-128"/>
              </a:rPr>
              <a:t>体験したり資料を見　</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たりしたことから、</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多様な気づきや感想　</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などをもち、それを</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a:t>
            </a:r>
            <a:r>
              <a:rPr lang="ja-JP" altLang="en-US" sz="1846" dirty="0">
                <a:latin typeface="HGPｺﾞｼｯｸE" panose="020B0900000000000000" pitchFamily="50" charset="-128"/>
                <a:ea typeface="HGPｺﾞｼｯｸE" panose="020B0900000000000000" pitchFamily="50" charset="-128"/>
              </a:rPr>
              <a:t>共有する・</a:t>
            </a:r>
            <a:endParaRPr lang="en-US" altLang="ja-JP" sz="1846" dirty="0">
              <a:latin typeface="HGPｺﾞｼｯｸE" panose="020B0900000000000000" pitchFamily="50" charset="-128"/>
              <a:ea typeface="HGPｺﾞｼｯｸE" panose="020B0900000000000000" pitchFamily="50" charset="-128"/>
            </a:endParaRPr>
          </a:p>
        </p:txBody>
      </p:sp>
      <p:sp>
        <p:nvSpPr>
          <p:cNvPr id="5" name="正方形/長方形 4"/>
          <p:cNvSpPr>
            <a:spLocks noChangeArrowheads="1"/>
          </p:cNvSpPr>
          <p:nvPr/>
        </p:nvSpPr>
        <p:spPr bwMode="auto">
          <a:xfrm>
            <a:off x="2858188" y="1493320"/>
            <a:ext cx="2910254" cy="660437"/>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b="1" dirty="0">
                <a:latin typeface="ＤＦ平成ゴシック体W5" panose="02010609000101010101" pitchFamily="1" charset="-128"/>
                <a:ea typeface="ＤＦ平成ゴシック体W5" panose="02010609000101010101" pitchFamily="1" charset="-128"/>
              </a:rPr>
              <a:t>学ぶ心に火をつける</a:t>
            </a:r>
            <a:endParaRPr lang="en-US" altLang="ja-JP" sz="1846" b="1" dirty="0">
              <a:latin typeface="ＤＦ平成ゴシック体W5" panose="02010609000101010101" pitchFamily="1" charset="-128"/>
              <a:ea typeface="ＤＦ平成ゴシック体W5" panose="02010609000101010101" pitchFamily="1" charset="-128"/>
            </a:endParaRPr>
          </a:p>
          <a:p>
            <a:pPr algn="ctr" eaLnBrk="1" hangingPunct="1"/>
            <a:r>
              <a:rPr lang="en-US" altLang="ja-JP" sz="1846" b="1" dirty="0">
                <a:latin typeface="ＤＦ平成ゴシック体W5" panose="02010609000101010101" pitchFamily="1" charset="-128"/>
                <a:ea typeface="ＤＦ平成ゴシック体W5" panose="02010609000101010101" pitchFamily="1" charset="-128"/>
              </a:rPr>
              <a:t>&lt;</a:t>
            </a:r>
            <a:r>
              <a:rPr lang="ja-JP" altLang="en-US" sz="1846" b="1" dirty="0">
                <a:latin typeface="ＤＦ平成ゴシック体W5" panose="02010609000101010101" pitchFamily="1" charset="-128"/>
                <a:ea typeface="ＤＦ平成ゴシック体W5" panose="02010609000101010101" pitchFamily="1" charset="-128"/>
              </a:rPr>
              <a:t>学習問題を明確にする</a:t>
            </a:r>
            <a:r>
              <a:rPr lang="en-US" altLang="ja-JP" sz="1846" dirty="0">
                <a:latin typeface="HG明朝B" panose="02020809000000000000" pitchFamily="17" charset="-128"/>
                <a:ea typeface="HG明朝B" panose="02020809000000000000" pitchFamily="17" charset="-128"/>
              </a:rPr>
              <a:t>&gt;</a:t>
            </a:r>
          </a:p>
        </p:txBody>
      </p:sp>
      <p:sp>
        <p:nvSpPr>
          <p:cNvPr id="6" name="正方形/長方形 5"/>
          <p:cNvSpPr>
            <a:spLocks noChangeArrowheads="1"/>
          </p:cNvSpPr>
          <p:nvPr/>
        </p:nvSpPr>
        <p:spPr bwMode="auto">
          <a:xfrm>
            <a:off x="2858188" y="2309277"/>
            <a:ext cx="2910254" cy="3434402"/>
          </a:xfrm>
          <a:prstGeom prst="rect">
            <a:avLst/>
          </a:prstGeom>
          <a:solidFill>
            <a:schemeClr val="bg1"/>
          </a:solidFill>
          <a:ln>
            <a:solidFill>
              <a:schemeClr val="tx1"/>
            </a:solidFill>
          </a:ln>
        </p:spPr>
        <p:txBody>
          <a:bodyPr>
            <a:spAutoFit/>
          </a:bodyPr>
          <a:lstStyle/>
          <a:p>
            <a:pPr eaLnBrk="1" hangingPunct="1">
              <a:lnSpc>
                <a:spcPct val="150000"/>
              </a:lnSpc>
            </a:pPr>
            <a:r>
              <a:rPr lang="en-US" altLang="ja-JP" sz="1846" dirty="0">
                <a:latin typeface="HG明朝B" panose="02020809000000000000" pitchFamily="17" charset="-128"/>
                <a:ea typeface="HG明朝B" panose="02020809000000000000" pitchFamily="17" charset="-128"/>
              </a:rPr>
              <a:t>3)</a:t>
            </a:r>
            <a:r>
              <a:rPr lang="ja-JP" altLang="en-US" sz="1846" dirty="0">
                <a:latin typeface="HG明朝B" panose="02020809000000000000" pitchFamily="17" charset="-128"/>
                <a:ea typeface="HG明朝B" panose="02020809000000000000" pitchFamily="17" charset="-128"/>
              </a:rPr>
              <a:t>教師が提示したり、子</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どもが調べたりして出</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合った</a:t>
            </a:r>
            <a:r>
              <a:rPr lang="ja-JP" altLang="en-US" sz="1846" dirty="0">
                <a:latin typeface="HGSｺﾞｼｯｸE" panose="020B0900000000000000" pitchFamily="50" charset="-128"/>
                <a:ea typeface="HGSｺﾞｼｯｸE" panose="020B0900000000000000" pitchFamily="50" charset="-128"/>
              </a:rPr>
              <a:t>矛盾する事実</a:t>
            </a:r>
            <a:r>
              <a:rPr lang="ja-JP" altLang="en-US" sz="1846" dirty="0">
                <a:latin typeface="HG明朝B" panose="02020809000000000000" pitchFamily="17" charset="-128"/>
                <a:ea typeface="HG明朝B" panose="02020809000000000000" pitchFamily="17" charset="-128"/>
              </a:rPr>
              <a:t>や</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a:t>
            </a:r>
            <a:r>
              <a:rPr lang="ja-JP" altLang="en-US" sz="1846" dirty="0">
                <a:latin typeface="HGSｺﾞｼｯｸE" panose="020B0900000000000000" pitchFamily="50" charset="-128"/>
                <a:ea typeface="HGSｺﾞｼｯｸE" panose="020B0900000000000000" pitchFamily="50" charset="-128"/>
              </a:rPr>
              <a:t>意表をつく話</a:t>
            </a:r>
            <a:r>
              <a:rPr lang="ja-JP" altLang="en-US" sz="1846" dirty="0">
                <a:latin typeface="HG明朝B" panose="02020809000000000000" pitchFamily="17" charset="-128"/>
                <a:ea typeface="HG明朝B" panose="02020809000000000000" pitchFamily="17" charset="-128"/>
              </a:rPr>
              <a:t>や資料等</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から</a:t>
            </a:r>
            <a:r>
              <a:rPr lang="ja-JP" altLang="en-US" sz="1846" dirty="0">
                <a:latin typeface="AR P丸ゴシック体E" panose="020F0900000000000000" pitchFamily="50" charset="-128"/>
                <a:ea typeface="AR P丸ゴシック体E" panose="020F0900000000000000" pitchFamily="50" charset="-128"/>
              </a:rPr>
              <a:t>疑問を感じ</a:t>
            </a:r>
            <a:r>
              <a:rPr lang="ja-JP" altLang="en-US" sz="1846" dirty="0">
                <a:latin typeface="HG明朝B" panose="02020809000000000000" pitchFamily="17" charset="-128"/>
                <a:ea typeface="HG明朝B" panose="02020809000000000000" pitchFamily="17" charset="-128"/>
              </a:rPr>
              <a:t>、書き　</a:t>
            </a:r>
            <a:endParaRPr lang="en-US" altLang="ja-JP" sz="1846" dirty="0">
              <a:latin typeface="HG明朝B" panose="02020809000000000000" pitchFamily="17" charset="-128"/>
              <a:ea typeface="HG明朝B" panose="02020809000000000000" pitchFamily="17" charset="-128"/>
            </a:endParaRPr>
          </a:p>
          <a:p>
            <a:pPr>
              <a:lnSpc>
                <a:spcPct val="150000"/>
              </a:lnSpc>
            </a:pPr>
            <a:r>
              <a:rPr lang="ja-JP" altLang="en-US" sz="1846" dirty="0">
                <a:latin typeface="HG明朝B" panose="02020809000000000000" pitchFamily="17" charset="-128"/>
                <a:ea typeface="HG明朝B" panose="02020809000000000000" pitchFamily="17" charset="-128"/>
              </a:rPr>
              <a:t>　出し</a:t>
            </a:r>
            <a:r>
              <a:rPr lang="ja-JP" altLang="en-US" sz="1846" b="1" dirty="0">
                <a:latin typeface="AR P丸ゴシック体E" panose="020F0900000000000000" pitchFamily="50" charset="-128"/>
                <a:ea typeface="AR P丸ゴシック体E" panose="020F0900000000000000" pitchFamily="50" charset="-128"/>
              </a:rPr>
              <a:t>学習問題に</a:t>
            </a:r>
            <a:endParaRPr lang="en-US" altLang="ja-JP" sz="1846" b="1" dirty="0">
              <a:latin typeface="AR P丸ゴシック体E" panose="020F0900000000000000" pitchFamily="50" charset="-128"/>
              <a:ea typeface="AR P丸ゴシック体E" panose="020F0900000000000000" pitchFamily="50" charset="-128"/>
            </a:endParaRPr>
          </a:p>
          <a:p>
            <a:pPr eaLnBrk="1" hangingPunct="1">
              <a:lnSpc>
                <a:spcPct val="150000"/>
              </a:lnSpc>
            </a:pPr>
            <a:r>
              <a:rPr lang="ja-JP" altLang="en-US" sz="1846" b="1" dirty="0">
                <a:latin typeface="AR P丸ゴシック体E" panose="020F0900000000000000" pitchFamily="50" charset="-128"/>
                <a:ea typeface="AR P丸ゴシック体E" panose="020F0900000000000000" pitchFamily="50" charset="-128"/>
              </a:rPr>
              <a:t>　まとめる</a:t>
            </a:r>
            <a:endParaRPr lang="en-US" altLang="ja-JP" sz="1846" b="1" dirty="0">
              <a:latin typeface="AR P丸ゴシック体E" panose="020F0900000000000000" pitchFamily="50" charset="-128"/>
              <a:ea typeface="AR P丸ゴシック体E" panose="020F0900000000000000" pitchFamily="50" charset="-128"/>
            </a:endParaRPr>
          </a:p>
          <a:p>
            <a:pPr>
              <a:lnSpc>
                <a:spcPct val="150000"/>
              </a:lnSpc>
            </a:pPr>
            <a:r>
              <a:rPr lang="ja-JP" altLang="en-US" sz="1846" dirty="0">
                <a:latin typeface="HGPｺﾞｼｯｸE" panose="020B0900000000000000" pitchFamily="50" charset="-128"/>
                <a:ea typeface="HGPｺﾞｼｯｸE" panose="020B0900000000000000" pitchFamily="50" charset="-128"/>
              </a:rPr>
              <a:t>　自分ごとに感じさせる</a:t>
            </a:r>
            <a:endParaRPr lang="en-US" altLang="ja-JP" sz="1846" dirty="0">
              <a:latin typeface="HG明朝B" panose="02020809000000000000" pitchFamily="17" charset="-128"/>
              <a:ea typeface="HG明朝B" panose="02020809000000000000" pitchFamily="17" charset="-128"/>
            </a:endParaRPr>
          </a:p>
        </p:txBody>
      </p:sp>
      <p:sp>
        <p:nvSpPr>
          <p:cNvPr id="7" name="正方形/長方形 6"/>
          <p:cNvSpPr>
            <a:spLocks noChangeArrowheads="1"/>
          </p:cNvSpPr>
          <p:nvPr/>
        </p:nvSpPr>
        <p:spPr bwMode="auto">
          <a:xfrm>
            <a:off x="6014066" y="1608741"/>
            <a:ext cx="3011238"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a:t>
            </a:r>
            <a:r>
              <a:rPr lang="ja-JP" altLang="en-US" sz="1846" b="1" dirty="0">
                <a:latin typeface="ＤＦ平成ゴシック体W5" panose="02010609000101010101" pitchFamily="1" charset="-128"/>
                <a:ea typeface="ＤＦ平成ゴシック体W5" panose="02010609000101010101" pitchFamily="1" charset="-128"/>
              </a:rPr>
              <a:t>学習計画を立てる</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8" name="正方形/長方形 7"/>
          <p:cNvSpPr>
            <a:spLocks noChangeArrowheads="1"/>
          </p:cNvSpPr>
          <p:nvPr/>
        </p:nvSpPr>
        <p:spPr bwMode="auto">
          <a:xfrm>
            <a:off x="6014066" y="2310249"/>
            <a:ext cx="3011238" cy="3434402"/>
          </a:xfrm>
          <a:prstGeom prst="rect">
            <a:avLst/>
          </a:prstGeom>
          <a:solidFill>
            <a:schemeClr val="bg1"/>
          </a:solidFill>
          <a:ln>
            <a:solidFill>
              <a:schemeClr val="tx1"/>
            </a:solidFill>
          </a:ln>
        </p:spPr>
        <p:txBody>
          <a:bodyPr wrap="square">
            <a:spAutoFit/>
          </a:bodyPr>
          <a:lstStyle/>
          <a:p>
            <a:pPr eaLnBrk="1" hangingPunct="1">
              <a:lnSpc>
                <a:spcPct val="150000"/>
              </a:lnSpc>
            </a:pPr>
            <a:r>
              <a:rPr lang="en-US" altLang="ja-JP" sz="1846" dirty="0">
                <a:latin typeface="HG明朝B" panose="02020809000000000000" pitchFamily="17" charset="-128"/>
                <a:ea typeface="HG明朝B" panose="02020809000000000000" pitchFamily="17" charset="-128"/>
              </a:rPr>
              <a:t>4)</a:t>
            </a:r>
            <a:r>
              <a:rPr lang="ja-JP" altLang="en-US" sz="1846" dirty="0">
                <a:latin typeface="HG明朝B" panose="02020809000000000000" pitchFamily="17" charset="-128"/>
                <a:ea typeface="HG明朝B" panose="02020809000000000000" pitchFamily="17" charset="-128"/>
              </a:rPr>
              <a:t>予想を立てたり、学び方　</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や調べ方の順序や方法などを明らかにする</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・こうなっているのではな　</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いだろうか</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・どこに行けば、だれに聞　</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けば、何を調べればわか</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るかな</a:t>
            </a:r>
            <a:endParaRPr lang="en-US" altLang="ja-JP" sz="1846" dirty="0">
              <a:latin typeface="HG明朝B" panose="02020809000000000000" pitchFamily="17" charset="-128"/>
              <a:ea typeface="HG明朝B" panose="02020809000000000000" pitchFamily="17" charset="-128"/>
            </a:endParaRPr>
          </a:p>
        </p:txBody>
      </p:sp>
      <p:sp>
        <p:nvSpPr>
          <p:cNvPr id="3" name="テキスト ボックス 2">
            <a:extLst>
              <a:ext uri="{FF2B5EF4-FFF2-40B4-BE49-F238E27FC236}">
                <a16:creationId xmlns:a16="http://schemas.microsoft.com/office/drawing/2014/main" id="{A5AB77DE-8FF1-4D2E-BD07-82B070E8C7FD}"/>
              </a:ext>
            </a:extLst>
          </p:cNvPr>
          <p:cNvSpPr txBox="1"/>
          <p:nvPr/>
        </p:nvSpPr>
        <p:spPr>
          <a:xfrm>
            <a:off x="144167" y="5887585"/>
            <a:ext cx="2480685" cy="707886"/>
          </a:xfrm>
          <a:prstGeom prst="rect">
            <a:avLst/>
          </a:prstGeom>
          <a:solidFill>
            <a:srgbClr val="FFD5D1"/>
          </a:solidFill>
          <a:ln w="28575">
            <a:solidFill>
              <a:schemeClr val="accent1">
                <a:lumMod val="50000"/>
              </a:schemeClr>
            </a:solidFill>
          </a:ln>
        </p:spPr>
        <p:txBody>
          <a:bodyPr wrap="square" rtlCol="0">
            <a:spAutoFit/>
          </a:bodyPr>
          <a:lstStyle/>
          <a:p>
            <a:r>
              <a:rPr lang="ja-JP" altLang="en-US" sz="2000" b="1" dirty="0"/>
              <a:t>親しみ・憧れ・共感</a:t>
            </a:r>
            <a:endParaRPr lang="en-US" altLang="ja-JP" sz="2000" b="1" dirty="0"/>
          </a:p>
          <a:p>
            <a:r>
              <a:rPr lang="ja-JP" altLang="en-US" sz="2000" b="1" dirty="0"/>
              <a:t>不安・危機感</a:t>
            </a:r>
          </a:p>
        </p:txBody>
      </p:sp>
      <p:cxnSp>
        <p:nvCxnSpPr>
          <p:cNvPr id="10" name="直線コネクタ 9">
            <a:extLst>
              <a:ext uri="{FF2B5EF4-FFF2-40B4-BE49-F238E27FC236}">
                <a16:creationId xmlns:a16="http://schemas.microsoft.com/office/drawing/2014/main" id="{4E08A142-D80C-4726-8315-7EA6EC05B21E}"/>
              </a:ext>
            </a:extLst>
          </p:cNvPr>
          <p:cNvCxnSpPr/>
          <p:nvPr/>
        </p:nvCxnSpPr>
        <p:spPr>
          <a:xfrm>
            <a:off x="3918108" y="3588838"/>
            <a:ext cx="13185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9A08AFE-8213-4BC2-9739-0B5D30416B19}"/>
              </a:ext>
            </a:extLst>
          </p:cNvPr>
          <p:cNvCxnSpPr>
            <a:cxnSpLocks/>
          </p:cNvCxnSpPr>
          <p:nvPr/>
        </p:nvCxnSpPr>
        <p:spPr>
          <a:xfrm>
            <a:off x="3148789" y="3987650"/>
            <a:ext cx="148968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6D99194-D426-4D0D-8FFC-B796225056A9}"/>
              </a:ext>
            </a:extLst>
          </p:cNvPr>
          <p:cNvCxnSpPr/>
          <p:nvPr/>
        </p:nvCxnSpPr>
        <p:spPr>
          <a:xfrm>
            <a:off x="3574967" y="4452934"/>
            <a:ext cx="13185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A2B589E-702E-4DDC-85E4-FB6CCC14E662}"/>
              </a:ext>
            </a:extLst>
          </p:cNvPr>
          <p:cNvCxnSpPr>
            <a:cxnSpLocks/>
          </p:cNvCxnSpPr>
          <p:nvPr/>
        </p:nvCxnSpPr>
        <p:spPr>
          <a:xfrm>
            <a:off x="6333562" y="2747823"/>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E2D0853-06E8-4A3B-AE71-FE23D61F687E}"/>
              </a:ext>
            </a:extLst>
          </p:cNvPr>
          <p:cNvSpPr txBox="1"/>
          <p:nvPr/>
        </p:nvSpPr>
        <p:spPr>
          <a:xfrm>
            <a:off x="3125418" y="5887585"/>
            <a:ext cx="2764047" cy="707886"/>
          </a:xfrm>
          <a:prstGeom prst="rect">
            <a:avLst/>
          </a:prstGeom>
          <a:solidFill>
            <a:srgbClr val="FFD5D1"/>
          </a:solidFill>
          <a:ln w="28575">
            <a:solidFill>
              <a:schemeClr val="accent1">
                <a:lumMod val="50000"/>
              </a:schemeClr>
            </a:solidFill>
          </a:ln>
        </p:spPr>
        <p:txBody>
          <a:bodyPr wrap="square" rtlCol="0">
            <a:spAutoFit/>
          </a:bodyPr>
          <a:lstStyle/>
          <a:p>
            <a:r>
              <a:rPr lang="ja-JP" altLang="en-US" sz="2000" b="1" dirty="0"/>
              <a:t>それらをひっくり返し</a:t>
            </a:r>
            <a:endParaRPr lang="en-US" altLang="ja-JP" sz="2000" b="1" dirty="0"/>
          </a:p>
          <a:p>
            <a:r>
              <a:rPr lang="ja-JP" altLang="en-US" sz="2000" b="1" dirty="0"/>
              <a:t>疑問から学習問題へ</a:t>
            </a:r>
          </a:p>
        </p:txBody>
      </p:sp>
      <p:sp>
        <p:nvSpPr>
          <p:cNvPr id="23" name="テキスト ボックス 22">
            <a:extLst>
              <a:ext uri="{FF2B5EF4-FFF2-40B4-BE49-F238E27FC236}">
                <a16:creationId xmlns:a16="http://schemas.microsoft.com/office/drawing/2014/main" id="{3EA7C751-F9A3-4DC9-BF70-500679FDB1A4}"/>
              </a:ext>
            </a:extLst>
          </p:cNvPr>
          <p:cNvSpPr txBox="1"/>
          <p:nvPr/>
        </p:nvSpPr>
        <p:spPr>
          <a:xfrm>
            <a:off x="6402034" y="5887585"/>
            <a:ext cx="2587768" cy="707886"/>
          </a:xfrm>
          <a:prstGeom prst="rect">
            <a:avLst/>
          </a:prstGeom>
          <a:solidFill>
            <a:srgbClr val="FFD5D1"/>
          </a:solidFill>
          <a:ln w="28575">
            <a:solidFill>
              <a:schemeClr val="accent1">
                <a:lumMod val="50000"/>
              </a:schemeClr>
            </a:solidFill>
          </a:ln>
        </p:spPr>
        <p:txBody>
          <a:bodyPr wrap="square" rtlCol="0">
            <a:spAutoFit/>
          </a:bodyPr>
          <a:lstStyle/>
          <a:p>
            <a:pPr algn="ctr"/>
            <a:r>
              <a:rPr lang="ja-JP" altLang="en-US" sz="2000" b="1" dirty="0"/>
              <a:t>解決に向け何からどうやって取り組もう</a:t>
            </a:r>
          </a:p>
        </p:txBody>
      </p:sp>
      <p:cxnSp>
        <p:nvCxnSpPr>
          <p:cNvPr id="4" name="直線コネクタ 3">
            <a:extLst>
              <a:ext uri="{FF2B5EF4-FFF2-40B4-BE49-F238E27FC236}">
                <a16:creationId xmlns:a16="http://schemas.microsoft.com/office/drawing/2014/main" id="{BA78F605-3E5F-A6EF-24DF-D58695C056DA}"/>
              </a:ext>
            </a:extLst>
          </p:cNvPr>
          <p:cNvCxnSpPr>
            <a:cxnSpLocks/>
          </p:cNvCxnSpPr>
          <p:nvPr/>
        </p:nvCxnSpPr>
        <p:spPr>
          <a:xfrm>
            <a:off x="1315843" y="3167867"/>
            <a:ext cx="95190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E5F93DF-0DDB-B9BE-9738-9053FE959909}"/>
              </a:ext>
            </a:extLst>
          </p:cNvPr>
          <p:cNvCxnSpPr>
            <a:cxnSpLocks/>
          </p:cNvCxnSpPr>
          <p:nvPr/>
        </p:nvCxnSpPr>
        <p:spPr>
          <a:xfrm>
            <a:off x="363941" y="3598684"/>
            <a:ext cx="147175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637D331B-79E9-6E58-B707-B196D9FFCFED}"/>
              </a:ext>
            </a:extLst>
          </p:cNvPr>
          <p:cNvCxnSpPr>
            <a:cxnSpLocks/>
          </p:cNvCxnSpPr>
          <p:nvPr/>
        </p:nvCxnSpPr>
        <p:spPr>
          <a:xfrm>
            <a:off x="363940" y="4896059"/>
            <a:ext cx="198369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78DF0C0-D254-C652-3A2C-912025718CE3}"/>
              </a:ext>
            </a:extLst>
          </p:cNvPr>
          <p:cNvCxnSpPr>
            <a:cxnSpLocks/>
          </p:cNvCxnSpPr>
          <p:nvPr/>
        </p:nvCxnSpPr>
        <p:spPr>
          <a:xfrm>
            <a:off x="379738" y="5695963"/>
            <a:ext cx="95190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EFC49B11-2CE8-DC78-3B73-C81DA7003336}"/>
              </a:ext>
            </a:extLst>
          </p:cNvPr>
          <p:cNvCxnSpPr>
            <a:cxnSpLocks/>
          </p:cNvCxnSpPr>
          <p:nvPr/>
        </p:nvCxnSpPr>
        <p:spPr>
          <a:xfrm>
            <a:off x="3148789" y="5695963"/>
            <a:ext cx="95190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矢印: 右 11">
            <a:extLst>
              <a:ext uri="{FF2B5EF4-FFF2-40B4-BE49-F238E27FC236}">
                <a16:creationId xmlns:a16="http://schemas.microsoft.com/office/drawing/2014/main" id="{935E3009-B6EA-E58F-BDF2-FD20014EED4E}"/>
              </a:ext>
            </a:extLst>
          </p:cNvPr>
          <p:cNvSpPr/>
          <p:nvPr/>
        </p:nvSpPr>
        <p:spPr>
          <a:xfrm>
            <a:off x="2703357" y="5974089"/>
            <a:ext cx="375625" cy="216024"/>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B8F440F9-9042-C3A9-AFA2-196C73DBEE12}"/>
              </a:ext>
            </a:extLst>
          </p:cNvPr>
          <p:cNvSpPr/>
          <p:nvPr/>
        </p:nvSpPr>
        <p:spPr>
          <a:xfrm>
            <a:off x="5957937" y="5974089"/>
            <a:ext cx="375625" cy="216024"/>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6BBDFFF4-034E-6BA7-EB43-5516D4EA9871}"/>
              </a:ext>
            </a:extLst>
          </p:cNvPr>
          <p:cNvSpPr txBox="1"/>
          <p:nvPr/>
        </p:nvSpPr>
        <p:spPr>
          <a:xfrm rot="21143940">
            <a:off x="4532309" y="4796802"/>
            <a:ext cx="1289231" cy="461665"/>
          </a:xfrm>
          <a:prstGeom prst="rect">
            <a:avLst/>
          </a:prstGeom>
          <a:solidFill>
            <a:srgbClr val="FFFF00"/>
          </a:solidFill>
        </p:spPr>
        <p:txBody>
          <a:bodyPr wrap="square" rtlCol="0">
            <a:spAutoFit/>
          </a:bodyPr>
          <a:lstStyle/>
          <a:p>
            <a:r>
              <a:rPr kumimoji="1" lang="ja-JP" altLang="en-US" sz="2400" dirty="0">
                <a:solidFill>
                  <a:srgbClr val="C00000"/>
                </a:solidFill>
                <a:latin typeface="HGP創英角ﾎﾟｯﾌﾟ体" panose="040B0A00000000000000" pitchFamily="50" charset="-128"/>
                <a:ea typeface="HGP創英角ﾎﾟｯﾌﾟ体" panose="040B0A00000000000000" pitchFamily="50" charset="-128"/>
              </a:rPr>
              <a:t>エ～ッ！</a:t>
            </a:r>
          </a:p>
        </p:txBody>
      </p:sp>
      <p:sp>
        <p:nvSpPr>
          <p:cNvPr id="15" name="テキスト ボックス 14">
            <a:extLst>
              <a:ext uri="{FF2B5EF4-FFF2-40B4-BE49-F238E27FC236}">
                <a16:creationId xmlns:a16="http://schemas.microsoft.com/office/drawing/2014/main" id="{343A8711-E623-D314-2505-6A3CDC0C3330}"/>
              </a:ext>
            </a:extLst>
          </p:cNvPr>
          <p:cNvSpPr txBox="1"/>
          <p:nvPr/>
        </p:nvSpPr>
        <p:spPr>
          <a:xfrm>
            <a:off x="1099819" y="1114321"/>
            <a:ext cx="492443"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①</a:t>
            </a:r>
          </a:p>
        </p:txBody>
      </p:sp>
      <p:sp>
        <p:nvSpPr>
          <p:cNvPr id="16" name="テキスト ボックス 15">
            <a:extLst>
              <a:ext uri="{FF2B5EF4-FFF2-40B4-BE49-F238E27FC236}">
                <a16:creationId xmlns:a16="http://schemas.microsoft.com/office/drawing/2014/main" id="{D1F58881-1924-5AC1-B4A4-7099083E702D}"/>
              </a:ext>
            </a:extLst>
          </p:cNvPr>
          <p:cNvSpPr txBox="1"/>
          <p:nvPr/>
        </p:nvSpPr>
        <p:spPr>
          <a:xfrm>
            <a:off x="3988036" y="1053179"/>
            <a:ext cx="492443"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②</a:t>
            </a:r>
          </a:p>
        </p:txBody>
      </p:sp>
      <p:sp>
        <p:nvSpPr>
          <p:cNvPr id="17" name="テキスト ボックス 16">
            <a:extLst>
              <a:ext uri="{FF2B5EF4-FFF2-40B4-BE49-F238E27FC236}">
                <a16:creationId xmlns:a16="http://schemas.microsoft.com/office/drawing/2014/main" id="{9B02720D-9741-BA1D-5E1A-3F62EA3EA097}"/>
              </a:ext>
            </a:extLst>
          </p:cNvPr>
          <p:cNvSpPr txBox="1"/>
          <p:nvPr/>
        </p:nvSpPr>
        <p:spPr>
          <a:xfrm>
            <a:off x="7273463" y="1114321"/>
            <a:ext cx="492443"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③</a:t>
            </a:r>
          </a:p>
        </p:txBody>
      </p:sp>
      <p:cxnSp>
        <p:nvCxnSpPr>
          <p:cNvPr id="21" name="直線コネクタ 20">
            <a:extLst>
              <a:ext uri="{FF2B5EF4-FFF2-40B4-BE49-F238E27FC236}">
                <a16:creationId xmlns:a16="http://schemas.microsoft.com/office/drawing/2014/main" id="{75555967-C08A-43A8-B445-F82C7DD9617A}"/>
              </a:ext>
            </a:extLst>
          </p:cNvPr>
          <p:cNvCxnSpPr>
            <a:cxnSpLocks/>
          </p:cNvCxnSpPr>
          <p:nvPr/>
        </p:nvCxnSpPr>
        <p:spPr>
          <a:xfrm>
            <a:off x="7519685" y="3167867"/>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F733018E-F543-9219-47F3-8DABCC61AC6A}"/>
              </a:ext>
            </a:extLst>
          </p:cNvPr>
          <p:cNvGrpSpPr/>
          <p:nvPr/>
        </p:nvGrpSpPr>
        <p:grpSpPr>
          <a:xfrm>
            <a:off x="6296610" y="3478462"/>
            <a:ext cx="2600532" cy="1096032"/>
            <a:chOff x="6296610" y="3478462"/>
            <a:chExt cx="2600532" cy="1096032"/>
          </a:xfrm>
        </p:grpSpPr>
        <p:sp>
          <p:nvSpPr>
            <p:cNvPr id="26" name="吹き出し: 角を丸めた四角形 25">
              <a:extLst>
                <a:ext uri="{FF2B5EF4-FFF2-40B4-BE49-F238E27FC236}">
                  <a16:creationId xmlns:a16="http://schemas.microsoft.com/office/drawing/2014/main" id="{989C662E-DDE0-01C7-D73F-2E0451050AC5}"/>
                </a:ext>
              </a:extLst>
            </p:cNvPr>
            <p:cNvSpPr/>
            <p:nvPr/>
          </p:nvSpPr>
          <p:spPr>
            <a:xfrm>
              <a:off x="6296610" y="3478462"/>
              <a:ext cx="2600532" cy="1096032"/>
            </a:xfrm>
            <a:prstGeom prst="wedgeRoundRectCallout">
              <a:avLst>
                <a:gd name="adj1" fmla="val -70580"/>
                <a:gd name="adj2" fmla="val 66529"/>
                <a:gd name="adj3" fmla="val 16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27">
              <a:extLst>
                <a:ext uri="{FF2B5EF4-FFF2-40B4-BE49-F238E27FC236}">
                  <a16:creationId xmlns:a16="http://schemas.microsoft.com/office/drawing/2014/main" id="{FF9D168F-CD4E-D8D0-8E75-1FE532F868A1}"/>
                </a:ext>
              </a:extLst>
            </p:cNvPr>
            <p:cNvSpPr txBox="1"/>
            <p:nvPr/>
          </p:nvSpPr>
          <p:spPr>
            <a:xfrm>
              <a:off x="6344008" y="3588838"/>
              <a:ext cx="2436051" cy="923330"/>
            </a:xfrm>
            <a:prstGeom prst="rect">
              <a:avLst/>
            </a:prstGeom>
            <a:noFill/>
          </p:spPr>
          <p:txBody>
            <a:bodyPr wrap="square">
              <a:spAutoFit/>
            </a:bodyPr>
            <a:lstStyle/>
            <a:p>
              <a:pPr algn="ctr"/>
              <a:r>
                <a:rPr kumimoji="1" lang="ja-JP" altLang="en-US" b="1" dirty="0">
                  <a:latin typeface="AR P丸ゴシック体E" panose="020F0900000000000000" pitchFamily="50" charset="-128"/>
                  <a:ea typeface="AR P丸ゴシック体E" panose="020F0900000000000000" pitchFamily="50" charset="-128"/>
                </a:rPr>
                <a:t>ここで「それはね</a:t>
              </a:r>
              <a:r>
                <a:rPr kumimoji="1" lang="en-US" altLang="ja-JP" b="1" dirty="0">
                  <a:latin typeface="AR P丸ゴシック体E" panose="020F0900000000000000" pitchFamily="50" charset="-128"/>
                  <a:ea typeface="AR P丸ゴシック体E" panose="020F0900000000000000" pitchFamily="50" charset="-128"/>
                </a:rPr>
                <a:t>…</a:t>
              </a:r>
              <a:r>
                <a:rPr kumimoji="1" lang="ja-JP" altLang="en-US" b="1" dirty="0">
                  <a:latin typeface="AR P丸ゴシック体E" panose="020F0900000000000000" pitchFamily="50" charset="-128"/>
                  <a:ea typeface="AR P丸ゴシック体E" panose="020F0900000000000000" pitchFamily="50" charset="-128"/>
                </a:rPr>
                <a:t>」</a:t>
              </a:r>
              <a:endParaRPr kumimoji="1" lang="en-US" altLang="ja-JP" b="1" dirty="0">
                <a:latin typeface="AR P丸ゴシック体E" panose="020F0900000000000000" pitchFamily="50" charset="-128"/>
                <a:ea typeface="AR P丸ゴシック体E" panose="020F0900000000000000" pitchFamily="50" charset="-128"/>
              </a:endParaRPr>
            </a:p>
            <a:p>
              <a:pPr algn="ctr"/>
              <a:r>
                <a:rPr kumimoji="1" lang="ja-JP" altLang="en-US" b="1" dirty="0">
                  <a:latin typeface="AR P丸ゴシック体E" panose="020F0900000000000000" pitchFamily="50" charset="-128"/>
                  <a:ea typeface="AR P丸ゴシック体E" panose="020F0900000000000000" pitchFamily="50" charset="-128"/>
                </a:rPr>
                <a:t>と説明しないこと</a:t>
              </a:r>
              <a:r>
                <a:rPr kumimoji="1" lang="ja-JP" altLang="en-US" b="1" i="1" dirty="0">
                  <a:latin typeface="AR P丸ゴシック体E" panose="020F0900000000000000" pitchFamily="50" charset="-128"/>
                  <a:ea typeface="AR P丸ゴシック体E" panose="020F0900000000000000" pitchFamily="50" charset="-128"/>
                </a:rPr>
                <a:t>！！</a:t>
              </a:r>
              <a:endParaRPr kumimoji="1" lang="en-US" altLang="ja-JP" b="1" i="1" dirty="0">
                <a:latin typeface="AR P丸ゴシック体E" panose="020F0900000000000000" pitchFamily="50" charset="-128"/>
                <a:ea typeface="AR P丸ゴシック体E" panose="020F0900000000000000" pitchFamily="50" charset="-128"/>
              </a:endParaRPr>
            </a:p>
            <a:p>
              <a:pPr algn="ctr"/>
              <a:r>
                <a:rPr kumimoji="1" lang="ja-JP" altLang="en-US" b="1" i="1" dirty="0">
                  <a:solidFill>
                    <a:srgbClr val="FF0000"/>
                  </a:solidFill>
                  <a:latin typeface="AR P丸ゴシック体E" panose="020F0900000000000000" pitchFamily="50" charset="-128"/>
                  <a:ea typeface="AR P丸ゴシック体E" panose="020F0900000000000000" pitchFamily="50" charset="-128"/>
                </a:rPr>
                <a:t>ぶち壊しになる</a:t>
              </a:r>
            </a:p>
          </p:txBody>
        </p:sp>
      </p:grpSp>
    </p:spTree>
    <p:extLst>
      <p:ext uri="{BB962C8B-B14F-4D97-AF65-F5344CB8AC3E}">
        <p14:creationId xmlns:p14="http://schemas.microsoft.com/office/powerpoint/2010/main" val="85282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0"/>
                                        <p:tgtEl>
                                          <p:spTgt spid="19"/>
                                        </p:tgtEl>
                                      </p:cBhvr>
                                    </p:animEffect>
                                    <p:anim calcmode="lin" valueType="num">
                                      <p:cBhvr>
                                        <p:cTn id="72" dur="1000" fill="hold"/>
                                        <p:tgtEl>
                                          <p:spTgt spid="19"/>
                                        </p:tgtEl>
                                        <p:attrNameLst>
                                          <p:attrName>ppt_x</p:attrName>
                                        </p:attrNameLst>
                                      </p:cBhvr>
                                      <p:tavLst>
                                        <p:tav tm="0">
                                          <p:val>
                                            <p:strVal val="#ppt_x"/>
                                          </p:val>
                                        </p:tav>
                                        <p:tav tm="100000">
                                          <p:val>
                                            <p:strVal val="#ppt_x"/>
                                          </p:val>
                                        </p:tav>
                                      </p:tavLst>
                                    </p:anim>
                                    <p:anim calcmode="lin" valueType="num">
                                      <p:cBhvr>
                                        <p:cTn id="73" dur="1000" fill="hold"/>
                                        <p:tgtEl>
                                          <p:spTgt spid="19"/>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42" presetClass="entr" presetSubtype="0" fill="hold" nodeType="after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1000"/>
                                        <p:tgtEl>
                                          <p:spTgt spid="9"/>
                                        </p:tgtEl>
                                      </p:cBhvr>
                                    </p:animEffect>
                                    <p:anim calcmode="lin" valueType="num">
                                      <p:cBhvr>
                                        <p:cTn id="78" dur="1000" fill="hold"/>
                                        <p:tgtEl>
                                          <p:spTgt spid="9"/>
                                        </p:tgtEl>
                                        <p:attrNameLst>
                                          <p:attrName>ppt_x</p:attrName>
                                        </p:attrNameLst>
                                      </p:cBhvr>
                                      <p:tavLst>
                                        <p:tav tm="0">
                                          <p:val>
                                            <p:strVal val="#ppt_x"/>
                                          </p:val>
                                        </p:tav>
                                        <p:tav tm="100000">
                                          <p:val>
                                            <p:strVal val="#ppt_x"/>
                                          </p:val>
                                        </p:tav>
                                      </p:tavLst>
                                    </p:anim>
                                    <p:anim calcmode="lin" valueType="num">
                                      <p:cBhvr>
                                        <p:cTn id="7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additive="base">
                                        <p:cTn id="84" dur="500" fill="hold"/>
                                        <p:tgtEl>
                                          <p:spTgt spid="12"/>
                                        </p:tgtEl>
                                        <p:attrNameLst>
                                          <p:attrName>ppt_x</p:attrName>
                                        </p:attrNameLst>
                                      </p:cBhvr>
                                      <p:tavLst>
                                        <p:tav tm="0">
                                          <p:val>
                                            <p:strVal val="0-#ppt_w/2"/>
                                          </p:val>
                                        </p:tav>
                                        <p:tav tm="100000">
                                          <p:val>
                                            <p:strVal val="#ppt_x"/>
                                          </p:val>
                                        </p:tav>
                                      </p:tavLst>
                                    </p:anim>
                                    <p:anim calcmode="lin" valueType="num">
                                      <p:cBhvr additive="base">
                                        <p:cTn id="85" dur="500" fill="hold"/>
                                        <p:tgtEl>
                                          <p:spTgt spid="12"/>
                                        </p:tgtEl>
                                        <p:attrNameLst>
                                          <p:attrName>ppt_y</p:attrName>
                                        </p:attrNameLst>
                                      </p:cBhvr>
                                      <p:tavLst>
                                        <p:tav tm="0">
                                          <p:val>
                                            <p:strVal val="#ppt_y"/>
                                          </p:val>
                                        </p:tav>
                                        <p:tav tm="100000">
                                          <p:val>
                                            <p:strVal val="#ppt_y"/>
                                          </p:val>
                                        </p:tav>
                                      </p:tavLst>
                                    </p:anim>
                                  </p:childTnLst>
                                </p:cTn>
                              </p:par>
                            </p:childTnLst>
                          </p:cTn>
                        </p:par>
                        <p:par>
                          <p:cTn id="86" fill="hold">
                            <p:stCondLst>
                              <p:cond delay="500"/>
                            </p:stCondLst>
                            <p:childTnLst>
                              <p:par>
                                <p:cTn id="87" presetID="42" presetClass="entr" presetSubtype="0"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1000"/>
                                        <p:tgtEl>
                                          <p:spTgt spid="22"/>
                                        </p:tgtEl>
                                      </p:cBhvr>
                                    </p:animEffect>
                                    <p:anim calcmode="lin" valueType="num">
                                      <p:cBhvr>
                                        <p:cTn id="90" dur="1000" fill="hold"/>
                                        <p:tgtEl>
                                          <p:spTgt spid="22"/>
                                        </p:tgtEl>
                                        <p:attrNameLst>
                                          <p:attrName>ppt_x</p:attrName>
                                        </p:attrNameLst>
                                      </p:cBhvr>
                                      <p:tavLst>
                                        <p:tav tm="0">
                                          <p:val>
                                            <p:strVal val="#ppt_x"/>
                                          </p:val>
                                        </p:tav>
                                        <p:tav tm="100000">
                                          <p:val>
                                            <p:strVal val="#ppt_x"/>
                                          </p:val>
                                        </p:tav>
                                      </p:tavLst>
                                    </p:anim>
                                    <p:anim calcmode="lin" valueType="num">
                                      <p:cBhvr>
                                        <p:cTn id="9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fade">
                                      <p:cBhvr>
                                        <p:cTn id="96" dur="1000"/>
                                        <p:tgtEl>
                                          <p:spTgt spid="27"/>
                                        </p:tgtEl>
                                      </p:cBhvr>
                                    </p:animEffect>
                                    <p:anim calcmode="lin" valueType="num">
                                      <p:cBhvr>
                                        <p:cTn id="97" dur="1000" fill="hold"/>
                                        <p:tgtEl>
                                          <p:spTgt spid="27"/>
                                        </p:tgtEl>
                                        <p:attrNameLst>
                                          <p:attrName>ppt_x</p:attrName>
                                        </p:attrNameLst>
                                      </p:cBhvr>
                                      <p:tavLst>
                                        <p:tav tm="0">
                                          <p:val>
                                            <p:strVal val="#ppt_x"/>
                                          </p:val>
                                        </p:tav>
                                        <p:tav tm="100000">
                                          <p:val>
                                            <p:strVal val="#ppt_x"/>
                                          </p:val>
                                        </p:tav>
                                      </p:tavLst>
                                    </p:anim>
                                    <p:anim calcmode="lin" valueType="num">
                                      <p:cBhvr>
                                        <p:cTn id="9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fade">
                                      <p:cBhvr>
                                        <p:cTn id="108" dur="1000"/>
                                        <p:tgtEl>
                                          <p:spTgt spid="17"/>
                                        </p:tgtEl>
                                      </p:cBhvr>
                                    </p:animEffect>
                                    <p:anim calcmode="lin" valueType="num">
                                      <p:cBhvr>
                                        <p:cTn id="109" dur="1000" fill="hold"/>
                                        <p:tgtEl>
                                          <p:spTgt spid="17"/>
                                        </p:tgtEl>
                                        <p:attrNameLst>
                                          <p:attrName>ppt_x</p:attrName>
                                        </p:attrNameLst>
                                      </p:cBhvr>
                                      <p:tavLst>
                                        <p:tav tm="0">
                                          <p:val>
                                            <p:strVal val="#ppt_x"/>
                                          </p:val>
                                        </p:tav>
                                        <p:tav tm="100000">
                                          <p:val>
                                            <p:strVal val="#ppt_x"/>
                                          </p:val>
                                        </p:tav>
                                      </p:tavLst>
                                    </p:anim>
                                    <p:anim calcmode="lin" valueType="num">
                                      <p:cBhvr>
                                        <p:cTn id="110" dur="1000" fill="hold"/>
                                        <p:tgtEl>
                                          <p:spTgt spid="17"/>
                                        </p:tgtEl>
                                        <p:attrNameLst>
                                          <p:attrName>ppt_y</p:attrName>
                                        </p:attrNameLst>
                                      </p:cBhvr>
                                      <p:tavLst>
                                        <p:tav tm="0">
                                          <p:val>
                                            <p:strVal val="#ppt_y+.1"/>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7"/>
                                        </p:tgtEl>
                                        <p:attrNameLst>
                                          <p:attrName>style.visibility</p:attrName>
                                        </p:attrNameLst>
                                      </p:cBhvr>
                                      <p:to>
                                        <p:strVal val="visible"/>
                                      </p:to>
                                    </p:set>
                                    <p:anim calcmode="lin" valueType="num">
                                      <p:cBhvr additive="base">
                                        <p:cTn id="113" dur="500" fill="hold"/>
                                        <p:tgtEl>
                                          <p:spTgt spid="7"/>
                                        </p:tgtEl>
                                        <p:attrNameLst>
                                          <p:attrName>ppt_x</p:attrName>
                                        </p:attrNameLst>
                                      </p:cBhvr>
                                      <p:tavLst>
                                        <p:tav tm="0">
                                          <p:val>
                                            <p:strVal val="#ppt_x"/>
                                          </p:val>
                                        </p:tav>
                                        <p:tav tm="100000">
                                          <p:val>
                                            <p:strVal val="#ppt_x"/>
                                          </p:val>
                                        </p:tav>
                                      </p:tavLst>
                                    </p:anim>
                                    <p:anim calcmode="lin" valueType="num">
                                      <p:cBhvr additive="base">
                                        <p:cTn id="114" dur="500" fill="hold"/>
                                        <p:tgtEl>
                                          <p:spTgt spid="7"/>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8"/>
                                        </p:tgtEl>
                                        <p:attrNameLst>
                                          <p:attrName>style.visibility</p:attrName>
                                        </p:attrNameLst>
                                      </p:cBhvr>
                                      <p:to>
                                        <p:strVal val="visible"/>
                                      </p:to>
                                    </p:set>
                                    <p:anim calcmode="lin" valueType="num">
                                      <p:cBhvr additive="base">
                                        <p:cTn id="117" dur="500" fill="hold"/>
                                        <p:tgtEl>
                                          <p:spTgt spid="8"/>
                                        </p:tgtEl>
                                        <p:attrNameLst>
                                          <p:attrName>ppt_x</p:attrName>
                                        </p:attrNameLst>
                                      </p:cBhvr>
                                      <p:tavLst>
                                        <p:tav tm="0">
                                          <p:val>
                                            <p:strVal val="#ppt_x"/>
                                          </p:val>
                                        </p:tav>
                                        <p:tav tm="100000">
                                          <p:val>
                                            <p:strVal val="#ppt_x"/>
                                          </p:val>
                                        </p:tav>
                                      </p:tavLst>
                                    </p:anim>
                                    <p:anim calcmode="lin" valueType="num">
                                      <p:cBhvr additive="base">
                                        <p:cTn id="1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nodeType="click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1000"/>
                                        <p:tgtEl>
                                          <p:spTgt spid="20"/>
                                        </p:tgtEl>
                                      </p:cBhvr>
                                    </p:animEffect>
                                    <p:anim calcmode="lin" valueType="num">
                                      <p:cBhvr>
                                        <p:cTn id="124" dur="1000" fill="hold"/>
                                        <p:tgtEl>
                                          <p:spTgt spid="20"/>
                                        </p:tgtEl>
                                        <p:attrNameLst>
                                          <p:attrName>ppt_x</p:attrName>
                                        </p:attrNameLst>
                                      </p:cBhvr>
                                      <p:tavLst>
                                        <p:tav tm="0">
                                          <p:val>
                                            <p:strVal val="#ppt_x"/>
                                          </p:val>
                                        </p:tav>
                                        <p:tav tm="100000">
                                          <p:val>
                                            <p:strVal val="#ppt_x"/>
                                          </p:val>
                                        </p:tav>
                                      </p:tavLst>
                                    </p:anim>
                                    <p:anim calcmode="lin" valueType="num">
                                      <p:cBhvr>
                                        <p:cTn id="125" dur="1000" fill="hold"/>
                                        <p:tgtEl>
                                          <p:spTgt spid="20"/>
                                        </p:tgtEl>
                                        <p:attrNameLst>
                                          <p:attrName>ppt_y</p:attrName>
                                        </p:attrNameLst>
                                      </p:cBhvr>
                                      <p:tavLst>
                                        <p:tav tm="0">
                                          <p:val>
                                            <p:strVal val="#ppt_y+.1"/>
                                          </p:val>
                                        </p:tav>
                                        <p:tav tm="100000">
                                          <p:val>
                                            <p:strVal val="#ppt_y"/>
                                          </p:val>
                                        </p:tav>
                                      </p:tavLst>
                                    </p:anim>
                                  </p:childTnLst>
                                </p:cTn>
                              </p:par>
                              <p:par>
                                <p:cTn id="126" presetID="42"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1000"/>
                                        <p:tgtEl>
                                          <p:spTgt spid="21"/>
                                        </p:tgtEl>
                                      </p:cBhvr>
                                    </p:animEffect>
                                    <p:anim calcmode="lin" valueType="num">
                                      <p:cBhvr>
                                        <p:cTn id="129" dur="1000" fill="hold"/>
                                        <p:tgtEl>
                                          <p:spTgt spid="21"/>
                                        </p:tgtEl>
                                        <p:attrNameLst>
                                          <p:attrName>ppt_x</p:attrName>
                                        </p:attrNameLst>
                                      </p:cBhvr>
                                      <p:tavLst>
                                        <p:tav tm="0">
                                          <p:val>
                                            <p:strVal val="#ppt_x"/>
                                          </p:val>
                                        </p:tav>
                                        <p:tav tm="100000">
                                          <p:val>
                                            <p:strVal val="#ppt_x"/>
                                          </p:val>
                                        </p:tav>
                                      </p:tavLst>
                                    </p:anim>
                                    <p:anim calcmode="lin" valueType="num">
                                      <p:cBhvr>
                                        <p:cTn id="1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8" fill="hold" grpId="0" nodeType="clickEffect">
                                  <p:stCondLst>
                                    <p:cond delay="0"/>
                                  </p:stCondLst>
                                  <p:childTnLst>
                                    <p:set>
                                      <p:cBhvr>
                                        <p:cTn id="134" dur="1" fill="hold">
                                          <p:stCondLst>
                                            <p:cond delay="0"/>
                                          </p:stCondLst>
                                        </p:cTn>
                                        <p:tgtEl>
                                          <p:spTgt spid="14"/>
                                        </p:tgtEl>
                                        <p:attrNameLst>
                                          <p:attrName>style.visibility</p:attrName>
                                        </p:attrNameLst>
                                      </p:cBhvr>
                                      <p:to>
                                        <p:strVal val="visible"/>
                                      </p:to>
                                    </p:set>
                                    <p:anim calcmode="lin" valueType="num">
                                      <p:cBhvr additive="base">
                                        <p:cTn id="135" dur="500" fill="hold"/>
                                        <p:tgtEl>
                                          <p:spTgt spid="14"/>
                                        </p:tgtEl>
                                        <p:attrNameLst>
                                          <p:attrName>ppt_x</p:attrName>
                                        </p:attrNameLst>
                                      </p:cBhvr>
                                      <p:tavLst>
                                        <p:tav tm="0">
                                          <p:val>
                                            <p:strVal val="0-#ppt_w/2"/>
                                          </p:val>
                                        </p:tav>
                                        <p:tav tm="100000">
                                          <p:val>
                                            <p:strVal val="#ppt_x"/>
                                          </p:val>
                                        </p:tav>
                                      </p:tavLst>
                                    </p:anim>
                                    <p:anim calcmode="lin" valueType="num">
                                      <p:cBhvr additive="base">
                                        <p:cTn id="136" dur="500" fill="hold"/>
                                        <p:tgtEl>
                                          <p:spTgt spid="14"/>
                                        </p:tgtEl>
                                        <p:attrNameLst>
                                          <p:attrName>ppt_y</p:attrName>
                                        </p:attrNameLst>
                                      </p:cBhvr>
                                      <p:tavLst>
                                        <p:tav tm="0">
                                          <p:val>
                                            <p:strVal val="#ppt_y"/>
                                          </p:val>
                                        </p:tav>
                                        <p:tav tm="100000">
                                          <p:val>
                                            <p:strVal val="#ppt_y"/>
                                          </p:val>
                                        </p:tav>
                                      </p:tavLst>
                                    </p:anim>
                                  </p:childTnLst>
                                </p:cTn>
                              </p:par>
                            </p:childTnLst>
                          </p:cTn>
                        </p:par>
                        <p:par>
                          <p:cTn id="137" fill="hold">
                            <p:stCondLst>
                              <p:cond delay="500"/>
                            </p:stCondLst>
                            <p:childTnLst>
                              <p:par>
                                <p:cTn id="138" presetID="42" presetClass="entr" presetSubtype="0" fill="hold" grpId="0" nodeType="after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fade">
                                      <p:cBhvr>
                                        <p:cTn id="140" dur="1000"/>
                                        <p:tgtEl>
                                          <p:spTgt spid="23"/>
                                        </p:tgtEl>
                                      </p:cBhvr>
                                    </p:animEffect>
                                    <p:anim calcmode="lin" valueType="num">
                                      <p:cBhvr>
                                        <p:cTn id="141" dur="1000" fill="hold"/>
                                        <p:tgtEl>
                                          <p:spTgt spid="23"/>
                                        </p:tgtEl>
                                        <p:attrNameLst>
                                          <p:attrName>ppt_x</p:attrName>
                                        </p:attrNameLst>
                                      </p:cBhvr>
                                      <p:tavLst>
                                        <p:tav tm="0">
                                          <p:val>
                                            <p:strVal val="#ppt_x"/>
                                          </p:val>
                                        </p:tav>
                                        <p:tav tm="100000">
                                          <p:val>
                                            <p:strVal val="#ppt_x"/>
                                          </p:val>
                                        </p:tav>
                                      </p:tavLst>
                                    </p:anim>
                                    <p:anim calcmode="lin" valueType="num">
                                      <p:cBhvr>
                                        <p:cTn id="1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 grpId="0" animBg="1"/>
      <p:bldP spid="22" grpId="0" animBg="1"/>
      <p:bldP spid="23" grpId="0" animBg="1"/>
      <p:bldP spid="12" grpId="0" animBg="1"/>
      <p:bldP spid="14" grpId="0" animBg="1"/>
      <p:bldP spid="25" grpId="0" animBg="1"/>
      <p:bldP spid="16" grpId="0"/>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788DED6-D187-313D-5465-9E27E416AFCF}"/>
              </a:ext>
            </a:extLst>
          </p:cNvPr>
          <p:cNvPicPr>
            <a:picLocks noChangeAspect="1"/>
          </p:cNvPicPr>
          <p:nvPr/>
        </p:nvPicPr>
        <p:blipFill>
          <a:blip r:embed="rId2"/>
          <a:srcRect r="6897" b="4927"/>
          <a:stretch>
            <a:fillRect/>
          </a:stretch>
        </p:blipFill>
        <p:spPr>
          <a:xfrm>
            <a:off x="6667998" y="1367625"/>
            <a:ext cx="1978982" cy="1963972"/>
          </a:xfrm>
          <a:prstGeom prst="rect">
            <a:avLst/>
          </a:prstGeom>
        </p:spPr>
      </p:pic>
      <p:sp>
        <p:nvSpPr>
          <p:cNvPr id="5" name="テキスト ボックス 4">
            <a:extLst>
              <a:ext uri="{FF2B5EF4-FFF2-40B4-BE49-F238E27FC236}">
                <a16:creationId xmlns:a16="http://schemas.microsoft.com/office/drawing/2014/main" id="{F10896D3-E5A5-80B9-47C6-4AB4BB53BCC2}"/>
              </a:ext>
            </a:extLst>
          </p:cNvPr>
          <p:cNvSpPr txBox="1"/>
          <p:nvPr/>
        </p:nvSpPr>
        <p:spPr>
          <a:xfrm>
            <a:off x="742312" y="805218"/>
            <a:ext cx="7418567" cy="5878532"/>
          </a:xfrm>
          <a:prstGeom prst="rect">
            <a:avLst/>
          </a:prstGeom>
          <a:noFill/>
        </p:spPr>
        <p:txBody>
          <a:bodyPr wrap="square">
            <a:spAutoFit/>
          </a:bodyPr>
          <a:lstStyle/>
          <a:p>
            <a:r>
              <a:rPr kumimoji="1" lang="ja-JP" altLang="en-US" sz="4000" dirty="0">
                <a:solidFill>
                  <a:srgbClr val="FF0000"/>
                </a:solidFill>
                <a:latin typeface="AR P丸ゴシック体E" panose="020F0900000000000000" pitchFamily="50" charset="-128"/>
                <a:ea typeface="AR P丸ゴシック体E" panose="020F0900000000000000" pitchFamily="50" charset="-128"/>
              </a:rPr>
              <a:t>ＥＳＤフェスタ ｉｎ 草津</a:t>
            </a:r>
            <a:r>
              <a:rPr kumimoji="1" lang="en-US" altLang="ja-JP" sz="4000" dirty="0">
                <a:solidFill>
                  <a:srgbClr val="FF0000"/>
                </a:solidFill>
                <a:latin typeface="AR P丸ゴシック体E" panose="020F0900000000000000" pitchFamily="50" charset="-128"/>
                <a:ea typeface="AR P丸ゴシック体E" panose="020F0900000000000000" pitchFamily="50" charset="-128"/>
              </a:rPr>
              <a:t>2025</a:t>
            </a:r>
          </a:p>
          <a:p>
            <a:endParaRPr kumimoji="1" lang="en-US" altLang="ja-JP" sz="4000"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12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4000" dirty="0">
                <a:latin typeface="AR P丸ゴシック体E" panose="020F0900000000000000" pitchFamily="50" charset="-128"/>
                <a:ea typeface="AR P丸ゴシック体E" panose="020F0900000000000000" pitchFamily="50" charset="-128"/>
              </a:rPr>
              <a:t>特別授業</a:t>
            </a:r>
            <a:endParaRPr kumimoji="1" lang="en-US" altLang="ja-JP" sz="40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lang="ja-JP" altLang="en-US" sz="4800" dirty="0">
                <a:latin typeface="AR P丸ゴシック体E" panose="020F0900000000000000" pitchFamily="50" charset="-128"/>
                <a:ea typeface="AR P丸ゴシック体E" panose="020F0900000000000000" pitchFamily="50" charset="-128"/>
              </a:rPr>
              <a:t>「ＥＳＤの魅力を語る」</a:t>
            </a:r>
            <a:endParaRPr lang="en-US" altLang="ja-JP" sz="4800" dirty="0">
              <a:latin typeface="AR P丸ゴシック体E" panose="020F0900000000000000" pitchFamily="50" charset="-128"/>
              <a:ea typeface="AR P丸ゴシック体E" panose="020F0900000000000000" pitchFamily="50" charset="-128"/>
            </a:endParaRPr>
          </a:p>
          <a:p>
            <a:endParaRPr lang="en-US" altLang="ja-JP" sz="4800" dirty="0">
              <a:latin typeface="AR P丸ゴシック体E" panose="020F0900000000000000" pitchFamily="50" charset="-128"/>
              <a:ea typeface="AR P丸ゴシック体E" panose="020F0900000000000000" pitchFamily="50" charset="-128"/>
            </a:endParaRPr>
          </a:p>
          <a:p>
            <a:r>
              <a:rPr lang="ja-JP" altLang="en-US" sz="4800" dirty="0">
                <a:latin typeface="AR P丸ゴシック体E" panose="020F0900000000000000" pitchFamily="50" charset="-128"/>
                <a:ea typeface="AR P丸ゴシック体E" panose="020F0900000000000000" pitchFamily="50" charset="-128"/>
              </a:rPr>
              <a:t>　　　　</a:t>
            </a:r>
            <a:r>
              <a:rPr lang="ja-JP" altLang="en-US" sz="2800" dirty="0">
                <a:latin typeface="AR P丸ゴシック体E" panose="020F0900000000000000" pitchFamily="50" charset="-128"/>
                <a:ea typeface="AR P丸ゴシック体E" panose="020F0900000000000000" pitchFamily="50" charset="-128"/>
              </a:rPr>
              <a:t>　   　 ２０２６年１月２１日</a:t>
            </a:r>
            <a:endParaRPr lang="en-US" altLang="ja-JP" sz="2800" dirty="0">
              <a:latin typeface="AR P丸ゴシック体E" panose="020F0900000000000000" pitchFamily="50" charset="-128"/>
              <a:ea typeface="AR P丸ゴシック体E" panose="020F0900000000000000" pitchFamily="50" charset="-128"/>
            </a:endParaRPr>
          </a:p>
          <a:p>
            <a:r>
              <a:rPr lang="ja-JP" altLang="en-US" sz="2800" dirty="0">
                <a:latin typeface="AR P丸ゴシック体E" panose="020F0900000000000000" pitchFamily="50" charset="-128"/>
                <a:ea typeface="AR P丸ゴシック体E" panose="020F0900000000000000" pitchFamily="50" charset="-128"/>
              </a:rPr>
              <a:t>　　　　　　　　  　</a:t>
            </a:r>
            <a:r>
              <a:rPr lang="en-US" altLang="ja-JP" sz="2800" dirty="0">
                <a:latin typeface="AR P丸ゴシック体E" panose="020F0900000000000000" pitchFamily="50" charset="-128"/>
                <a:ea typeface="AR P丸ゴシック体E" panose="020F0900000000000000" pitchFamily="50" charset="-128"/>
              </a:rPr>
              <a:t>ESD,SDG</a:t>
            </a:r>
            <a:r>
              <a:rPr lang="ja-JP" altLang="en-US" sz="2800" dirty="0">
                <a:latin typeface="AR P丸ゴシック体E" panose="020F0900000000000000" pitchFamily="50" charset="-128"/>
                <a:ea typeface="AR P丸ゴシック体E" panose="020F0900000000000000" pitchFamily="50" charset="-128"/>
              </a:rPr>
              <a:t>ｓ推進研究室</a:t>
            </a:r>
            <a:endParaRPr lang="en-US" altLang="ja-JP" sz="2800" dirty="0">
              <a:latin typeface="AR P丸ゴシック体E" panose="020F0900000000000000" pitchFamily="50" charset="-128"/>
              <a:ea typeface="AR P丸ゴシック体E" panose="020F0900000000000000" pitchFamily="50" charset="-128"/>
            </a:endParaRPr>
          </a:p>
          <a:p>
            <a:r>
              <a:rPr lang="ja-JP" altLang="en-US" sz="2800" dirty="0">
                <a:latin typeface="AR P丸ゴシック体E" panose="020F0900000000000000" pitchFamily="50" charset="-128"/>
                <a:ea typeface="AR P丸ゴシック体E" panose="020F0900000000000000" pitchFamily="50" charset="-128"/>
              </a:rPr>
              <a:t>　　　　　　　　   　　　　室長　手島利夫</a:t>
            </a:r>
          </a:p>
        </p:txBody>
      </p:sp>
      <p:sp>
        <p:nvSpPr>
          <p:cNvPr id="2" name="テキスト ボックス 1">
            <a:extLst>
              <a:ext uri="{FF2B5EF4-FFF2-40B4-BE49-F238E27FC236}">
                <a16:creationId xmlns:a16="http://schemas.microsoft.com/office/drawing/2014/main" id="{F3E0BCE9-7418-CAD1-305F-D0B2D0AE8680}"/>
              </a:ext>
            </a:extLst>
          </p:cNvPr>
          <p:cNvSpPr txBox="1"/>
          <p:nvPr/>
        </p:nvSpPr>
        <p:spPr>
          <a:xfrm>
            <a:off x="448397" y="174250"/>
            <a:ext cx="2650403" cy="523220"/>
          </a:xfrm>
          <a:prstGeom prst="rect">
            <a:avLst/>
          </a:prstGeom>
          <a:noFill/>
          <a:ln>
            <a:solidFill>
              <a:schemeClr val="accent1"/>
            </a:solidFill>
          </a:ln>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事例の紹介です</a:t>
            </a:r>
          </a:p>
        </p:txBody>
      </p:sp>
    </p:spTree>
    <p:extLst>
      <p:ext uri="{BB962C8B-B14F-4D97-AF65-F5344CB8AC3E}">
        <p14:creationId xmlns:p14="http://schemas.microsoft.com/office/powerpoint/2010/main" val="3201081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5B3E7-70E7-EE8F-E64D-B8CA1BBF2494}"/>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010567C-0B97-C5CA-805A-20D6EE1EE3C8}"/>
              </a:ext>
            </a:extLst>
          </p:cNvPr>
          <p:cNvSpPr txBox="1"/>
          <p:nvPr/>
        </p:nvSpPr>
        <p:spPr>
          <a:xfrm>
            <a:off x="1114560" y="251088"/>
            <a:ext cx="6959696" cy="523220"/>
          </a:xfrm>
          <a:prstGeom prst="rect">
            <a:avLst/>
          </a:prstGeom>
          <a:noFill/>
        </p:spPr>
        <p:txBody>
          <a:bodyPr wrap="square">
            <a:spAutoFit/>
          </a:bodyPr>
          <a:lstStyle/>
          <a:p>
            <a:r>
              <a:rPr kumimoji="1" lang="ja-JP" altLang="en-US" sz="2800" dirty="0">
                <a:latin typeface="AR P丸ゴシック体E" panose="020F0900000000000000" pitchFamily="50" charset="-128"/>
                <a:ea typeface="AR P丸ゴシック体E" panose="020F0900000000000000" pitchFamily="50" charset="-128"/>
              </a:rPr>
              <a:t>草津市における 子どもたちの学びの進め方</a:t>
            </a:r>
            <a:endParaRPr kumimoji="1" lang="en-US" altLang="ja-JP" sz="2800" dirty="0">
              <a:latin typeface="AR P丸ゴシック体E" panose="020F0900000000000000" pitchFamily="50" charset="-128"/>
              <a:ea typeface="AR P丸ゴシック体E" panose="020F0900000000000000" pitchFamily="50" charset="-128"/>
            </a:endParaRPr>
          </a:p>
        </p:txBody>
      </p:sp>
      <p:grpSp>
        <p:nvGrpSpPr>
          <p:cNvPr id="15" name="グループ化 14">
            <a:extLst>
              <a:ext uri="{FF2B5EF4-FFF2-40B4-BE49-F238E27FC236}">
                <a16:creationId xmlns:a16="http://schemas.microsoft.com/office/drawing/2014/main" id="{95046985-220F-6B6B-A867-581A3FC270A6}"/>
              </a:ext>
            </a:extLst>
          </p:cNvPr>
          <p:cNvGrpSpPr/>
          <p:nvPr/>
        </p:nvGrpSpPr>
        <p:grpSpPr>
          <a:xfrm>
            <a:off x="586199" y="1371600"/>
            <a:ext cx="8125182" cy="5220929"/>
            <a:chOff x="586199" y="1371600"/>
            <a:chExt cx="8125182" cy="5220929"/>
          </a:xfrm>
        </p:grpSpPr>
        <p:pic>
          <p:nvPicPr>
            <p:cNvPr id="5" name="図 4" descr="ダイアグラム&#10;&#10;AI 生成コンテンツは誤りを含む可能性があります。">
              <a:extLst>
                <a:ext uri="{FF2B5EF4-FFF2-40B4-BE49-F238E27FC236}">
                  <a16:creationId xmlns:a16="http://schemas.microsoft.com/office/drawing/2014/main" id="{BACBEC47-2562-B502-EDC5-D2E26F2500AD}"/>
                </a:ext>
              </a:extLst>
            </p:cNvPr>
            <p:cNvPicPr>
              <a:picLocks noChangeAspect="1"/>
            </p:cNvPicPr>
            <p:nvPr/>
          </p:nvPicPr>
          <p:blipFill>
            <a:blip r:embed="rId2"/>
            <a:stretch>
              <a:fillRect/>
            </a:stretch>
          </p:blipFill>
          <p:spPr>
            <a:xfrm>
              <a:off x="609602" y="1371600"/>
              <a:ext cx="8101778" cy="5220929"/>
            </a:xfrm>
            <a:prstGeom prst="rect">
              <a:avLst/>
            </a:prstGeom>
          </p:spPr>
        </p:pic>
        <p:pic>
          <p:nvPicPr>
            <p:cNvPr id="7" name="図 6" descr="図形&#10;&#10;AI 生成コンテンツは誤りを含む可能性があります。">
              <a:extLst>
                <a:ext uri="{FF2B5EF4-FFF2-40B4-BE49-F238E27FC236}">
                  <a16:creationId xmlns:a16="http://schemas.microsoft.com/office/drawing/2014/main" id="{99DBFEBB-6B28-DFC3-E069-941F713FB463}"/>
                </a:ext>
              </a:extLst>
            </p:cNvPr>
            <p:cNvPicPr>
              <a:picLocks noChangeAspect="1"/>
            </p:cNvPicPr>
            <p:nvPr/>
          </p:nvPicPr>
          <p:blipFill>
            <a:blip r:embed="rId3"/>
            <a:stretch>
              <a:fillRect/>
            </a:stretch>
          </p:blipFill>
          <p:spPr>
            <a:xfrm>
              <a:off x="7503902" y="1371601"/>
              <a:ext cx="1207478" cy="1699762"/>
            </a:xfrm>
            <a:prstGeom prst="rect">
              <a:avLst/>
            </a:prstGeom>
          </p:spPr>
        </p:pic>
        <p:pic>
          <p:nvPicPr>
            <p:cNvPr id="8" name="図 7" descr="図形&#10;&#10;AI 生成コンテンツは誤りを含む可能性があります。">
              <a:extLst>
                <a:ext uri="{FF2B5EF4-FFF2-40B4-BE49-F238E27FC236}">
                  <a16:creationId xmlns:a16="http://schemas.microsoft.com/office/drawing/2014/main" id="{769ABF11-58CE-CF26-AD8F-88ABC395E3DE}"/>
                </a:ext>
              </a:extLst>
            </p:cNvPr>
            <p:cNvPicPr>
              <a:picLocks noChangeAspect="1"/>
            </p:cNvPicPr>
            <p:nvPr/>
          </p:nvPicPr>
          <p:blipFill>
            <a:blip r:embed="rId3"/>
            <a:stretch>
              <a:fillRect/>
            </a:stretch>
          </p:blipFill>
          <p:spPr>
            <a:xfrm>
              <a:off x="7437131" y="4892767"/>
              <a:ext cx="1274250" cy="1699762"/>
            </a:xfrm>
            <a:prstGeom prst="rect">
              <a:avLst/>
            </a:prstGeom>
          </p:spPr>
        </p:pic>
        <p:pic>
          <p:nvPicPr>
            <p:cNvPr id="9" name="図 8" descr="図形&#10;&#10;AI 生成コンテンツは誤りを含む可能性があります。">
              <a:extLst>
                <a:ext uri="{FF2B5EF4-FFF2-40B4-BE49-F238E27FC236}">
                  <a16:creationId xmlns:a16="http://schemas.microsoft.com/office/drawing/2014/main" id="{E1CB29F5-9385-A98B-8D4C-BD60D370B188}"/>
                </a:ext>
              </a:extLst>
            </p:cNvPr>
            <p:cNvPicPr>
              <a:picLocks noChangeAspect="1"/>
            </p:cNvPicPr>
            <p:nvPr/>
          </p:nvPicPr>
          <p:blipFill>
            <a:blip r:embed="rId3"/>
            <a:stretch>
              <a:fillRect/>
            </a:stretch>
          </p:blipFill>
          <p:spPr>
            <a:xfrm rot="20129034">
              <a:off x="586199" y="6003036"/>
              <a:ext cx="560334" cy="273401"/>
            </a:xfrm>
            <a:prstGeom prst="rect">
              <a:avLst/>
            </a:prstGeom>
          </p:spPr>
        </p:pic>
        <p:pic>
          <p:nvPicPr>
            <p:cNvPr id="10" name="図 9" descr="図形&#10;&#10;AI 生成コンテンツは誤りを含む可能性があります。">
              <a:extLst>
                <a:ext uri="{FF2B5EF4-FFF2-40B4-BE49-F238E27FC236}">
                  <a16:creationId xmlns:a16="http://schemas.microsoft.com/office/drawing/2014/main" id="{0E44D87E-0B34-DE72-52D8-C87DB49D283D}"/>
                </a:ext>
              </a:extLst>
            </p:cNvPr>
            <p:cNvPicPr>
              <a:picLocks noChangeAspect="1"/>
            </p:cNvPicPr>
            <p:nvPr/>
          </p:nvPicPr>
          <p:blipFill>
            <a:blip r:embed="rId3"/>
            <a:stretch>
              <a:fillRect/>
            </a:stretch>
          </p:blipFill>
          <p:spPr>
            <a:xfrm rot="336010">
              <a:off x="609495" y="1649995"/>
              <a:ext cx="478216" cy="573643"/>
            </a:xfrm>
            <a:prstGeom prst="rect">
              <a:avLst/>
            </a:prstGeom>
          </p:spPr>
        </p:pic>
        <p:pic>
          <p:nvPicPr>
            <p:cNvPr id="11" name="図 10" descr="図形&#10;&#10;AI 生成コンテンツは誤りを含む可能性があります。">
              <a:extLst>
                <a:ext uri="{FF2B5EF4-FFF2-40B4-BE49-F238E27FC236}">
                  <a16:creationId xmlns:a16="http://schemas.microsoft.com/office/drawing/2014/main" id="{FC36226F-4029-613D-16EF-C42B30AB1EF3}"/>
                </a:ext>
              </a:extLst>
            </p:cNvPr>
            <p:cNvPicPr>
              <a:picLocks noChangeAspect="1"/>
            </p:cNvPicPr>
            <p:nvPr/>
          </p:nvPicPr>
          <p:blipFill>
            <a:blip r:embed="rId3"/>
            <a:stretch>
              <a:fillRect/>
            </a:stretch>
          </p:blipFill>
          <p:spPr>
            <a:xfrm>
              <a:off x="7381484" y="1425565"/>
              <a:ext cx="434025" cy="509094"/>
            </a:xfrm>
            <a:prstGeom prst="rect">
              <a:avLst/>
            </a:prstGeom>
          </p:spPr>
        </p:pic>
        <p:sp>
          <p:nvSpPr>
            <p:cNvPr id="13" name="楕円 12">
              <a:extLst>
                <a:ext uri="{FF2B5EF4-FFF2-40B4-BE49-F238E27FC236}">
                  <a16:creationId xmlns:a16="http://schemas.microsoft.com/office/drawing/2014/main" id="{A7557E05-7AB4-37D7-CD53-4BE4C6959457}"/>
                </a:ext>
              </a:extLst>
            </p:cNvPr>
            <p:cNvSpPr/>
            <p:nvPr/>
          </p:nvSpPr>
          <p:spPr>
            <a:xfrm>
              <a:off x="7027522" y="1934659"/>
              <a:ext cx="235974" cy="14256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図形&#10;&#10;AI 生成コンテンツは誤りを含む可能性があります。">
              <a:extLst>
                <a:ext uri="{FF2B5EF4-FFF2-40B4-BE49-F238E27FC236}">
                  <a16:creationId xmlns:a16="http://schemas.microsoft.com/office/drawing/2014/main" id="{81B5E488-6941-A637-4CF8-4AB80D3695E7}"/>
                </a:ext>
              </a:extLst>
            </p:cNvPr>
            <p:cNvPicPr>
              <a:picLocks noChangeAspect="1"/>
            </p:cNvPicPr>
            <p:nvPr/>
          </p:nvPicPr>
          <p:blipFill>
            <a:blip r:embed="rId3"/>
            <a:stretch>
              <a:fillRect/>
            </a:stretch>
          </p:blipFill>
          <p:spPr>
            <a:xfrm rot="17394692">
              <a:off x="7224926" y="5887692"/>
              <a:ext cx="560334" cy="273401"/>
            </a:xfrm>
            <a:prstGeom prst="rect">
              <a:avLst/>
            </a:prstGeom>
          </p:spPr>
        </p:pic>
      </p:grpSp>
      <p:sp>
        <p:nvSpPr>
          <p:cNvPr id="2" name="楕円 1">
            <a:extLst>
              <a:ext uri="{FF2B5EF4-FFF2-40B4-BE49-F238E27FC236}">
                <a16:creationId xmlns:a16="http://schemas.microsoft.com/office/drawing/2014/main" id="{B5FAA21E-AEAD-99F7-05DB-10DC6A4CCA76}"/>
              </a:ext>
            </a:extLst>
          </p:cNvPr>
          <p:cNvSpPr/>
          <p:nvPr/>
        </p:nvSpPr>
        <p:spPr>
          <a:xfrm>
            <a:off x="5844209" y="1371600"/>
            <a:ext cx="1659693" cy="1699762"/>
          </a:xfrm>
          <a:prstGeom prst="ellipse">
            <a:avLst/>
          </a:prstGeom>
          <a:noFill/>
          <a:ln w="1016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9A824E07-7C35-C8BB-29CE-45E1198D10F4}"/>
              </a:ext>
            </a:extLst>
          </p:cNvPr>
          <p:cNvSpPr/>
          <p:nvPr/>
        </p:nvSpPr>
        <p:spPr>
          <a:xfrm>
            <a:off x="997796" y="1371869"/>
            <a:ext cx="1659693" cy="1699762"/>
          </a:xfrm>
          <a:prstGeom prst="ellipse">
            <a:avLst/>
          </a:prstGeom>
          <a:noFill/>
          <a:ln w="1016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5619F940-1E5A-B962-31B8-204AC48F1ECF}"/>
              </a:ext>
            </a:extLst>
          </p:cNvPr>
          <p:cNvSpPr/>
          <p:nvPr/>
        </p:nvSpPr>
        <p:spPr>
          <a:xfrm>
            <a:off x="7145509" y="3071362"/>
            <a:ext cx="1659693" cy="1699762"/>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56A1F12D-0C4D-E50D-AC64-200AC5327DBF}"/>
              </a:ext>
            </a:extLst>
          </p:cNvPr>
          <p:cNvSpPr/>
          <p:nvPr/>
        </p:nvSpPr>
        <p:spPr>
          <a:xfrm>
            <a:off x="5844209" y="4794977"/>
            <a:ext cx="1659693" cy="1699762"/>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5A9CB8D1-0008-061D-F383-4C9007C19211}"/>
              </a:ext>
            </a:extLst>
          </p:cNvPr>
          <p:cNvSpPr/>
          <p:nvPr/>
        </p:nvSpPr>
        <p:spPr>
          <a:xfrm>
            <a:off x="981894" y="4779075"/>
            <a:ext cx="1659693" cy="1699762"/>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8895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1" nodeType="clickEffect">
                                  <p:stCondLst>
                                    <p:cond delay="0"/>
                                  </p:stCondLst>
                                  <p:childTnLst>
                                    <p:animScale>
                                      <p:cBhvr>
                                        <p:cTn id="42" dur="2000" fill="hold"/>
                                        <p:tgtEl>
                                          <p:spTgt spid="2"/>
                                        </p:tgtEl>
                                      </p:cBhvr>
                                      <p:by x="150000" y="150000"/>
                                    </p:animScale>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grpId="1" nodeType="clickEffect">
                                  <p:stCondLst>
                                    <p:cond delay="0"/>
                                  </p:stCondLst>
                                  <p:childTnLst>
                                    <p:animScale>
                                      <p:cBhvr>
                                        <p:cTn id="4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6" grpId="0" animBg="1"/>
      <p:bldP spid="12"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壁に貼られたポスターと広告&#10;&#10;AI 生成コンテンツは誤りを含む可能性があります。">
            <a:extLst>
              <a:ext uri="{FF2B5EF4-FFF2-40B4-BE49-F238E27FC236}">
                <a16:creationId xmlns:a16="http://schemas.microsoft.com/office/drawing/2014/main" id="{29BB7B24-E1FE-EBC0-8DE4-5810ACCFEC41}"/>
              </a:ext>
            </a:extLst>
          </p:cNvPr>
          <p:cNvPicPr>
            <a:picLocks noChangeAspect="1"/>
          </p:cNvPicPr>
          <p:nvPr/>
        </p:nvPicPr>
        <p:blipFill>
          <a:blip r:embed="rId2"/>
          <a:stretch>
            <a:fillRect/>
          </a:stretch>
        </p:blipFill>
        <p:spPr>
          <a:xfrm>
            <a:off x="0" y="176303"/>
            <a:ext cx="9144000" cy="6505394"/>
          </a:xfrm>
          <a:prstGeom prst="rect">
            <a:avLst/>
          </a:prstGeom>
        </p:spPr>
      </p:pic>
      <p:pic>
        <p:nvPicPr>
          <p:cNvPr id="5" name="図 4" descr="壁に貼られたポスターと広告&#10;&#10;AI 生成コンテンツは誤りを含む可能性があります。">
            <a:extLst>
              <a:ext uri="{FF2B5EF4-FFF2-40B4-BE49-F238E27FC236}">
                <a16:creationId xmlns:a16="http://schemas.microsoft.com/office/drawing/2014/main" id="{7C1F9C71-9694-4EDE-4E73-4A5674B23D61}"/>
              </a:ext>
            </a:extLst>
          </p:cNvPr>
          <p:cNvPicPr>
            <a:picLocks noChangeAspect="1"/>
          </p:cNvPicPr>
          <p:nvPr/>
        </p:nvPicPr>
        <p:blipFill>
          <a:blip r:embed="rId2"/>
          <a:srcRect l="75607" t="12376" r="2806" b="44993"/>
          <a:stretch>
            <a:fillRect/>
          </a:stretch>
        </p:blipFill>
        <p:spPr>
          <a:xfrm>
            <a:off x="5899355" y="28977"/>
            <a:ext cx="2989007" cy="4199559"/>
          </a:xfrm>
          <a:prstGeom prst="rect">
            <a:avLst/>
          </a:prstGeom>
        </p:spPr>
      </p:pic>
      <p:pic>
        <p:nvPicPr>
          <p:cNvPr id="6" name="図 5" descr="壁に貼られたポスターと広告&#10;&#10;AI 生成コンテンツは誤りを含む可能性があります。">
            <a:extLst>
              <a:ext uri="{FF2B5EF4-FFF2-40B4-BE49-F238E27FC236}">
                <a16:creationId xmlns:a16="http://schemas.microsoft.com/office/drawing/2014/main" id="{8297BBDD-46EF-0230-C2E4-6FB2FBBDFADD}"/>
              </a:ext>
            </a:extLst>
          </p:cNvPr>
          <p:cNvPicPr>
            <a:picLocks noChangeAspect="1"/>
          </p:cNvPicPr>
          <p:nvPr/>
        </p:nvPicPr>
        <p:blipFill>
          <a:blip r:embed="rId2"/>
          <a:srcRect l="2635" t="17391" r="76075" b="40052"/>
          <a:stretch>
            <a:fillRect/>
          </a:stretch>
        </p:blipFill>
        <p:spPr>
          <a:xfrm>
            <a:off x="37215" y="953729"/>
            <a:ext cx="3207431" cy="4561158"/>
          </a:xfrm>
          <a:prstGeom prst="rect">
            <a:avLst/>
          </a:prstGeom>
        </p:spPr>
      </p:pic>
      <p:sp>
        <p:nvSpPr>
          <p:cNvPr id="7" name="楕円 6">
            <a:extLst>
              <a:ext uri="{FF2B5EF4-FFF2-40B4-BE49-F238E27FC236}">
                <a16:creationId xmlns:a16="http://schemas.microsoft.com/office/drawing/2014/main" id="{87300EB6-69F5-8771-2608-24C1681E5C46}"/>
              </a:ext>
            </a:extLst>
          </p:cNvPr>
          <p:cNvSpPr/>
          <p:nvPr/>
        </p:nvSpPr>
        <p:spPr>
          <a:xfrm>
            <a:off x="5776451" y="368710"/>
            <a:ext cx="3207431" cy="184354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A64C95D4-6CB9-B62B-D93B-7D82AD5E0C71}"/>
              </a:ext>
            </a:extLst>
          </p:cNvPr>
          <p:cNvSpPr/>
          <p:nvPr/>
        </p:nvSpPr>
        <p:spPr>
          <a:xfrm>
            <a:off x="88490" y="717755"/>
            <a:ext cx="3207431" cy="252197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A937F66A-4435-D935-24D0-3506554FB375}"/>
              </a:ext>
            </a:extLst>
          </p:cNvPr>
          <p:cNvSpPr/>
          <p:nvPr/>
        </p:nvSpPr>
        <p:spPr>
          <a:xfrm>
            <a:off x="5737122" y="2603429"/>
            <a:ext cx="3207431" cy="184354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6D1F6D8A-4B9A-9E31-B6FD-007259B9A2B5}"/>
              </a:ext>
            </a:extLst>
          </p:cNvPr>
          <p:cNvSpPr/>
          <p:nvPr/>
        </p:nvSpPr>
        <p:spPr>
          <a:xfrm>
            <a:off x="26695" y="3140239"/>
            <a:ext cx="3207431" cy="252197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7439DFE-FD41-3ACC-A495-9F8BAE486164}"/>
              </a:ext>
            </a:extLst>
          </p:cNvPr>
          <p:cNvSpPr txBox="1"/>
          <p:nvPr/>
        </p:nvSpPr>
        <p:spPr>
          <a:xfrm>
            <a:off x="2922638" y="4365632"/>
            <a:ext cx="5707626" cy="2123658"/>
          </a:xfrm>
          <a:prstGeom prst="rect">
            <a:avLst/>
          </a:prstGeom>
          <a:solidFill>
            <a:srgbClr val="FFFF00"/>
          </a:solidFill>
        </p:spPr>
        <p:txBody>
          <a:bodyPr wrap="square" rtlCol="0">
            <a:spAutoFit/>
          </a:bodyPr>
          <a:lstStyle/>
          <a:p>
            <a:pPr algn="ctr"/>
            <a:r>
              <a:rPr kumimoji="1" lang="en-US" altLang="ja-JP" sz="4400" dirty="0">
                <a:latin typeface="AR P丸ゴシック体E" panose="020F0900000000000000" pitchFamily="50" charset="-128"/>
                <a:ea typeface="AR P丸ゴシック体E" panose="020F0900000000000000" pitchFamily="50" charset="-128"/>
              </a:rPr>
              <a:t>20</a:t>
            </a:r>
            <a:r>
              <a:rPr kumimoji="1" lang="ja-JP" altLang="en-US" sz="4400" dirty="0">
                <a:latin typeface="AR P丸ゴシック体E" panose="020F0900000000000000" pitchFamily="50" charset="-128"/>
                <a:ea typeface="AR P丸ゴシック体E" panose="020F0900000000000000" pitchFamily="50" charset="-128"/>
              </a:rPr>
              <a:t>校、それぞれで地域に支えられた </a:t>
            </a:r>
            <a:r>
              <a:rPr kumimoji="1" lang="ja-JP" altLang="en-US" sz="4400" u="sng" dirty="0">
                <a:highlight>
                  <a:srgbClr val="FF0000"/>
                </a:highlight>
                <a:latin typeface="AR P丸ゴシック体E" panose="020F0900000000000000" pitchFamily="50" charset="-128"/>
                <a:ea typeface="AR P丸ゴシック体E" panose="020F0900000000000000" pitchFamily="50" charset="-128"/>
              </a:rPr>
              <a:t>主体的な</a:t>
            </a:r>
            <a:endParaRPr kumimoji="1" lang="en-US" altLang="ja-JP" sz="4400" u="sng" dirty="0">
              <a:highlight>
                <a:srgbClr val="FF0000"/>
              </a:highlight>
              <a:latin typeface="AR P丸ゴシック体E" panose="020F0900000000000000" pitchFamily="50" charset="-128"/>
              <a:ea typeface="AR P丸ゴシック体E" panose="020F0900000000000000" pitchFamily="50" charset="-128"/>
            </a:endParaRPr>
          </a:p>
          <a:p>
            <a:pPr algn="ctr"/>
            <a:r>
              <a:rPr kumimoji="1" lang="ja-JP" altLang="en-US" sz="4400" dirty="0">
                <a:highlight>
                  <a:srgbClr val="FF0000"/>
                </a:highlight>
                <a:latin typeface="AR P丸ゴシック体E" panose="020F0900000000000000" pitchFamily="50" charset="-128"/>
                <a:ea typeface="AR P丸ゴシック体E" panose="020F0900000000000000" pitchFamily="50" charset="-128"/>
              </a:rPr>
              <a:t>学び</a:t>
            </a:r>
            <a:r>
              <a:rPr kumimoji="1" lang="ja-JP" altLang="en-US" sz="4400" dirty="0">
                <a:latin typeface="AR P丸ゴシック体E" panose="020F0900000000000000" pitchFamily="50" charset="-128"/>
                <a:ea typeface="AR P丸ゴシック体E" panose="020F0900000000000000" pitchFamily="50" charset="-128"/>
              </a:rPr>
              <a:t>が</a:t>
            </a:r>
            <a:r>
              <a:rPr kumimoji="1" lang="ja-JP" altLang="en-US" sz="4400" dirty="0">
                <a:highlight>
                  <a:srgbClr val="00FF00"/>
                </a:highlight>
                <a:latin typeface="AR P丸ゴシック体E" panose="020F0900000000000000" pitchFamily="50" charset="-128"/>
                <a:ea typeface="AR P丸ゴシック体E" panose="020F0900000000000000" pitchFamily="50" charset="-128"/>
              </a:rPr>
              <a:t>できつつある</a:t>
            </a:r>
            <a:r>
              <a:rPr kumimoji="1" lang="ja-JP" altLang="en-US" sz="4400" i="1" dirty="0">
                <a:latin typeface="AR P丸ゴシック体E" panose="020F0900000000000000" pitchFamily="50" charset="-128"/>
                <a:ea typeface="AR P丸ゴシック体E" panose="020F0900000000000000" pitchFamily="50" charset="-128"/>
              </a:rPr>
              <a:t>！</a:t>
            </a:r>
          </a:p>
        </p:txBody>
      </p:sp>
    </p:spTree>
    <p:extLst>
      <p:ext uri="{BB962C8B-B14F-4D97-AF65-F5344CB8AC3E}">
        <p14:creationId xmlns:p14="http://schemas.microsoft.com/office/powerpoint/2010/main" val="35857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out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8B6DB-695C-8D35-8848-F728EF39F195}"/>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F5D19286-C16F-C17D-F21F-CBEE1EC1F4A0}"/>
              </a:ext>
            </a:extLst>
          </p:cNvPr>
          <p:cNvPicPr>
            <a:picLocks noChangeAspect="1"/>
          </p:cNvPicPr>
          <p:nvPr/>
        </p:nvPicPr>
        <p:blipFill>
          <a:blip r:embed="rId2"/>
          <a:stretch>
            <a:fillRect/>
          </a:stretch>
        </p:blipFill>
        <p:spPr>
          <a:xfrm>
            <a:off x="0" y="190500"/>
            <a:ext cx="9144000" cy="6477000"/>
          </a:xfrm>
          <a:prstGeom prst="rect">
            <a:avLst/>
          </a:prstGeom>
        </p:spPr>
      </p:pic>
      <p:pic>
        <p:nvPicPr>
          <p:cNvPr id="4" name="図 3">
            <a:extLst>
              <a:ext uri="{FF2B5EF4-FFF2-40B4-BE49-F238E27FC236}">
                <a16:creationId xmlns:a16="http://schemas.microsoft.com/office/drawing/2014/main" id="{3300BD09-9AB1-5EBF-C7F8-53C253D204A1}"/>
              </a:ext>
            </a:extLst>
          </p:cNvPr>
          <p:cNvPicPr>
            <a:picLocks noChangeAspect="1"/>
          </p:cNvPicPr>
          <p:nvPr/>
        </p:nvPicPr>
        <p:blipFill>
          <a:blip r:embed="rId2"/>
          <a:srcRect l="76431" t="12781" r="1762" b="54415"/>
          <a:stretch>
            <a:fillRect/>
          </a:stretch>
        </p:blipFill>
        <p:spPr>
          <a:xfrm>
            <a:off x="5588000" y="59266"/>
            <a:ext cx="3556000" cy="3789072"/>
          </a:xfrm>
          <a:prstGeom prst="rect">
            <a:avLst/>
          </a:prstGeom>
        </p:spPr>
      </p:pic>
    </p:spTree>
    <p:extLst>
      <p:ext uri="{BB962C8B-B14F-4D97-AF65-F5344CB8AC3E}">
        <p14:creationId xmlns:p14="http://schemas.microsoft.com/office/powerpoint/2010/main" val="354575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D6BA9-7649-0DF3-FBA8-F8FB39AA847A}"/>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734C79A8-CDC9-4E60-AFC3-C6E3070FC68B}"/>
              </a:ext>
            </a:extLst>
          </p:cNvPr>
          <p:cNvPicPr>
            <a:picLocks noChangeAspect="1"/>
          </p:cNvPicPr>
          <p:nvPr/>
        </p:nvPicPr>
        <p:blipFill>
          <a:blip r:embed="rId2"/>
          <a:stretch>
            <a:fillRect/>
          </a:stretch>
        </p:blipFill>
        <p:spPr>
          <a:xfrm>
            <a:off x="0" y="260071"/>
            <a:ext cx="9144000" cy="6337858"/>
          </a:xfrm>
          <a:prstGeom prst="rect">
            <a:avLst/>
          </a:prstGeom>
        </p:spPr>
      </p:pic>
      <p:pic>
        <p:nvPicPr>
          <p:cNvPr id="4" name="図 3">
            <a:extLst>
              <a:ext uri="{FF2B5EF4-FFF2-40B4-BE49-F238E27FC236}">
                <a16:creationId xmlns:a16="http://schemas.microsoft.com/office/drawing/2014/main" id="{E1E5852D-F6B2-2C83-91A4-E6D31D9F2335}"/>
              </a:ext>
            </a:extLst>
          </p:cNvPr>
          <p:cNvPicPr>
            <a:picLocks noChangeAspect="1"/>
          </p:cNvPicPr>
          <p:nvPr/>
        </p:nvPicPr>
        <p:blipFill>
          <a:blip r:embed="rId2"/>
          <a:srcRect l="76342" t="7386" r="1064" b="44789"/>
          <a:stretch>
            <a:fillRect/>
          </a:stretch>
        </p:blipFill>
        <p:spPr>
          <a:xfrm>
            <a:off x="6493933" y="0"/>
            <a:ext cx="2650067" cy="3888212"/>
          </a:xfrm>
          <a:prstGeom prst="rect">
            <a:avLst/>
          </a:prstGeom>
        </p:spPr>
      </p:pic>
      <p:pic>
        <p:nvPicPr>
          <p:cNvPr id="5" name="図 4">
            <a:extLst>
              <a:ext uri="{FF2B5EF4-FFF2-40B4-BE49-F238E27FC236}">
                <a16:creationId xmlns:a16="http://schemas.microsoft.com/office/drawing/2014/main" id="{AA174E57-0C04-AE30-1A1F-B1B670843569}"/>
              </a:ext>
            </a:extLst>
          </p:cNvPr>
          <p:cNvPicPr>
            <a:picLocks noChangeAspect="1"/>
          </p:cNvPicPr>
          <p:nvPr/>
        </p:nvPicPr>
        <p:blipFill>
          <a:blip r:embed="rId2"/>
          <a:srcRect l="2221" t="16669" r="69988" b="31098"/>
          <a:stretch>
            <a:fillRect/>
          </a:stretch>
        </p:blipFill>
        <p:spPr>
          <a:xfrm>
            <a:off x="55033" y="124922"/>
            <a:ext cx="3371579" cy="4392045"/>
          </a:xfrm>
          <a:prstGeom prst="rect">
            <a:avLst/>
          </a:prstGeom>
        </p:spPr>
      </p:pic>
    </p:spTree>
    <p:extLst>
      <p:ext uri="{BB962C8B-B14F-4D97-AF65-F5344CB8AC3E}">
        <p14:creationId xmlns:p14="http://schemas.microsoft.com/office/powerpoint/2010/main" val="285855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048F7-0E27-EA48-A29E-00F9757B5942}"/>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E5334A1B-9B71-8D83-FA1C-98704CD2CDB5}"/>
              </a:ext>
            </a:extLst>
          </p:cNvPr>
          <p:cNvPicPr>
            <a:picLocks noChangeAspect="1"/>
          </p:cNvPicPr>
          <p:nvPr/>
        </p:nvPicPr>
        <p:blipFill>
          <a:blip r:embed="rId2"/>
          <a:stretch>
            <a:fillRect/>
          </a:stretch>
        </p:blipFill>
        <p:spPr>
          <a:xfrm>
            <a:off x="0" y="161391"/>
            <a:ext cx="9144000" cy="6535218"/>
          </a:xfrm>
          <a:prstGeom prst="rect">
            <a:avLst/>
          </a:prstGeom>
        </p:spPr>
      </p:pic>
      <p:pic>
        <p:nvPicPr>
          <p:cNvPr id="4" name="図 3">
            <a:extLst>
              <a:ext uri="{FF2B5EF4-FFF2-40B4-BE49-F238E27FC236}">
                <a16:creationId xmlns:a16="http://schemas.microsoft.com/office/drawing/2014/main" id="{2E4B0681-631B-D168-A940-E0CF73662CB4}"/>
              </a:ext>
            </a:extLst>
          </p:cNvPr>
          <p:cNvPicPr>
            <a:picLocks noChangeAspect="1"/>
          </p:cNvPicPr>
          <p:nvPr/>
        </p:nvPicPr>
        <p:blipFill>
          <a:blip r:embed="rId2"/>
          <a:srcRect l="76667" t="26939" r="2500" b="35361"/>
          <a:stretch>
            <a:fillRect/>
          </a:stretch>
        </p:blipFill>
        <p:spPr>
          <a:xfrm>
            <a:off x="6134100" y="743881"/>
            <a:ext cx="2933700" cy="3794252"/>
          </a:xfrm>
          <a:prstGeom prst="rect">
            <a:avLst/>
          </a:prstGeom>
        </p:spPr>
      </p:pic>
      <p:pic>
        <p:nvPicPr>
          <p:cNvPr id="5" name="図 4">
            <a:extLst>
              <a:ext uri="{FF2B5EF4-FFF2-40B4-BE49-F238E27FC236}">
                <a16:creationId xmlns:a16="http://schemas.microsoft.com/office/drawing/2014/main" id="{3E46CF8C-D3A7-F3FE-7FB7-26FD3AAC5EEA}"/>
              </a:ext>
            </a:extLst>
          </p:cNvPr>
          <p:cNvPicPr>
            <a:picLocks noChangeAspect="1"/>
          </p:cNvPicPr>
          <p:nvPr/>
        </p:nvPicPr>
        <p:blipFill>
          <a:blip r:embed="rId2"/>
          <a:srcRect l="2546" t="16769" r="75880" b="57773"/>
          <a:stretch>
            <a:fillRect/>
          </a:stretch>
        </p:blipFill>
        <p:spPr>
          <a:xfrm>
            <a:off x="46566" y="743881"/>
            <a:ext cx="2777067" cy="2342034"/>
          </a:xfrm>
          <a:prstGeom prst="rect">
            <a:avLst/>
          </a:prstGeom>
        </p:spPr>
      </p:pic>
    </p:spTree>
    <p:extLst>
      <p:ext uri="{BB962C8B-B14F-4D97-AF65-F5344CB8AC3E}">
        <p14:creationId xmlns:p14="http://schemas.microsoft.com/office/powerpoint/2010/main" val="298431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2C7211C-0D1A-DC90-8BD1-6C18FE2D7C6C}"/>
              </a:ext>
            </a:extLst>
          </p:cNvPr>
          <p:cNvPicPr>
            <a:picLocks noChangeAspect="1"/>
          </p:cNvPicPr>
          <p:nvPr/>
        </p:nvPicPr>
        <p:blipFill>
          <a:blip r:embed="rId2"/>
          <a:stretch>
            <a:fillRect/>
          </a:stretch>
        </p:blipFill>
        <p:spPr>
          <a:xfrm>
            <a:off x="6686580" y="415240"/>
            <a:ext cx="1696527" cy="1453546"/>
          </a:xfrm>
          <a:prstGeom prst="rect">
            <a:avLst/>
          </a:prstGeom>
        </p:spPr>
      </p:pic>
      <p:sp>
        <p:nvSpPr>
          <p:cNvPr id="6" name="テキスト ボックス 5">
            <a:extLst>
              <a:ext uri="{FF2B5EF4-FFF2-40B4-BE49-F238E27FC236}">
                <a16:creationId xmlns:a16="http://schemas.microsoft.com/office/drawing/2014/main" id="{3B07D2FC-A5B3-22C8-79F8-7433F0B4A3A0}"/>
              </a:ext>
            </a:extLst>
          </p:cNvPr>
          <p:cNvSpPr txBox="1"/>
          <p:nvPr/>
        </p:nvSpPr>
        <p:spPr>
          <a:xfrm>
            <a:off x="191768" y="607925"/>
            <a:ext cx="6151043" cy="1107996"/>
          </a:xfrm>
          <a:prstGeom prst="rect">
            <a:avLst/>
          </a:prstGeom>
          <a:noFill/>
        </p:spPr>
        <p:txBody>
          <a:bodyPr wrap="none" rtlCol="0">
            <a:spAutoFit/>
          </a:bodyPr>
          <a:lstStyle/>
          <a:p>
            <a:r>
              <a:rPr kumimoji="1" lang="ja-JP" altLang="en-US" sz="3300" dirty="0">
                <a:latin typeface="AR P丸ゴシック体E" panose="020F0900000000000000" pitchFamily="50" charset="-128"/>
                <a:ea typeface="AR P丸ゴシック体E" panose="020F0900000000000000" pitchFamily="50" charset="-128"/>
              </a:rPr>
              <a:t>国際連合の教育・科学・文化機関</a:t>
            </a:r>
            <a:endParaRPr kumimoji="1" lang="en-US" altLang="ja-JP" sz="3300" dirty="0">
              <a:latin typeface="AR P丸ゴシック体E" panose="020F0900000000000000" pitchFamily="50" charset="-128"/>
              <a:ea typeface="AR P丸ゴシック体E" panose="020F0900000000000000" pitchFamily="50" charset="-128"/>
            </a:endParaRPr>
          </a:p>
          <a:p>
            <a:r>
              <a:rPr kumimoji="1" lang="en-US" altLang="ja-JP" sz="3300" dirty="0">
                <a:latin typeface="AR P丸ゴシック体E" panose="020F0900000000000000" pitchFamily="50" charset="-128"/>
                <a:ea typeface="AR P丸ゴシック体E" panose="020F0900000000000000" pitchFamily="50" charset="-128"/>
              </a:rPr>
              <a:t>         UNESCO </a:t>
            </a:r>
            <a:r>
              <a:rPr kumimoji="1" lang="ja-JP" altLang="en-US" sz="3300" dirty="0">
                <a:latin typeface="AR P丸ゴシック体E" panose="020F0900000000000000" pitchFamily="50" charset="-128"/>
                <a:ea typeface="AR P丸ゴシック体E" panose="020F0900000000000000" pitchFamily="50" charset="-128"/>
              </a:rPr>
              <a:t>ユネスコ</a:t>
            </a:r>
          </a:p>
        </p:txBody>
      </p:sp>
      <p:pic>
        <p:nvPicPr>
          <p:cNvPr id="8" name="図 7">
            <a:extLst>
              <a:ext uri="{FF2B5EF4-FFF2-40B4-BE49-F238E27FC236}">
                <a16:creationId xmlns:a16="http://schemas.microsoft.com/office/drawing/2014/main" id="{37F4BB87-A504-D68B-E96E-C926928C620C}"/>
              </a:ext>
            </a:extLst>
          </p:cNvPr>
          <p:cNvPicPr>
            <a:picLocks noChangeAspect="1"/>
          </p:cNvPicPr>
          <p:nvPr/>
        </p:nvPicPr>
        <p:blipFill>
          <a:blip r:embed="rId3"/>
          <a:stretch>
            <a:fillRect/>
          </a:stretch>
        </p:blipFill>
        <p:spPr>
          <a:xfrm>
            <a:off x="6701766" y="427086"/>
            <a:ext cx="1681341" cy="1453546"/>
          </a:xfrm>
          <a:prstGeom prst="rect">
            <a:avLst/>
          </a:prstGeom>
        </p:spPr>
      </p:pic>
      <p:sp>
        <p:nvSpPr>
          <p:cNvPr id="2" name="Rectangle 1">
            <a:extLst>
              <a:ext uri="{FF2B5EF4-FFF2-40B4-BE49-F238E27FC236}">
                <a16:creationId xmlns:a16="http://schemas.microsoft.com/office/drawing/2014/main" id="{F3FF03B4-108F-D9EB-A90E-26DDE87C363C}"/>
              </a:ext>
            </a:extLst>
          </p:cNvPr>
          <p:cNvSpPr>
            <a:spLocks noChangeArrowheads="1"/>
          </p:cNvSpPr>
          <p:nvPr/>
        </p:nvSpPr>
        <p:spPr bwMode="auto">
          <a:xfrm>
            <a:off x="-15424" y="2057188"/>
            <a:ext cx="6890028"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800" b="0" i="0" u="none" strike="noStrike" cap="none" normalizeH="0" baseline="0" dirty="0">
                <a:ln>
                  <a:noFill/>
                </a:ln>
                <a:solidFill>
                  <a:schemeClr val="tx1"/>
                </a:solidFill>
                <a:effectLst/>
                <a:latin typeface="Arial" panose="020B0604020202020204" pitchFamily="34" charset="0"/>
              </a:rPr>
            </a:br>
            <a:r>
              <a:rPr kumimoji="0" lang="ja-JP" altLang="ja-JP" sz="1800" b="0" i="0" u="none" strike="noStrike" cap="none" normalizeH="0" baseline="0" dirty="0">
                <a:ln>
                  <a:noFill/>
                </a:ln>
                <a:solidFill>
                  <a:schemeClr val="tx1"/>
                </a:solidFill>
                <a:effectLst/>
                <a:latin typeface="Arial" panose="020B0604020202020204" pitchFamily="34" charset="0"/>
              </a:rPr>
              <a:t>  </a:t>
            </a:r>
            <a:r>
              <a:rPr kumimoji="0" lang="ja-JP" altLang="ja-JP" sz="16800" b="0" i="0" u="none" strike="noStrike" cap="none" normalizeH="0" baseline="0" dirty="0">
                <a:ln>
                  <a:noFill/>
                </a:ln>
                <a:solidFill>
                  <a:schemeClr val="tx1"/>
                </a:solidFill>
                <a:effectLst/>
                <a:latin typeface="Arial" panose="020B0604020202020204" pitchFamily="34" charset="0"/>
              </a:rPr>
              <a:t>           </a:t>
            </a:r>
            <a:br>
              <a:rPr kumimoji="0" lang="ja-JP" altLang="ja-JP" sz="1800" b="0" i="0" u="none" strike="noStrike" cap="none" normalizeH="0" baseline="0" dirty="0">
                <a:ln>
                  <a:noFill/>
                </a:ln>
                <a:solidFill>
                  <a:schemeClr val="tx1"/>
                </a:solidFill>
                <a:effectLst/>
                <a:latin typeface="Arial" panose="020B0604020202020204" pitchFamily="34" charset="0"/>
              </a:rPr>
            </a:b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12366C67-B15A-2C30-6ADC-00719908C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773" y="2136081"/>
            <a:ext cx="8497815" cy="371779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C5E58FAA-A8F9-E23D-206D-4AB9D6F53087}"/>
              </a:ext>
            </a:extLst>
          </p:cNvPr>
          <p:cNvSpPr txBox="1"/>
          <p:nvPr/>
        </p:nvSpPr>
        <p:spPr>
          <a:xfrm>
            <a:off x="203773" y="5932768"/>
            <a:ext cx="4840940" cy="553998"/>
          </a:xfrm>
          <a:prstGeom prst="rect">
            <a:avLst/>
          </a:prstGeom>
          <a:noFill/>
        </p:spPr>
        <p:txBody>
          <a:bodyPr wrap="square">
            <a:spAutoFit/>
          </a:bodyPr>
          <a:lstStyle/>
          <a:p>
            <a:r>
              <a:rPr kumimoji="0" lang="ja-JP" altLang="ja-JP" sz="1800" b="0" i="0" u="none" strike="noStrike" cap="none" normalizeH="0" baseline="0" dirty="0">
                <a:ln>
                  <a:noFill/>
                </a:ln>
                <a:solidFill>
                  <a:schemeClr val="tx1"/>
                </a:solidFill>
                <a:effectLst/>
                <a:latin typeface="Arial" panose="020B0604020202020204" pitchFamily="34" charset="0"/>
              </a:rPr>
              <a:t>UN Photo/Devra Berkowitz</a:t>
            </a:r>
            <a:endParaRPr kumimoji="0" lang="en-US" altLang="ja-JP" sz="1800" b="0" i="0" u="none" strike="noStrike" cap="none" normalizeH="0" baseline="0" dirty="0">
              <a:ln>
                <a:noFill/>
              </a:ln>
              <a:solidFill>
                <a:schemeClr val="tx1"/>
              </a:solidFill>
              <a:effectLst/>
              <a:latin typeface="Arial" panose="020B0604020202020204" pitchFamily="34" charset="0"/>
            </a:endParaRPr>
          </a:p>
          <a:p>
            <a:r>
              <a:rPr lang="ja-JP" altLang="en-US" sz="1200" dirty="0">
                <a:latin typeface="Arial" panose="020B0604020202020204" pitchFamily="34" charset="0"/>
              </a:rPr>
              <a:t>国連広報センター　ホームページより　総会</a:t>
            </a:r>
            <a:endParaRPr lang="ja-JP" altLang="en-US" sz="1200" dirty="0"/>
          </a:p>
        </p:txBody>
      </p:sp>
    </p:spTree>
    <p:extLst>
      <p:ext uri="{BB962C8B-B14F-4D97-AF65-F5344CB8AC3E}">
        <p14:creationId xmlns:p14="http://schemas.microsoft.com/office/powerpoint/2010/main" val="160194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E67D9-2D55-3926-3E80-061568B7FA0A}"/>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0BD4489D-B393-79C6-7BF6-3DA7E448C2AF}"/>
              </a:ext>
            </a:extLst>
          </p:cNvPr>
          <p:cNvPicPr>
            <a:picLocks noChangeAspect="1"/>
          </p:cNvPicPr>
          <p:nvPr/>
        </p:nvPicPr>
        <p:blipFill>
          <a:blip r:embed="rId2"/>
          <a:stretch>
            <a:fillRect/>
          </a:stretch>
        </p:blipFill>
        <p:spPr>
          <a:xfrm>
            <a:off x="83780" y="0"/>
            <a:ext cx="8976440" cy="6858000"/>
          </a:xfrm>
          <a:prstGeom prst="rect">
            <a:avLst/>
          </a:prstGeom>
        </p:spPr>
      </p:pic>
      <p:pic>
        <p:nvPicPr>
          <p:cNvPr id="4" name="図 3">
            <a:extLst>
              <a:ext uri="{FF2B5EF4-FFF2-40B4-BE49-F238E27FC236}">
                <a16:creationId xmlns:a16="http://schemas.microsoft.com/office/drawing/2014/main" id="{111F13A3-7D39-65D2-CF9A-8C1FFCBA77DB}"/>
              </a:ext>
            </a:extLst>
          </p:cNvPr>
          <p:cNvPicPr>
            <a:picLocks noChangeAspect="1"/>
          </p:cNvPicPr>
          <p:nvPr/>
        </p:nvPicPr>
        <p:blipFill>
          <a:blip r:embed="rId2"/>
          <a:srcRect l="74759" t="27778" r="3641" b="54136"/>
          <a:stretch>
            <a:fillRect/>
          </a:stretch>
        </p:blipFill>
        <p:spPr>
          <a:xfrm>
            <a:off x="5709624" y="-33868"/>
            <a:ext cx="3434376" cy="2197101"/>
          </a:xfrm>
          <a:prstGeom prst="rect">
            <a:avLst/>
          </a:prstGeom>
        </p:spPr>
      </p:pic>
      <p:pic>
        <p:nvPicPr>
          <p:cNvPr id="5" name="図 4">
            <a:extLst>
              <a:ext uri="{FF2B5EF4-FFF2-40B4-BE49-F238E27FC236}">
                <a16:creationId xmlns:a16="http://schemas.microsoft.com/office/drawing/2014/main" id="{B6C9B13D-60BE-80BF-133A-7D8008493954}"/>
              </a:ext>
            </a:extLst>
          </p:cNvPr>
          <p:cNvPicPr>
            <a:picLocks noChangeAspect="1"/>
          </p:cNvPicPr>
          <p:nvPr/>
        </p:nvPicPr>
        <p:blipFill>
          <a:blip r:embed="rId2"/>
          <a:srcRect l="3971" t="25803" r="75561" b="47222"/>
          <a:stretch>
            <a:fillRect/>
          </a:stretch>
        </p:blipFill>
        <p:spPr>
          <a:xfrm>
            <a:off x="83780" y="733472"/>
            <a:ext cx="2839888" cy="2859521"/>
          </a:xfrm>
          <a:prstGeom prst="rect">
            <a:avLst/>
          </a:prstGeom>
        </p:spPr>
      </p:pic>
    </p:spTree>
    <p:extLst>
      <p:ext uri="{BB962C8B-B14F-4D97-AF65-F5344CB8AC3E}">
        <p14:creationId xmlns:p14="http://schemas.microsoft.com/office/powerpoint/2010/main" val="199394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0D4B4-A3D7-8EC9-99AE-B02F550BBC6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234FA734-8E44-A66D-AA64-CC4DCEF64DF9}"/>
              </a:ext>
            </a:extLst>
          </p:cNvPr>
          <p:cNvPicPr>
            <a:picLocks noChangeAspect="1"/>
          </p:cNvPicPr>
          <p:nvPr/>
        </p:nvPicPr>
        <p:blipFill>
          <a:blip r:embed="rId2"/>
          <a:stretch>
            <a:fillRect/>
          </a:stretch>
        </p:blipFill>
        <p:spPr>
          <a:xfrm>
            <a:off x="0" y="183444"/>
            <a:ext cx="9144000" cy="6491111"/>
          </a:xfrm>
          <a:prstGeom prst="rect">
            <a:avLst/>
          </a:prstGeom>
        </p:spPr>
      </p:pic>
      <p:pic>
        <p:nvPicPr>
          <p:cNvPr id="4" name="図 3">
            <a:extLst>
              <a:ext uri="{FF2B5EF4-FFF2-40B4-BE49-F238E27FC236}">
                <a16:creationId xmlns:a16="http://schemas.microsoft.com/office/drawing/2014/main" id="{3D6A17FD-AFA9-F46C-EDD7-6B8642D0B3C0}"/>
              </a:ext>
            </a:extLst>
          </p:cNvPr>
          <p:cNvPicPr>
            <a:picLocks noChangeAspect="1"/>
          </p:cNvPicPr>
          <p:nvPr/>
        </p:nvPicPr>
        <p:blipFill>
          <a:blip r:embed="rId2"/>
          <a:srcRect l="76898" t="3566" r="2547" b="34152"/>
          <a:stretch>
            <a:fillRect/>
          </a:stretch>
        </p:blipFill>
        <p:spPr>
          <a:xfrm>
            <a:off x="6477001" y="59266"/>
            <a:ext cx="2565400" cy="5517921"/>
          </a:xfrm>
          <a:prstGeom prst="rect">
            <a:avLst/>
          </a:prstGeom>
        </p:spPr>
      </p:pic>
      <p:pic>
        <p:nvPicPr>
          <p:cNvPr id="5" name="図 4">
            <a:extLst>
              <a:ext uri="{FF2B5EF4-FFF2-40B4-BE49-F238E27FC236}">
                <a16:creationId xmlns:a16="http://schemas.microsoft.com/office/drawing/2014/main" id="{014F7EDB-FC35-4753-C3AC-A4232FC662D5}"/>
              </a:ext>
            </a:extLst>
          </p:cNvPr>
          <p:cNvPicPr>
            <a:picLocks noChangeAspect="1"/>
          </p:cNvPicPr>
          <p:nvPr/>
        </p:nvPicPr>
        <p:blipFill>
          <a:blip r:embed="rId2"/>
          <a:srcRect l="2176" t="17130" r="76018" b="39043"/>
          <a:stretch>
            <a:fillRect/>
          </a:stretch>
        </p:blipFill>
        <p:spPr>
          <a:xfrm>
            <a:off x="55034" y="97366"/>
            <a:ext cx="2860298" cy="4080934"/>
          </a:xfrm>
          <a:prstGeom prst="rect">
            <a:avLst/>
          </a:prstGeom>
        </p:spPr>
      </p:pic>
    </p:spTree>
    <p:extLst>
      <p:ext uri="{BB962C8B-B14F-4D97-AF65-F5344CB8AC3E}">
        <p14:creationId xmlns:p14="http://schemas.microsoft.com/office/powerpoint/2010/main" val="174520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93568-E97D-2480-896C-E491E7AD0E76}"/>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B2E2A2CF-9E2B-4B6D-2662-85F7369FC82D}"/>
              </a:ext>
            </a:extLst>
          </p:cNvPr>
          <p:cNvPicPr>
            <a:picLocks noChangeAspect="1"/>
          </p:cNvPicPr>
          <p:nvPr/>
        </p:nvPicPr>
        <p:blipFill>
          <a:blip r:embed="rId2"/>
          <a:srcRect t="1995"/>
          <a:stretch>
            <a:fillRect/>
          </a:stretch>
        </p:blipFill>
        <p:spPr>
          <a:xfrm>
            <a:off x="0" y="235548"/>
            <a:ext cx="9144000" cy="6386904"/>
          </a:xfrm>
          <a:prstGeom prst="rect">
            <a:avLst/>
          </a:prstGeom>
        </p:spPr>
      </p:pic>
      <p:pic>
        <p:nvPicPr>
          <p:cNvPr id="4" name="図 3">
            <a:extLst>
              <a:ext uri="{FF2B5EF4-FFF2-40B4-BE49-F238E27FC236}">
                <a16:creationId xmlns:a16="http://schemas.microsoft.com/office/drawing/2014/main" id="{CF44544C-A550-75CE-1605-6705F5073860}"/>
              </a:ext>
            </a:extLst>
          </p:cNvPr>
          <p:cNvPicPr>
            <a:picLocks noChangeAspect="1"/>
          </p:cNvPicPr>
          <p:nvPr/>
        </p:nvPicPr>
        <p:blipFill>
          <a:blip r:embed="rId2"/>
          <a:srcRect l="75555" t="21548" r="2639" b="59484"/>
          <a:stretch>
            <a:fillRect/>
          </a:stretch>
        </p:blipFill>
        <p:spPr>
          <a:xfrm>
            <a:off x="5880101" y="33867"/>
            <a:ext cx="3263900" cy="2023479"/>
          </a:xfrm>
          <a:prstGeom prst="rect">
            <a:avLst/>
          </a:prstGeom>
        </p:spPr>
      </p:pic>
      <p:pic>
        <p:nvPicPr>
          <p:cNvPr id="5" name="図 4">
            <a:extLst>
              <a:ext uri="{FF2B5EF4-FFF2-40B4-BE49-F238E27FC236}">
                <a16:creationId xmlns:a16="http://schemas.microsoft.com/office/drawing/2014/main" id="{36D2853A-1991-46AE-5E07-C4898CECDECA}"/>
              </a:ext>
            </a:extLst>
          </p:cNvPr>
          <p:cNvPicPr>
            <a:picLocks noChangeAspect="1"/>
          </p:cNvPicPr>
          <p:nvPr/>
        </p:nvPicPr>
        <p:blipFill>
          <a:blip r:embed="rId2"/>
          <a:srcRect l="3982" t="19534" r="74907" b="35839"/>
          <a:stretch>
            <a:fillRect/>
          </a:stretch>
        </p:blipFill>
        <p:spPr>
          <a:xfrm>
            <a:off x="102211" y="63500"/>
            <a:ext cx="2801856" cy="4221217"/>
          </a:xfrm>
          <a:prstGeom prst="rect">
            <a:avLst/>
          </a:prstGeom>
        </p:spPr>
      </p:pic>
    </p:spTree>
    <p:extLst>
      <p:ext uri="{BB962C8B-B14F-4D97-AF65-F5344CB8AC3E}">
        <p14:creationId xmlns:p14="http://schemas.microsoft.com/office/powerpoint/2010/main" val="31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E496-9AB2-4E3E-D635-FE68CD3968A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1214B0B2-6184-D440-B1AD-F964538455C2}"/>
              </a:ext>
            </a:extLst>
          </p:cNvPr>
          <p:cNvPicPr>
            <a:picLocks noChangeAspect="1"/>
          </p:cNvPicPr>
          <p:nvPr/>
        </p:nvPicPr>
        <p:blipFill>
          <a:blip r:embed="rId2"/>
          <a:stretch>
            <a:fillRect/>
          </a:stretch>
        </p:blipFill>
        <p:spPr>
          <a:xfrm>
            <a:off x="4729" y="47600"/>
            <a:ext cx="9134542" cy="6762799"/>
          </a:xfrm>
          <a:prstGeom prst="rect">
            <a:avLst/>
          </a:prstGeom>
        </p:spPr>
      </p:pic>
      <p:pic>
        <p:nvPicPr>
          <p:cNvPr id="4" name="図 3">
            <a:extLst>
              <a:ext uri="{FF2B5EF4-FFF2-40B4-BE49-F238E27FC236}">
                <a16:creationId xmlns:a16="http://schemas.microsoft.com/office/drawing/2014/main" id="{878BABE4-03BF-B145-1DCC-30EACCC1F6A1}"/>
              </a:ext>
            </a:extLst>
          </p:cNvPr>
          <p:cNvPicPr>
            <a:picLocks noChangeAspect="1"/>
          </p:cNvPicPr>
          <p:nvPr/>
        </p:nvPicPr>
        <p:blipFill>
          <a:blip r:embed="rId2"/>
          <a:srcRect l="77390" t="6745" r="2034" b="57825"/>
          <a:stretch>
            <a:fillRect/>
          </a:stretch>
        </p:blipFill>
        <p:spPr>
          <a:xfrm>
            <a:off x="6240429" y="0"/>
            <a:ext cx="2903571" cy="3701396"/>
          </a:xfrm>
          <a:prstGeom prst="rect">
            <a:avLst/>
          </a:prstGeom>
        </p:spPr>
      </p:pic>
      <p:pic>
        <p:nvPicPr>
          <p:cNvPr id="5" name="図 4">
            <a:extLst>
              <a:ext uri="{FF2B5EF4-FFF2-40B4-BE49-F238E27FC236}">
                <a16:creationId xmlns:a16="http://schemas.microsoft.com/office/drawing/2014/main" id="{81399705-F1AD-2E3E-3202-E7758A8BB1AC}"/>
              </a:ext>
            </a:extLst>
          </p:cNvPr>
          <p:cNvPicPr>
            <a:picLocks noChangeAspect="1"/>
          </p:cNvPicPr>
          <p:nvPr/>
        </p:nvPicPr>
        <p:blipFill>
          <a:blip r:embed="rId2"/>
          <a:srcRect l="1663" t="17700" r="75906" b="37168"/>
          <a:stretch>
            <a:fillRect/>
          </a:stretch>
        </p:blipFill>
        <p:spPr>
          <a:xfrm>
            <a:off x="66277" y="47600"/>
            <a:ext cx="2920671" cy="4350833"/>
          </a:xfrm>
          <a:prstGeom prst="rect">
            <a:avLst/>
          </a:prstGeom>
        </p:spPr>
      </p:pic>
    </p:spTree>
    <p:extLst>
      <p:ext uri="{BB962C8B-B14F-4D97-AF65-F5344CB8AC3E}">
        <p14:creationId xmlns:p14="http://schemas.microsoft.com/office/powerpoint/2010/main" val="269203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41404-7591-A385-3EF1-4253FE1D7F4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3A0A6E18-12B7-7B0A-B9C3-A8F921204B5F}"/>
              </a:ext>
            </a:extLst>
          </p:cNvPr>
          <p:cNvPicPr>
            <a:picLocks noChangeAspect="1"/>
          </p:cNvPicPr>
          <p:nvPr/>
        </p:nvPicPr>
        <p:blipFill>
          <a:blip r:embed="rId2"/>
          <a:stretch>
            <a:fillRect/>
          </a:stretch>
        </p:blipFill>
        <p:spPr>
          <a:xfrm>
            <a:off x="0" y="181466"/>
            <a:ext cx="9144000" cy="6495068"/>
          </a:xfrm>
          <a:prstGeom prst="rect">
            <a:avLst/>
          </a:prstGeom>
        </p:spPr>
      </p:pic>
      <p:pic>
        <p:nvPicPr>
          <p:cNvPr id="4" name="図 3">
            <a:extLst>
              <a:ext uri="{FF2B5EF4-FFF2-40B4-BE49-F238E27FC236}">
                <a16:creationId xmlns:a16="http://schemas.microsoft.com/office/drawing/2014/main" id="{6C24D536-99A3-B4D3-1E35-8196DE4FC918}"/>
              </a:ext>
            </a:extLst>
          </p:cNvPr>
          <p:cNvPicPr>
            <a:picLocks noChangeAspect="1"/>
          </p:cNvPicPr>
          <p:nvPr/>
        </p:nvPicPr>
        <p:blipFill>
          <a:blip r:embed="rId2"/>
          <a:srcRect l="2407" t="16043" r="75972" b="41592"/>
          <a:stretch>
            <a:fillRect/>
          </a:stretch>
        </p:blipFill>
        <p:spPr>
          <a:xfrm>
            <a:off x="59265" y="181465"/>
            <a:ext cx="2794002" cy="3888869"/>
          </a:xfrm>
          <a:prstGeom prst="rect">
            <a:avLst/>
          </a:prstGeom>
        </p:spPr>
      </p:pic>
    </p:spTree>
    <p:extLst>
      <p:ext uri="{BB962C8B-B14F-4D97-AF65-F5344CB8AC3E}">
        <p14:creationId xmlns:p14="http://schemas.microsoft.com/office/powerpoint/2010/main" val="238351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33163-4929-E2EA-B88C-3942B1591D74}"/>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D2750ED1-AE1B-BC2E-F274-C295F51CB69B}"/>
              </a:ext>
            </a:extLst>
          </p:cNvPr>
          <p:cNvPicPr>
            <a:picLocks noChangeAspect="1"/>
          </p:cNvPicPr>
          <p:nvPr/>
        </p:nvPicPr>
        <p:blipFill>
          <a:blip r:embed="rId2"/>
          <a:stretch>
            <a:fillRect/>
          </a:stretch>
        </p:blipFill>
        <p:spPr>
          <a:xfrm>
            <a:off x="0" y="52170"/>
            <a:ext cx="9144000" cy="6753660"/>
          </a:xfrm>
          <a:prstGeom prst="rect">
            <a:avLst/>
          </a:prstGeom>
        </p:spPr>
      </p:pic>
      <p:pic>
        <p:nvPicPr>
          <p:cNvPr id="4" name="図 3">
            <a:extLst>
              <a:ext uri="{FF2B5EF4-FFF2-40B4-BE49-F238E27FC236}">
                <a16:creationId xmlns:a16="http://schemas.microsoft.com/office/drawing/2014/main" id="{30E91E20-AEC9-57F7-A6CA-0E7EF3E677BA}"/>
              </a:ext>
            </a:extLst>
          </p:cNvPr>
          <p:cNvPicPr>
            <a:picLocks noChangeAspect="1"/>
          </p:cNvPicPr>
          <p:nvPr/>
        </p:nvPicPr>
        <p:blipFill>
          <a:blip r:embed="rId2"/>
          <a:srcRect l="78194" t="28813" r="2500" b="28061"/>
          <a:stretch>
            <a:fillRect/>
          </a:stretch>
        </p:blipFill>
        <p:spPr>
          <a:xfrm>
            <a:off x="6248400" y="1638809"/>
            <a:ext cx="2946401" cy="4861208"/>
          </a:xfrm>
          <a:prstGeom prst="rect">
            <a:avLst/>
          </a:prstGeom>
        </p:spPr>
      </p:pic>
      <p:pic>
        <p:nvPicPr>
          <p:cNvPr id="5" name="図 4">
            <a:extLst>
              <a:ext uri="{FF2B5EF4-FFF2-40B4-BE49-F238E27FC236}">
                <a16:creationId xmlns:a16="http://schemas.microsoft.com/office/drawing/2014/main" id="{1D944C81-4916-EA87-498A-B740DD93E629}"/>
              </a:ext>
            </a:extLst>
          </p:cNvPr>
          <p:cNvPicPr>
            <a:picLocks noChangeAspect="1"/>
          </p:cNvPicPr>
          <p:nvPr/>
        </p:nvPicPr>
        <p:blipFill>
          <a:blip r:embed="rId2"/>
          <a:srcRect l="2546" t="36774" r="75926" b="20164"/>
          <a:stretch>
            <a:fillRect/>
          </a:stretch>
        </p:blipFill>
        <p:spPr>
          <a:xfrm>
            <a:off x="131177" y="2595031"/>
            <a:ext cx="2722089" cy="4021668"/>
          </a:xfrm>
          <a:prstGeom prst="rect">
            <a:avLst/>
          </a:prstGeom>
        </p:spPr>
      </p:pic>
    </p:spTree>
    <p:extLst>
      <p:ext uri="{BB962C8B-B14F-4D97-AF65-F5344CB8AC3E}">
        <p14:creationId xmlns:p14="http://schemas.microsoft.com/office/powerpoint/2010/main" val="369401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FF47D-AB45-CDFD-D293-E100C6CC5209}"/>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F7AFFE2A-AF14-9A01-A0A5-1E0C80C088C9}"/>
              </a:ext>
            </a:extLst>
          </p:cNvPr>
          <p:cNvPicPr>
            <a:picLocks noChangeAspect="1"/>
          </p:cNvPicPr>
          <p:nvPr/>
        </p:nvPicPr>
        <p:blipFill>
          <a:blip r:embed="rId2"/>
          <a:srcRect t="990"/>
          <a:stretch>
            <a:fillRect/>
          </a:stretch>
        </p:blipFill>
        <p:spPr>
          <a:xfrm>
            <a:off x="0" y="165100"/>
            <a:ext cx="9144000" cy="6593714"/>
          </a:xfrm>
          <a:prstGeom prst="rect">
            <a:avLst/>
          </a:prstGeom>
        </p:spPr>
      </p:pic>
      <p:pic>
        <p:nvPicPr>
          <p:cNvPr id="4" name="図 3">
            <a:extLst>
              <a:ext uri="{FF2B5EF4-FFF2-40B4-BE49-F238E27FC236}">
                <a16:creationId xmlns:a16="http://schemas.microsoft.com/office/drawing/2014/main" id="{0190A5B0-4834-C30B-D636-5DD5B1FB6BFA}"/>
              </a:ext>
            </a:extLst>
          </p:cNvPr>
          <p:cNvPicPr>
            <a:picLocks noChangeAspect="1"/>
          </p:cNvPicPr>
          <p:nvPr/>
        </p:nvPicPr>
        <p:blipFill>
          <a:blip r:embed="rId2"/>
          <a:srcRect l="75833" t="5376" r="2639" b="36269"/>
          <a:stretch>
            <a:fillRect/>
          </a:stretch>
        </p:blipFill>
        <p:spPr>
          <a:xfrm>
            <a:off x="6316133" y="33867"/>
            <a:ext cx="2798233" cy="5524254"/>
          </a:xfrm>
          <a:prstGeom prst="rect">
            <a:avLst/>
          </a:prstGeom>
        </p:spPr>
      </p:pic>
      <p:pic>
        <p:nvPicPr>
          <p:cNvPr id="5" name="図 4">
            <a:extLst>
              <a:ext uri="{FF2B5EF4-FFF2-40B4-BE49-F238E27FC236}">
                <a16:creationId xmlns:a16="http://schemas.microsoft.com/office/drawing/2014/main" id="{60376DB8-A772-8148-2F92-ADF3C8CF6CD5}"/>
              </a:ext>
            </a:extLst>
          </p:cNvPr>
          <p:cNvPicPr>
            <a:picLocks noChangeAspect="1"/>
          </p:cNvPicPr>
          <p:nvPr/>
        </p:nvPicPr>
        <p:blipFill>
          <a:blip r:embed="rId2"/>
          <a:srcRect l="1898" t="27434" r="76250" b="29468"/>
          <a:stretch>
            <a:fillRect/>
          </a:stretch>
        </p:blipFill>
        <p:spPr>
          <a:xfrm>
            <a:off x="80434" y="1538624"/>
            <a:ext cx="2798233" cy="4019498"/>
          </a:xfrm>
          <a:prstGeom prst="rect">
            <a:avLst/>
          </a:prstGeom>
        </p:spPr>
      </p:pic>
    </p:spTree>
    <p:extLst>
      <p:ext uri="{BB962C8B-B14F-4D97-AF65-F5344CB8AC3E}">
        <p14:creationId xmlns:p14="http://schemas.microsoft.com/office/powerpoint/2010/main" val="31513490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954C6-B205-6014-3A73-6E0601939D3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5B67A650-681A-709B-2775-FE4C435CE1AE}"/>
              </a:ext>
            </a:extLst>
          </p:cNvPr>
          <p:cNvPicPr>
            <a:picLocks noChangeAspect="1"/>
          </p:cNvPicPr>
          <p:nvPr/>
        </p:nvPicPr>
        <p:blipFill>
          <a:blip r:embed="rId2"/>
          <a:stretch>
            <a:fillRect/>
          </a:stretch>
        </p:blipFill>
        <p:spPr>
          <a:xfrm>
            <a:off x="0" y="129618"/>
            <a:ext cx="9144000" cy="6598763"/>
          </a:xfrm>
          <a:prstGeom prst="rect">
            <a:avLst/>
          </a:prstGeom>
        </p:spPr>
      </p:pic>
      <p:pic>
        <p:nvPicPr>
          <p:cNvPr id="4" name="図 3">
            <a:extLst>
              <a:ext uri="{FF2B5EF4-FFF2-40B4-BE49-F238E27FC236}">
                <a16:creationId xmlns:a16="http://schemas.microsoft.com/office/drawing/2014/main" id="{EED5B053-B1DD-208D-546A-7BCD989865FE}"/>
              </a:ext>
            </a:extLst>
          </p:cNvPr>
          <p:cNvPicPr>
            <a:picLocks noChangeAspect="1"/>
          </p:cNvPicPr>
          <p:nvPr/>
        </p:nvPicPr>
        <p:blipFill>
          <a:blip r:embed="rId2"/>
          <a:srcRect l="76852" t="10867" r="2639" b="41211"/>
          <a:stretch>
            <a:fillRect/>
          </a:stretch>
        </p:blipFill>
        <p:spPr>
          <a:xfrm>
            <a:off x="6320367" y="93134"/>
            <a:ext cx="2823633" cy="4761292"/>
          </a:xfrm>
          <a:prstGeom prst="rect">
            <a:avLst/>
          </a:prstGeom>
        </p:spPr>
      </p:pic>
      <p:pic>
        <p:nvPicPr>
          <p:cNvPr id="5" name="図 4">
            <a:extLst>
              <a:ext uri="{FF2B5EF4-FFF2-40B4-BE49-F238E27FC236}">
                <a16:creationId xmlns:a16="http://schemas.microsoft.com/office/drawing/2014/main" id="{E5EC89AF-2B0B-B787-3807-15CC7649871F}"/>
              </a:ext>
            </a:extLst>
          </p:cNvPr>
          <p:cNvPicPr>
            <a:picLocks noChangeAspect="1"/>
          </p:cNvPicPr>
          <p:nvPr/>
        </p:nvPicPr>
        <p:blipFill>
          <a:blip r:embed="rId2"/>
          <a:srcRect l="2407" t="18373" r="75972" b="34924"/>
          <a:stretch>
            <a:fillRect/>
          </a:stretch>
        </p:blipFill>
        <p:spPr>
          <a:xfrm>
            <a:off x="0" y="697294"/>
            <a:ext cx="2666733" cy="4157132"/>
          </a:xfrm>
          <a:prstGeom prst="rect">
            <a:avLst/>
          </a:prstGeom>
        </p:spPr>
      </p:pic>
    </p:spTree>
    <p:extLst>
      <p:ext uri="{BB962C8B-B14F-4D97-AF65-F5344CB8AC3E}">
        <p14:creationId xmlns:p14="http://schemas.microsoft.com/office/powerpoint/2010/main" val="47557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C5150-CFE1-72E3-2E90-B7B002DA7910}"/>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6C5E28BB-EC87-B493-FA69-D1BCEE02986E}"/>
              </a:ext>
            </a:extLst>
          </p:cNvPr>
          <p:cNvPicPr>
            <a:picLocks noChangeAspect="1"/>
          </p:cNvPicPr>
          <p:nvPr/>
        </p:nvPicPr>
        <p:blipFill>
          <a:blip r:embed="rId2"/>
          <a:srcRect t="1299"/>
          <a:stretch>
            <a:fillRect/>
          </a:stretch>
        </p:blipFill>
        <p:spPr>
          <a:xfrm>
            <a:off x="0" y="207433"/>
            <a:ext cx="9144000" cy="6529072"/>
          </a:xfrm>
          <a:prstGeom prst="rect">
            <a:avLst/>
          </a:prstGeom>
        </p:spPr>
      </p:pic>
      <p:pic>
        <p:nvPicPr>
          <p:cNvPr id="4" name="図 3">
            <a:extLst>
              <a:ext uri="{FF2B5EF4-FFF2-40B4-BE49-F238E27FC236}">
                <a16:creationId xmlns:a16="http://schemas.microsoft.com/office/drawing/2014/main" id="{8811AD8E-EBC7-4D8C-E6F6-0C17DBB59690}"/>
              </a:ext>
            </a:extLst>
          </p:cNvPr>
          <p:cNvPicPr>
            <a:picLocks noChangeAspect="1"/>
          </p:cNvPicPr>
          <p:nvPr/>
        </p:nvPicPr>
        <p:blipFill>
          <a:blip r:embed="rId2"/>
          <a:srcRect l="75557" t="24952" r="2319" b="60801"/>
          <a:stretch>
            <a:fillRect/>
          </a:stretch>
        </p:blipFill>
        <p:spPr>
          <a:xfrm>
            <a:off x="4650764" y="0"/>
            <a:ext cx="4493236" cy="2093153"/>
          </a:xfrm>
          <a:prstGeom prst="rect">
            <a:avLst/>
          </a:prstGeom>
        </p:spPr>
      </p:pic>
      <p:pic>
        <p:nvPicPr>
          <p:cNvPr id="5" name="図 4">
            <a:extLst>
              <a:ext uri="{FF2B5EF4-FFF2-40B4-BE49-F238E27FC236}">
                <a16:creationId xmlns:a16="http://schemas.microsoft.com/office/drawing/2014/main" id="{A0BD7D5B-C820-70E2-EF4C-4EF9AA3A78CF}"/>
              </a:ext>
            </a:extLst>
          </p:cNvPr>
          <p:cNvPicPr>
            <a:picLocks noChangeAspect="1"/>
          </p:cNvPicPr>
          <p:nvPr/>
        </p:nvPicPr>
        <p:blipFill>
          <a:blip r:embed="rId2"/>
          <a:srcRect l="1852" t="17938" r="75694" b="17810"/>
          <a:stretch>
            <a:fillRect/>
          </a:stretch>
        </p:blipFill>
        <p:spPr>
          <a:xfrm>
            <a:off x="55032" y="770466"/>
            <a:ext cx="2777068" cy="5748818"/>
          </a:xfrm>
          <a:prstGeom prst="rect">
            <a:avLst/>
          </a:prstGeom>
        </p:spPr>
      </p:pic>
    </p:spTree>
    <p:extLst>
      <p:ext uri="{BB962C8B-B14F-4D97-AF65-F5344CB8AC3E}">
        <p14:creationId xmlns:p14="http://schemas.microsoft.com/office/powerpoint/2010/main" val="30673453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5D6ED-A46C-B7FA-A0AE-46C25BE7D1B7}"/>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6DFEC814-DC0A-5E5F-BAE9-CE85A23755A5}"/>
              </a:ext>
            </a:extLst>
          </p:cNvPr>
          <p:cNvPicPr>
            <a:picLocks noChangeAspect="1"/>
          </p:cNvPicPr>
          <p:nvPr/>
        </p:nvPicPr>
        <p:blipFill>
          <a:blip r:embed="rId2"/>
          <a:stretch>
            <a:fillRect/>
          </a:stretch>
        </p:blipFill>
        <p:spPr>
          <a:xfrm>
            <a:off x="-33867" y="119878"/>
            <a:ext cx="9144000" cy="6618243"/>
          </a:xfrm>
          <a:prstGeom prst="rect">
            <a:avLst/>
          </a:prstGeom>
        </p:spPr>
      </p:pic>
      <p:pic>
        <p:nvPicPr>
          <p:cNvPr id="4" name="図 3">
            <a:extLst>
              <a:ext uri="{FF2B5EF4-FFF2-40B4-BE49-F238E27FC236}">
                <a16:creationId xmlns:a16="http://schemas.microsoft.com/office/drawing/2014/main" id="{3B8652F5-2A35-BC3B-657C-EAFADC947A09}"/>
              </a:ext>
            </a:extLst>
          </p:cNvPr>
          <p:cNvPicPr>
            <a:picLocks noChangeAspect="1"/>
          </p:cNvPicPr>
          <p:nvPr/>
        </p:nvPicPr>
        <p:blipFill>
          <a:blip r:embed="rId2"/>
          <a:srcRect l="77593" t="31514" r="3009" b="43603"/>
          <a:stretch>
            <a:fillRect/>
          </a:stretch>
        </p:blipFill>
        <p:spPr>
          <a:xfrm>
            <a:off x="6579434" y="1413934"/>
            <a:ext cx="2530699" cy="2349500"/>
          </a:xfrm>
          <a:prstGeom prst="rect">
            <a:avLst/>
          </a:prstGeom>
        </p:spPr>
      </p:pic>
      <p:pic>
        <p:nvPicPr>
          <p:cNvPr id="5" name="図 4">
            <a:extLst>
              <a:ext uri="{FF2B5EF4-FFF2-40B4-BE49-F238E27FC236}">
                <a16:creationId xmlns:a16="http://schemas.microsoft.com/office/drawing/2014/main" id="{74F0458D-CC78-9ABE-52E5-92C4F666FDA4}"/>
              </a:ext>
            </a:extLst>
          </p:cNvPr>
          <p:cNvPicPr>
            <a:picLocks noChangeAspect="1"/>
          </p:cNvPicPr>
          <p:nvPr/>
        </p:nvPicPr>
        <p:blipFill>
          <a:blip r:embed="rId2"/>
          <a:srcRect l="77083" t="58252" r="2408" b="19893"/>
          <a:stretch>
            <a:fillRect/>
          </a:stretch>
        </p:blipFill>
        <p:spPr>
          <a:xfrm>
            <a:off x="6613300" y="3716623"/>
            <a:ext cx="2462966" cy="1899667"/>
          </a:xfrm>
          <a:prstGeom prst="rect">
            <a:avLst/>
          </a:prstGeom>
        </p:spPr>
      </p:pic>
      <p:pic>
        <p:nvPicPr>
          <p:cNvPr id="6" name="図 5">
            <a:extLst>
              <a:ext uri="{FF2B5EF4-FFF2-40B4-BE49-F238E27FC236}">
                <a16:creationId xmlns:a16="http://schemas.microsoft.com/office/drawing/2014/main" id="{C8611F41-963E-230C-D897-FB33D99A8D71}"/>
              </a:ext>
            </a:extLst>
          </p:cNvPr>
          <p:cNvPicPr>
            <a:picLocks noChangeAspect="1"/>
          </p:cNvPicPr>
          <p:nvPr/>
        </p:nvPicPr>
        <p:blipFill>
          <a:blip r:embed="rId2"/>
          <a:srcRect l="1944" t="18722" r="76065" b="35223"/>
          <a:stretch>
            <a:fillRect/>
          </a:stretch>
        </p:blipFill>
        <p:spPr>
          <a:xfrm>
            <a:off x="67733" y="668622"/>
            <a:ext cx="2462965" cy="3733335"/>
          </a:xfrm>
          <a:prstGeom prst="rect">
            <a:avLst/>
          </a:prstGeom>
        </p:spPr>
      </p:pic>
      <p:pic>
        <p:nvPicPr>
          <p:cNvPr id="7" name="図 6">
            <a:extLst>
              <a:ext uri="{FF2B5EF4-FFF2-40B4-BE49-F238E27FC236}">
                <a16:creationId xmlns:a16="http://schemas.microsoft.com/office/drawing/2014/main" id="{978F70A2-C65B-1DA5-A4A6-4A63C2A7C749}"/>
              </a:ext>
            </a:extLst>
          </p:cNvPr>
          <p:cNvPicPr>
            <a:picLocks noChangeAspect="1"/>
          </p:cNvPicPr>
          <p:nvPr/>
        </p:nvPicPr>
        <p:blipFill>
          <a:blip r:embed="rId2"/>
          <a:srcRect l="2222" t="65288" r="71759" b="20193"/>
          <a:stretch>
            <a:fillRect/>
          </a:stretch>
        </p:blipFill>
        <p:spPr>
          <a:xfrm>
            <a:off x="33867" y="4401957"/>
            <a:ext cx="3208874" cy="1296110"/>
          </a:xfrm>
          <a:prstGeom prst="rect">
            <a:avLst/>
          </a:prstGeom>
        </p:spPr>
      </p:pic>
    </p:spTree>
    <p:extLst>
      <p:ext uri="{BB962C8B-B14F-4D97-AF65-F5344CB8AC3E}">
        <p14:creationId xmlns:p14="http://schemas.microsoft.com/office/powerpoint/2010/main" val="419237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13B9055-8806-7D2C-E048-BF78D4C1BB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077" y="-10702343"/>
            <a:ext cx="9265753" cy="16185393"/>
          </a:xfrm>
          <a:prstGeom prst="rect">
            <a:avLst/>
          </a:prstGeom>
          <a:noFill/>
          <a:ln>
            <a:noFill/>
          </a:ln>
        </p:spPr>
      </p:pic>
      <p:cxnSp>
        <p:nvCxnSpPr>
          <p:cNvPr id="4" name="直線コネクタ 3">
            <a:extLst>
              <a:ext uri="{FF2B5EF4-FFF2-40B4-BE49-F238E27FC236}">
                <a16:creationId xmlns:a16="http://schemas.microsoft.com/office/drawing/2014/main" id="{6B942C46-095E-6182-27F6-3B58D1452C3E}"/>
              </a:ext>
            </a:extLst>
          </p:cNvPr>
          <p:cNvCxnSpPr>
            <a:cxnSpLocks/>
          </p:cNvCxnSpPr>
          <p:nvPr/>
        </p:nvCxnSpPr>
        <p:spPr>
          <a:xfrm>
            <a:off x="2635624" y="2662518"/>
            <a:ext cx="46930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29AE9B0D-8CB4-17CD-23FE-032E8556DAA8}"/>
              </a:ext>
            </a:extLst>
          </p:cNvPr>
          <p:cNvCxnSpPr>
            <a:cxnSpLocks/>
          </p:cNvCxnSpPr>
          <p:nvPr/>
        </p:nvCxnSpPr>
        <p:spPr>
          <a:xfrm>
            <a:off x="4011707" y="3124201"/>
            <a:ext cx="47423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40FBBD18-AC66-D8BD-A8F9-E51F53EFD8E2}"/>
              </a:ext>
            </a:extLst>
          </p:cNvPr>
          <p:cNvCxnSpPr>
            <a:cxnSpLocks/>
          </p:cNvCxnSpPr>
          <p:nvPr/>
        </p:nvCxnSpPr>
        <p:spPr>
          <a:xfrm>
            <a:off x="385484" y="3585883"/>
            <a:ext cx="72658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5E54104-12B6-D695-C6DA-3173D9E800A6}"/>
              </a:ext>
            </a:extLst>
          </p:cNvPr>
          <p:cNvSpPr txBox="1"/>
          <p:nvPr/>
        </p:nvSpPr>
        <p:spPr>
          <a:xfrm>
            <a:off x="5825098" y="4707049"/>
            <a:ext cx="2800767" cy="461665"/>
          </a:xfrm>
          <a:prstGeom prst="rect">
            <a:avLst/>
          </a:prstGeom>
          <a:noFill/>
        </p:spPr>
        <p:txBody>
          <a:bodyPr wrap="none" rtlCol="0">
            <a:spAutoFit/>
          </a:bodyPr>
          <a:lstStyle/>
          <a:p>
            <a:r>
              <a:rPr lang="ja-JP" altLang="en-US" sz="1200" dirty="0"/>
              <a:t>文部科学省ホームページ学習指導要領</a:t>
            </a:r>
            <a:endParaRPr lang="en-US" altLang="ja-JP" sz="1200" dirty="0"/>
          </a:p>
          <a:p>
            <a:r>
              <a:rPr lang="ja-JP" altLang="en-US" sz="1200" dirty="0"/>
              <a:t>前文</a:t>
            </a:r>
            <a:r>
              <a:rPr lang="ja-JP" altLang="ja-JP" sz="1200" dirty="0"/>
              <a:t>を元に手島</a:t>
            </a:r>
            <a:r>
              <a:rPr lang="ja-JP" altLang="en-US" sz="1200" dirty="0"/>
              <a:t>が編集</a:t>
            </a:r>
            <a:endParaRPr lang="ja-JP" altLang="ja-JP" sz="1200" dirty="0"/>
          </a:p>
        </p:txBody>
      </p:sp>
    </p:spTree>
    <p:extLst>
      <p:ext uri="{BB962C8B-B14F-4D97-AF65-F5344CB8AC3E}">
        <p14:creationId xmlns:p14="http://schemas.microsoft.com/office/powerpoint/2010/main" val="135958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0" fill="hold"/>
                                        <p:tgtEl>
                                          <p:spTgt spid="2"/>
                                        </p:tgtEl>
                                        <p:attrNameLst>
                                          <p:attrName>ppt_x</p:attrName>
                                        </p:attrNameLst>
                                      </p:cBhvr>
                                      <p:tavLst>
                                        <p:tav tm="0">
                                          <p:val>
                                            <p:strVal val="#ppt_x"/>
                                          </p:val>
                                        </p:tav>
                                        <p:tav tm="100000">
                                          <p:val>
                                            <p:strVal val="#ppt_x"/>
                                          </p:val>
                                        </p:tav>
                                      </p:tavLst>
                                    </p:anim>
                                    <p:anim calcmode="lin" valueType="num">
                                      <p:cBhvr additive="base">
                                        <p:cTn id="8" dur="20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9BC42-640D-E867-22D6-1723C791C0E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17AA7223-F856-E666-7BB6-2646B8D15C35}"/>
              </a:ext>
            </a:extLst>
          </p:cNvPr>
          <p:cNvPicPr>
            <a:picLocks noChangeAspect="1"/>
          </p:cNvPicPr>
          <p:nvPr/>
        </p:nvPicPr>
        <p:blipFill>
          <a:blip r:embed="rId2"/>
          <a:stretch>
            <a:fillRect/>
          </a:stretch>
        </p:blipFill>
        <p:spPr>
          <a:xfrm>
            <a:off x="28508" y="137030"/>
            <a:ext cx="9115492" cy="6524673"/>
          </a:xfrm>
          <a:prstGeom prst="rect">
            <a:avLst/>
          </a:prstGeom>
        </p:spPr>
      </p:pic>
      <p:pic>
        <p:nvPicPr>
          <p:cNvPr id="4" name="図 3">
            <a:extLst>
              <a:ext uri="{FF2B5EF4-FFF2-40B4-BE49-F238E27FC236}">
                <a16:creationId xmlns:a16="http://schemas.microsoft.com/office/drawing/2014/main" id="{E1764538-357B-86E9-C84F-D867F4DA4017}"/>
              </a:ext>
            </a:extLst>
          </p:cNvPr>
          <p:cNvPicPr>
            <a:picLocks noChangeAspect="1"/>
          </p:cNvPicPr>
          <p:nvPr/>
        </p:nvPicPr>
        <p:blipFill>
          <a:blip r:embed="rId2"/>
          <a:srcRect l="2027" t="68751" r="70480" b="17299"/>
          <a:stretch>
            <a:fillRect/>
          </a:stretch>
        </p:blipFill>
        <p:spPr>
          <a:xfrm>
            <a:off x="-33868" y="4466167"/>
            <a:ext cx="4231283" cy="1536700"/>
          </a:xfrm>
          <a:prstGeom prst="rect">
            <a:avLst/>
          </a:prstGeom>
        </p:spPr>
      </p:pic>
      <p:pic>
        <p:nvPicPr>
          <p:cNvPr id="5" name="図 4">
            <a:extLst>
              <a:ext uri="{FF2B5EF4-FFF2-40B4-BE49-F238E27FC236}">
                <a16:creationId xmlns:a16="http://schemas.microsoft.com/office/drawing/2014/main" id="{8951984F-04D7-85C5-DBEE-6177D7A1B84E}"/>
              </a:ext>
            </a:extLst>
          </p:cNvPr>
          <p:cNvPicPr>
            <a:picLocks noChangeAspect="1"/>
          </p:cNvPicPr>
          <p:nvPr/>
        </p:nvPicPr>
        <p:blipFill>
          <a:blip r:embed="rId2"/>
          <a:srcRect l="2538" t="47794" r="68436" b="31833"/>
          <a:stretch>
            <a:fillRect/>
          </a:stretch>
        </p:blipFill>
        <p:spPr>
          <a:xfrm>
            <a:off x="190947" y="2762803"/>
            <a:ext cx="3390454" cy="1703364"/>
          </a:xfrm>
          <a:prstGeom prst="rect">
            <a:avLst/>
          </a:prstGeom>
        </p:spPr>
      </p:pic>
      <p:pic>
        <p:nvPicPr>
          <p:cNvPr id="6" name="図 5">
            <a:extLst>
              <a:ext uri="{FF2B5EF4-FFF2-40B4-BE49-F238E27FC236}">
                <a16:creationId xmlns:a16="http://schemas.microsoft.com/office/drawing/2014/main" id="{9B53D1E2-81FD-EEE9-8E96-6C7C5A03BBA9}"/>
              </a:ext>
            </a:extLst>
          </p:cNvPr>
          <p:cNvPicPr>
            <a:picLocks noChangeAspect="1"/>
          </p:cNvPicPr>
          <p:nvPr/>
        </p:nvPicPr>
        <p:blipFill>
          <a:blip r:embed="rId2"/>
          <a:srcRect l="2073" t="15872" r="76193" b="52077"/>
          <a:stretch>
            <a:fillRect/>
          </a:stretch>
        </p:blipFill>
        <p:spPr>
          <a:xfrm>
            <a:off x="104707" y="62630"/>
            <a:ext cx="2558059" cy="2700173"/>
          </a:xfrm>
          <a:prstGeom prst="rect">
            <a:avLst/>
          </a:prstGeom>
        </p:spPr>
      </p:pic>
    </p:spTree>
    <p:extLst>
      <p:ext uri="{BB962C8B-B14F-4D97-AF65-F5344CB8AC3E}">
        <p14:creationId xmlns:p14="http://schemas.microsoft.com/office/powerpoint/2010/main" val="207539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E8A14-1D91-6EF7-F62E-F5A41B6D8B36}"/>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001730D8-6E36-6962-F973-D6151FD86523}"/>
              </a:ext>
            </a:extLst>
          </p:cNvPr>
          <p:cNvPicPr>
            <a:picLocks noChangeAspect="1"/>
          </p:cNvPicPr>
          <p:nvPr/>
        </p:nvPicPr>
        <p:blipFill>
          <a:blip r:embed="rId2"/>
          <a:stretch>
            <a:fillRect/>
          </a:stretch>
        </p:blipFill>
        <p:spPr>
          <a:xfrm>
            <a:off x="0" y="160567"/>
            <a:ext cx="9144000" cy="6536866"/>
          </a:xfrm>
          <a:prstGeom prst="rect">
            <a:avLst/>
          </a:prstGeom>
        </p:spPr>
      </p:pic>
      <p:pic>
        <p:nvPicPr>
          <p:cNvPr id="4" name="図 3">
            <a:extLst>
              <a:ext uri="{FF2B5EF4-FFF2-40B4-BE49-F238E27FC236}">
                <a16:creationId xmlns:a16="http://schemas.microsoft.com/office/drawing/2014/main" id="{D45296E5-9646-BF7B-B319-1489B3B76531}"/>
              </a:ext>
            </a:extLst>
          </p:cNvPr>
          <p:cNvPicPr>
            <a:picLocks noChangeAspect="1"/>
          </p:cNvPicPr>
          <p:nvPr/>
        </p:nvPicPr>
        <p:blipFill>
          <a:blip r:embed="rId2"/>
          <a:srcRect l="78009" t="37372" r="3009" b="40674"/>
          <a:stretch>
            <a:fillRect/>
          </a:stretch>
        </p:blipFill>
        <p:spPr>
          <a:xfrm>
            <a:off x="6056178" y="1663701"/>
            <a:ext cx="3041255" cy="2514600"/>
          </a:xfrm>
          <a:prstGeom prst="rect">
            <a:avLst/>
          </a:prstGeom>
        </p:spPr>
      </p:pic>
      <p:pic>
        <p:nvPicPr>
          <p:cNvPr id="5" name="図 4">
            <a:extLst>
              <a:ext uri="{FF2B5EF4-FFF2-40B4-BE49-F238E27FC236}">
                <a16:creationId xmlns:a16="http://schemas.microsoft.com/office/drawing/2014/main" id="{C02C05E4-8A1E-1977-9335-2DDE13754AD6}"/>
              </a:ext>
            </a:extLst>
          </p:cNvPr>
          <p:cNvPicPr>
            <a:picLocks noChangeAspect="1"/>
          </p:cNvPicPr>
          <p:nvPr/>
        </p:nvPicPr>
        <p:blipFill>
          <a:blip r:embed="rId2"/>
          <a:srcRect l="77222" t="61532" r="2176" b="18979"/>
          <a:stretch>
            <a:fillRect/>
          </a:stretch>
        </p:blipFill>
        <p:spPr>
          <a:xfrm>
            <a:off x="6071855" y="4176581"/>
            <a:ext cx="3009900" cy="2035435"/>
          </a:xfrm>
          <a:prstGeom prst="rect">
            <a:avLst/>
          </a:prstGeom>
        </p:spPr>
      </p:pic>
      <p:pic>
        <p:nvPicPr>
          <p:cNvPr id="6" name="図 5">
            <a:extLst>
              <a:ext uri="{FF2B5EF4-FFF2-40B4-BE49-F238E27FC236}">
                <a16:creationId xmlns:a16="http://schemas.microsoft.com/office/drawing/2014/main" id="{D338769E-5912-A23F-6B46-2CFDEBEC540E}"/>
              </a:ext>
            </a:extLst>
          </p:cNvPr>
          <p:cNvPicPr>
            <a:picLocks noChangeAspect="1"/>
          </p:cNvPicPr>
          <p:nvPr/>
        </p:nvPicPr>
        <p:blipFill>
          <a:blip r:embed="rId2"/>
          <a:srcRect l="1804" t="18591" r="76297" b="32256"/>
          <a:stretch>
            <a:fillRect/>
          </a:stretch>
        </p:blipFill>
        <p:spPr>
          <a:xfrm>
            <a:off x="0" y="671390"/>
            <a:ext cx="2535765" cy="4069018"/>
          </a:xfrm>
          <a:prstGeom prst="rect">
            <a:avLst/>
          </a:prstGeom>
        </p:spPr>
      </p:pic>
    </p:spTree>
    <p:extLst>
      <p:ext uri="{BB962C8B-B14F-4D97-AF65-F5344CB8AC3E}">
        <p14:creationId xmlns:p14="http://schemas.microsoft.com/office/powerpoint/2010/main" val="355970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B86B9-7BFF-744C-0D8A-23C42B2281F4}"/>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C07FAA8-CD98-7CAE-EA73-884297E56B74}"/>
              </a:ext>
            </a:extLst>
          </p:cNvPr>
          <p:cNvPicPr>
            <a:picLocks noChangeAspect="1"/>
          </p:cNvPicPr>
          <p:nvPr/>
        </p:nvPicPr>
        <p:blipFill>
          <a:blip r:embed="rId2"/>
          <a:srcRect t="1169"/>
          <a:stretch>
            <a:fillRect/>
          </a:stretch>
        </p:blipFill>
        <p:spPr>
          <a:xfrm>
            <a:off x="9458" y="138894"/>
            <a:ext cx="9134542" cy="6580212"/>
          </a:xfrm>
          <a:prstGeom prst="rect">
            <a:avLst/>
          </a:prstGeom>
        </p:spPr>
      </p:pic>
      <p:pic>
        <p:nvPicPr>
          <p:cNvPr id="5" name="図 4">
            <a:extLst>
              <a:ext uri="{FF2B5EF4-FFF2-40B4-BE49-F238E27FC236}">
                <a16:creationId xmlns:a16="http://schemas.microsoft.com/office/drawing/2014/main" id="{8454646C-3B3B-BDF0-666D-EF8C4212EBCF}"/>
              </a:ext>
            </a:extLst>
          </p:cNvPr>
          <p:cNvPicPr>
            <a:picLocks noChangeAspect="1"/>
          </p:cNvPicPr>
          <p:nvPr/>
        </p:nvPicPr>
        <p:blipFill>
          <a:blip r:embed="rId2"/>
          <a:srcRect l="76273" t="22417" r="2270" b="61052"/>
          <a:stretch>
            <a:fillRect/>
          </a:stretch>
        </p:blipFill>
        <p:spPr>
          <a:xfrm>
            <a:off x="5696945" y="0"/>
            <a:ext cx="3437597" cy="1930401"/>
          </a:xfrm>
          <a:prstGeom prst="rect">
            <a:avLst/>
          </a:prstGeom>
        </p:spPr>
      </p:pic>
      <p:pic>
        <p:nvPicPr>
          <p:cNvPr id="6" name="図 5">
            <a:extLst>
              <a:ext uri="{FF2B5EF4-FFF2-40B4-BE49-F238E27FC236}">
                <a16:creationId xmlns:a16="http://schemas.microsoft.com/office/drawing/2014/main" id="{56E6C3E8-F62B-A71A-A347-2130B2F1A672}"/>
              </a:ext>
            </a:extLst>
          </p:cNvPr>
          <p:cNvPicPr>
            <a:picLocks noChangeAspect="1"/>
          </p:cNvPicPr>
          <p:nvPr/>
        </p:nvPicPr>
        <p:blipFill>
          <a:blip r:embed="rId2"/>
          <a:srcRect l="2074" t="61584" r="70537" b="17752"/>
          <a:stretch>
            <a:fillRect/>
          </a:stretch>
        </p:blipFill>
        <p:spPr>
          <a:xfrm>
            <a:off x="9458" y="3788833"/>
            <a:ext cx="3972245" cy="2184400"/>
          </a:xfrm>
          <a:prstGeom prst="rect">
            <a:avLst/>
          </a:prstGeom>
        </p:spPr>
      </p:pic>
    </p:spTree>
    <p:extLst>
      <p:ext uri="{BB962C8B-B14F-4D97-AF65-F5344CB8AC3E}">
        <p14:creationId xmlns:p14="http://schemas.microsoft.com/office/powerpoint/2010/main" val="316006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A8D1C-83E1-2F1D-DEF6-3D406283408B}"/>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073AE64D-47DD-4A94-8A2C-7E7108091DE0}"/>
              </a:ext>
            </a:extLst>
          </p:cNvPr>
          <p:cNvPicPr>
            <a:picLocks noChangeAspect="1"/>
          </p:cNvPicPr>
          <p:nvPr/>
        </p:nvPicPr>
        <p:blipFill>
          <a:blip r:embed="rId2"/>
          <a:stretch>
            <a:fillRect/>
          </a:stretch>
        </p:blipFill>
        <p:spPr>
          <a:xfrm>
            <a:off x="0" y="171333"/>
            <a:ext cx="9144000" cy="6515334"/>
          </a:xfrm>
          <a:prstGeom prst="rect">
            <a:avLst/>
          </a:prstGeom>
        </p:spPr>
      </p:pic>
      <p:pic>
        <p:nvPicPr>
          <p:cNvPr id="4" name="図 3">
            <a:extLst>
              <a:ext uri="{FF2B5EF4-FFF2-40B4-BE49-F238E27FC236}">
                <a16:creationId xmlns:a16="http://schemas.microsoft.com/office/drawing/2014/main" id="{E677C64B-7F67-B500-B7CD-4C9393291831}"/>
              </a:ext>
            </a:extLst>
          </p:cNvPr>
          <p:cNvPicPr>
            <a:picLocks noChangeAspect="1"/>
          </p:cNvPicPr>
          <p:nvPr/>
        </p:nvPicPr>
        <p:blipFill>
          <a:blip r:embed="rId2"/>
          <a:srcRect l="78170" t="34205" r="3432" b="43719"/>
          <a:stretch>
            <a:fillRect/>
          </a:stretch>
        </p:blipFill>
        <p:spPr>
          <a:xfrm>
            <a:off x="6777567" y="2156917"/>
            <a:ext cx="2389164" cy="2042549"/>
          </a:xfrm>
          <a:prstGeom prst="rect">
            <a:avLst/>
          </a:prstGeom>
        </p:spPr>
      </p:pic>
      <p:pic>
        <p:nvPicPr>
          <p:cNvPr id="5" name="図 4">
            <a:extLst>
              <a:ext uri="{FF2B5EF4-FFF2-40B4-BE49-F238E27FC236}">
                <a16:creationId xmlns:a16="http://schemas.microsoft.com/office/drawing/2014/main" id="{4E0E7465-8EBA-FBCF-E40E-81E9110B60E1}"/>
              </a:ext>
            </a:extLst>
          </p:cNvPr>
          <p:cNvPicPr>
            <a:picLocks noChangeAspect="1"/>
          </p:cNvPicPr>
          <p:nvPr/>
        </p:nvPicPr>
        <p:blipFill>
          <a:blip r:embed="rId2"/>
          <a:srcRect l="2824" t="18942" r="75463" b="61436"/>
          <a:stretch>
            <a:fillRect/>
          </a:stretch>
        </p:blipFill>
        <p:spPr>
          <a:xfrm>
            <a:off x="-22731" y="719667"/>
            <a:ext cx="2971578" cy="1913466"/>
          </a:xfrm>
          <a:prstGeom prst="rect">
            <a:avLst/>
          </a:prstGeom>
        </p:spPr>
      </p:pic>
    </p:spTree>
    <p:extLst>
      <p:ext uri="{BB962C8B-B14F-4D97-AF65-F5344CB8AC3E}">
        <p14:creationId xmlns:p14="http://schemas.microsoft.com/office/powerpoint/2010/main" val="423080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87441-AD4C-44AE-83CA-8B5EF2CDA9C5}"/>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BD32AA4C-E603-1950-053A-24DA2D154D84}"/>
              </a:ext>
            </a:extLst>
          </p:cNvPr>
          <p:cNvPicPr>
            <a:picLocks noChangeAspect="1"/>
          </p:cNvPicPr>
          <p:nvPr/>
        </p:nvPicPr>
        <p:blipFill>
          <a:blip r:embed="rId2"/>
          <a:stretch>
            <a:fillRect/>
          </a:stretch>
        </p:blipFill>
        <p:spPr>
          <a:xfrm>
            <a:off x="0" y="161253"/>
            <a:ext cx="9144000" cy="6535494"/>
          </a:xfrm>
          <a:prstGeom prst="rect">
            <a:avLst/>
          </a:prstGeom>
        </p:spPr>
      </p:pic>
      <p:pic>
        <p:nvPicPr>
          <p:cNvPr id="4" name="図 3">
            <a:extLst>
              <a:ext uri="{FF2B5EF4-FFF2-40B4-BE49-F238E27FC236}">
                <a16:creationId xmlns:a16="http://schemas.microsoft.com/office/drawing/2014/main" id="{8F8D7D32-CF40-CAA5-041D-9F7559C56D39}"/>
              </a:ext>
            </a:extLst>
          </p:cNvPr>
          <p:cNvPicPr>
            <a:picLocks noChangeAspect="1"/>
          </p:cNvPicPr>
          <p:nvPr/>
        </p:nvPicPr>
        <p:blipFill>
          <a:blip r:embed="rId2"/>
          <a:srcRect l="1945" t="17160" r="76389" b="55441"/>
          <a:stretch>
            <a:fillRect/>
          </a:stretch>
        </p:blipFill>
        <p:spPr>
          <a:xfrm>
            <a:off x="0" y="774699"/>
            <a:ext cx="2675467" cy="2418212"/>
          </a:xfrm>
          <a:prstGeom prst="rect">
            <a:avLst/>
          </a:prstGeom>
        </p:spPr>
      </p:pic>
    </p:spTree>
    <p:extLst>
      <p:ext uri="{BB962C8B-B14F-4D97-AF65-F5344CB8AC3E}">
        <p14:creationId xmlns:p14="http://schemas.microsoft.com/office/powerpoint/2010/main" val="61092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0F701-916F-0A82-EFCF-5C5F76614A24}"/>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3DBB86E5-1694-5D54-84F0-09F6649DF599}"/>
              </a:ext>
            </a:extLst>
          </p:cNvPr>
          <p:cNvPicPr>
            <a:picLocks noChangeAspect="1"/>
          </p:cNvPicPr>
          <p:nvPr/>
        </p:nvPicPr>
        <p:blipFill>
          <a:blip r:embed="rId2"/>
          <a:stretch>
            <a:fillRect/>
          </a:stretch>
        </p:blipFill>
        <p:spPr>
          <a:xfrm>
            <a:off x="42333" y="87041"/>
            <a:ext cx="9144000" cy="6599252"/>
          </a:xfrm>
          <a:prstGeom prst="rect">
            <a:avLst/>
          </a:prstGeom>
        </p:spPr>
      </p:pic>
      <p:pic>
        <p:nvPicPr>
          <p:cNvPr id="4" name="図 3">
            <a:extLst>
              <a:ext uri="{FF2B5EF4-FFF2-40B4-BE49-F238E27FC236}">
                <a16:creationId xmlns:a16="http://schemas.microsoft.com/office/drawing/2014/main" id="{7512F3E3-8892-8967-F6D9-E8D23A71D9A8}"/>
              </a:ext>
            </a:extLst>
          </p:cNvPr>
          <p:cNvPicPr>
            <a:picLocks noChangeAspect="1"/>
          </p:cNvPicPr>
          <p:nvPr/>
        </p:nvPicPr>
        <p:blipFill>
          <a:blip r:embed="rId2"/>
          <a:srcRect l="78056" t="33257" r="2916" b="44419"/>
          <a:stretch>
            <a:fillRect/>
          </a:stretch>
        </p:blipFill>
        <p:spPr>
          <a:xfrm>
            <a:off x="6431491" y="1663699"/>
            <a:ext cx="2754842" cy="2332567"/>
          </a:xfrm>
          <a:prstGeom prst="rect">
            <a:avLst/>
          </a:prstGeom>
        </p:spPr>
      </p:pic>
    </p:spTree>
    <p:extLst>
      <p:ext uri="{BB962C8B-B14F-4D97-AF65-F5344CB8AC3E}">
        <p14:creationId xmlns:p14="http://schemas.microsoft.com/office/powerpoint/2010/main" val="64411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91CD4-DAA9-42D7-F9A0-3BEBB510FEA4}"/>
            </a:ext>
          </a:extLst>
        </p:cNvPr>
        <p:cNvGrpSpPr/>
        <p:nvPr/>
      </p:nvGrpSpPr>
      <p:grpSpPr>
        <a:xfrm>
          <a:off x="0" y="0"/>
          <a:ext cx="0" cy="0"/>
          <a:chOff x="0" y="0"/>
          <a:chExt cx="0" cy="0"/>
        </a:xfrm>
      </p:grpSpPr>
      <p:pic>
        <p:nvPicPr>
          <p:cNvPr id="3" name="図 2" descr="グラフィカル ユーザー インターフェイス&#10;&#10;AI 生成コンテンツは誤りを含む可能性があります。">
            <a:extLst>
              <a:ext uri="{FF2B5EF4-FFF2-40B4-BE49-F238E27FC236}">
                <a16:creationId xmlns:a16="http://schemas.microsoft.com/office/drawing/2014/main" id="{FB5B1C46-D4CC-148F-1406-4627E9023BFC}"/>
              </a:ext>
            </a:extLst>
          </p:cNvPr>
          <p:cNvPicPr>
            <a:picLocks noChangeAspect="1"/>
          </p:cNvPicPr>
          <p:nvPr/>
        </p:nvPicPr>
        <p:blipFill>
          <a:blip r:embed="rId2"/>
          <a:stretch>
            <a:fillRect/>
          </a:stretch>
        </p:blipFill>
        <p:spPr>
          <a:xfrm>
            <a:off x="0" y="165119"/>
            <a:ext cx="9144000" cy="3774730"/>
          </a:xfrm>
          <a:prstGeom prst="rect">
            <a:avLst/>
          </a:prstGeom>
        </p:spPr>
      </p:pic>
      <p:sp>
        <p:nvSpPr>
          <p:cNvPr id="7" name="楕円 6">
            <a:extLst>
              <a:ext uri="{FF2B5EF4-FFF2-40B4-BE49-F238E27FC236}">
                <a16:creationId xmlns:a16="http://schemas.microsoft.com/office/drawing/2014/main" id="{A13AF3FF-2675-3FBB-8E5F-0EAE5C2BBD7A}"/>
              </a:ext>
            </a:extLst>
          </p:cNvPr>
          <p:cNvSpPr/>
          <p:nvPr/>
        </p:nvSpPr>
        <p:spPr>
          <a:xfrm>
            <a:off x="1669165" y="3042375"/>
            <a:ext cx="6124714" cy="77325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テキスト&#10;&#10;AI 生成コンテンツは誤りを含む可能性があります。">
            <a:extLst>
              <a:ext uri="{FF2B5EF4-FFF2-40B4-BE49-F238E27FC236}">
                <a16:creationId xmlns:a16="http://schemas.microsoft.com/office/drawing/2014/main" id="{D2306A41-AE19-C8D0-922E-9270523F1B7A}"/>
              </a:ext>
            </a:extLst>
          </p:cNvPr>
          <p:cNvPicPr>
            <a:picLocks noChangeAspect="1"/>
          </p:cNvPicPr>
          <p:nvPr/>
        </p:nvPicPr>
        <p:blipFill>
          <a:blip r:embed="rId3"/>
          <a:stretch>
            <a:fillRect/>
          </a:stretch>
        </p:blipFill>
        <p:spPr>
          <a:xfrm>
            <a:off x="130278" y="3939849"/>
            <a:ext cx="6159909" cy="3295199"/>
          </a:xfrm>
          <a:prstGeom prst="rect">
            <a:avLst/>
          </a:prstGeom>
        </p:spPr>
      </p:pic>
      <p:pic>
        <p:nvPicPr>
          <p:cNvPr id="6" name="図 5" descr="ダイアグラム が含まれている画像&#10;&#10;AI 生成コンテンツは誤りを含む可能性があります。">
            <a:extLst>
              <a:ext uri="{FF2B5EF4-FFF2-40B4-BE49-F238E27FC236}">
                <a16:creationId xmlns:a16="http://schemas.microsoft.com/office/drawing/2014/main" id="{308D9B7D-EF47-C5AC-EF58-BE50786049DD}"/>
              </a:ext>
            </a:extLst>
          </p:cNvPr>
          <p:cNvPicPr>
            <a:picLocks noChangeAspect="1"/>
          </p:cNvPicPr>
          <p:nvPr/>
        </p:nvPicPr>
        <p:blipFill>
          <a:blip r:embed="rId4"/>
          <a:stretch>
            <a:fillRect/>
          </a:stretch>
        </p:blipFill>
        <p:spPr>
          <a:xfrm>
            <a:off x="6270522" y="4145870"/>
            <a:ext cx="2743200" cy="1783229"/>
          </a:xfrm>
          <a:prstGeom prst="rect">
            <a:avLst/>
          </a:prstGeom>
          <a:ln>
            <a:solidFill>
              <a:schemeClr val="accent4"/>
            </a:solidFill>
          </a:ln>
        </p:spPr>
      </p:pic>
      <p:pic>
        <p:nvPicPr>
          <p:cNvPr id="2" name="図 1">
            <a:extLst>
              <a:ext uri="{FF2B5EF4-FFF2-40B4-BE49-F238E27FC236}">
                <a16:creationId xmlns:a16="http://schemas.microsoft.com/office/drawing/2014/main" id="{9A55D652-7FDA-8ABB-9A84-8462D0ADD9AC}"/>
              </a:ext>
            </a:extLst>
          </p:cNvPr>
          <p:cNvPicPr>
            <a:picLocks noChangeAspect="1"/>
          </p:cNvPicPr>
          <p:nvPr/>
        </p:nvPicPr>
        <p:blipFill>
          <a:blip r:embed="rId5"/>
          <a:stretch>
            <a:fillRect/>
          </a:stretch>
        </p:blipFill>
        <p:spPr>
          <a:xfrm>
            <a:off x="7351585" y="793911"/>
            <a:ext cx="1267020" cy="1258573"/>
          </a:xfrm>
          <a:prstGeom prst="rect">
            <a:avLst/>
          </a:prstGeom>
        </p:spPr>
      </p:pic>
    </p:spTree>
    <p:extLst>
      <p:ext uri="{BB962C8B-B14F-4D97-AF65-F5344CB8AC3E}">
        <p14:creationId xmlns:p14="http://schemas.microsoft.com/office/powerpoint/2010/main" val="45043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31499-A287-309B-210C-E640D649510D}"/>
            </a:ext>
          </a:extLst>
        </p:cNvPr>
        <p:cNvGrpSpPr/>
        <p:nvPr/>
      </p:nvGrpSpPr>
      <p:grpSpPr>
        <a:xfrm>
          <a:off x="0" y="0"/>
          <a:ext cx="0" cy="0"/>
          <a:chOff x="0" y="0"/>
          <a:chExt cx="0" cy="0"/>
        </a:xfrm>
      </p:grpSpPr>
      <p:pic>
        <p:nvPicPr>
          <p:cNvPr id="3" name="図 2" descr="黒い背景に白い文字がある&#10;&#10;AI 生成コンテンツは誤りを含む可能性があります。">
            <a:extLst>
              <a:ext uri="{FF2B5EF4-FFF2-40B4-BE49-F238E27FC236}">
                <a16:creationId xmlns:a16="http://schemas.microsoft.com/office/drawing/2014/main" id="{4E6A350A-2F51-AD50-4905-18FCE0FEF4EA}"/>
              </a:ext>
            </a:extLst>
          </p:cNvPr>
          <p:cNvPicPr>
            <a:picLocks noChangeAspect="1"/>
          </p:cNvPicPr>
          <p:nvPr/>
        </p:nvPicPr>
        <p:blipFill>
          <a:blip r:embed="rId2"/>
          <a:stretch>
            <a:fillRect/>
          </a:stretch>
        </p:blipFill>
        <p:spPr>
          <a:xfrm>
            <a:off x="34413" y="267951"/>
            <a:ext cx="9144000" cy="1809090"/>
          </a:xfrm>
          <a:prstGeom prst="rect">
            <a:avLst/>
          </a:prstGeom>
        </p:spPr>
      </p:pic>
      <p:pic>
        <p:nvPicPr>
          <p:cNvPr id="5" name="図 4" descr="テキスト&#10;&#10;AI 生成コンテンツは誤りを含む可能性があります。">
            <a:extLst>
              <a:ext uri="{FF2B5EF4-FFF2-40B4-BE49-F238E27FC236}">
                <a16:creationId xmlns:a16="http://schemas.microsoft.com/office/drawing/2014/main" id="{B5392FE9-E395-64A7-8895-91A97A1D6262}"/>
              </a:ext>
            </a:extLst>
          </p:cNvPr>
          <p:cNvPicPr>
            <a:picLocks noChangeAspect="1"/>
          </p:cNvPicPr>
          <p:nvPr/>
        </p:nvPicPr>
        <p:blipFill>
          <a:blip r:embed="rId3"/>
          <a:stretch>
            <a:fillRect/>
          </a:stretch>
        </p:blipFill>
        <p:spPr>
          <a:xfrm>
            <a:off x="128875" y="2008355"/>
            <a:ext cx="6511264" cy="4728738"/>
          </a:xfrm>
          <a:prstGeom prst="rect">
            <a:avLst/>
          </a:prstGeom>
        </p:spPr>
      </p:pic>
      <p:sp>
        <p:nvSpPr>
          <p:cNvPr id="6" name="楕円 5">
            <a:extLst>
              <a:ext uri="{FF2B5EF4-FFF2-40B4-BE49-F238E27FC236}">
                <a16:creationId xmlns:a16="http://schemas.microsoft.com/office/drawing/2014/main" id="{8C0F6C1C-7C03-1EE2-AD2C-2FC0945B3894}"/>
              </a:ext>
            </a:extLst>
          </p:cNvPr>
          <p:cNvSpPr/>
          <p:nvPr/>
        </p:nvSpPr>
        <p:spPr>
          <a:xfrm>
            <a:off x="196306" y="4430853"/>
            <a:ext cx="4443200" cy="50936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9F9AE5E8-19ED-F252-FC40-6C7169A19E0C}"/>
              </a:ext>
            </a:extLst>
          </p:cNvPr>
          <p:cNvSpPr/>
          <p:nvPr/>
        </p:nvSpPr>
        <p:spPr>
          <a:xfrm>
            <a:off x="385526" y="5988606"/>
            <a:ext cx="6138011" cy="50936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テキスト, 手紙&#10;&#10;AI 生成コンテンツは誤りを含む可能性があります。">
            <a:extLst>
              <a:ext uri="{FF2B5EF4-FFF2-40B4-BE49-F238E27FC236}">
                <a16:creationId xmlns:a16="http://schemas.microsoft.com/office/drawing/2014/main" id="{D2CCB18E-492D-387F-12D1-44B37AEFAA2D}"/>
              </a:ext>
            </a:extLst>
          </p:cNvPr>
          <p:cNvPicPr>
            <a:picLocks noChangeAspect="1"/>
          </p:cNvPicPr>
          <p:nvPr/>
        </p:nvPicPr>
        <p:blipFill>
          <a:blip r:embed="rId4"/>
          <a:stretch>
            <a:fillRect/>
          </a:stretch>
        </p:blipFill>
        <p:spPr>
          <a:xfrm>
            <a:off x="5633885" y="3408626"/>
            <a:ext cx="3466864" cy="1571412"/>
          </a:xfrm>
          <a:prstGeom prst="rect">
            <a:avLst/>
          </a:prstGeom>
          <a:ln>
            <a:solidFill>
              <a:schemeClr val="accent4"/>
            </a:solidFill>
          </a:ln>
        </p:spPr>
      </p:pic>
      <p:pic>
        <p:nvPicPr>
          <p:cNvPr id="4" name="図 3" descr="テキスト が含まれている画像&#10;&#10;AI 生成コンテンツは誤りを含む可能性があります。">
            <a:extLst>
              <a:ext uri="{FF2B5EF4-FFF2-40B4-BE49-F238E27FC236}">
                <a16:creationId xmlns:a16="http://schemas.microsoft.com/office/drawing/2014/main" id="{84CFFE4E-CB39-9E30-4CEC-05DCC28B70A4}"/>
              </a:ext>
            </a:extLst>
          </p:cNvPr>
          <p:cNvPicPr>
            <a:picLocks noChangeAspect="1"/>
          </p:cNvPicPr>
          <p:nvPr/>
        </p:nvPicPr>
        <p:blipFill>
          <a:blip r:embed="rId5"/>
          <a:srcRect r="6348" b="23719"/>
          <a:stretch>
            <a:fillRect/>
          </a:stretch>
        </p:blipFill>
        <p:spPr>
          <a:xfrm>
            <a:off x="5633885" y="4396347"/>
            <a:ext cx="3466960" cy="1571412"/>
          </a:xfrm>
          <a:prstGeom prst="rect">
            <a:avLst/>
          </a:prstGeom>
          <a:ln>
            <a:solidFill>
              <a:schemeClr val="accent4"/>
            </a:solidFill>
          </a:ln>
        </p:spPr>
      </p:pic>
      <p:pic>
        <p:nvPicPr>
          <p:cNvPr id="8" name="図 7">
            <a:extLst>
              <a:ext uri="{FF2B5EF4-FFF2-40B4-BE49-F238E27FC236}">
                <a16:creationId xmlns:a16="http://schemas.microsoft.com/office/drawing/2014/main" id="{D4092054-06FD-A6C2-1783-5D898D128376}"/>
              </a:ext>
            </a:extLst>
          </p:cNvPr>
          <p:cNvPicPr>
            <a:picLocks noChangeAspect="1"/>
          </p:cNvPicPr>
          <p:nvPr/>
        </p:nvPicPr>
        <p:blipFill>
          <a:blip r:embed="rId6"/>
          <a:stretch>
            <a:fillRect/>
          </a:stretch>
        </p:blipFill>
        <p:spPr>
          <a:xfrm>
            <a:off x="7367317" y="1995373"/>
            <a:ext cx="1267020" cy="1258573"/>
          </a:xfrm>
          <a:prstGeom prst="rect">
            <a:avLst/>
          </a:prstGeom>
        </p:spPr>
      </p:pic>
    </p:spTree>
    <p:extLst>
      <p:ext uri="{BB962C8B-B14F-4D97-AF65-F5344CB8AC3E}">
        <p14:creationId xmlns:p14="http://schemas.microsoft.com/office/powerpoint/2010/main" val="232058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3BDB0-32DE-10D2-6D5B-02258064152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CC1A474-FBA6-A676-A115-2074DC16ED3D}"/>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grpSp>
        <p:nvGrpSpPr>
          <p:cNvPr id="9" name="グループ化 8">
            <a:extLst>
              <a:ext uri="{FF2B5EF4-FFF2-40B4-BE49-F238E27FC236}">
                <a16:creationId xmlns:a16="http://schemas.microsoft.com/office/drawing/2014/main" id="{5F0313AF-5C06-EAC7-E1D5-923BEAE6B636}"/>
              </a:ext>
            </a:extLst>
          </p:cNvPr>
          <p:cNvGrpSpPr/>
          <p:nvPr/>
        </p:nvGrpSpPr>
        <p:grpSpPr>
          <a:xfrm>
            <a:off x="685085" y="335915"/>
            <a:ext cx="7771719" cy="6106658"/>
            <a:chOff x="522508" y="0"/>
            <a:chExt cx="8419362" cy="6615546"/>
          </a:xfrm>
        </p:grpSpPr>
        <p:pic>
          <p:nvPicPr>
            <p:cNvPr id="2" name="図 1">
              <a:extLst>
                <a:ext uri="{FF2B5EF4-FFF2-40B4-BE49-F238E27FC236}">
                  <a16:creationId xmlns:a16="http://schemas.microsoft.com/office/drawing/2014/main" id="{7FA21137-139E-7579-B8B4-B639996071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508" y="1670592"/>
              <a:ext cx="8419362" cy="4944954"/>
            </a:xfrm>
            <a:prstGeom prst="rect">
              <a:avLst/>
            </a:prstGeom>
          </p:spPr>
        </p:pic>
        <p:pic>
          <p:nvPicPr>
            <p:cNvPr id="3" name="図 2">
              <a:extLst>
                <a:ext uri="{FF2B5EF4-FFF2-40B4-BE49-F238E27FC236}">
                  <a16:creationId xmlns:a16="http://schemas.microsoft.com/office/drawing/2014/main" id="{AF44DE35-C9A1-EADD-5228-65A7BEC158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508" y="0"/>
              <a:ext cx="8419362" cy="1670592"/>
            </a:xfrm>
            <a:prstGeom prst="rect">
              <a:avLst/>
            </a:prstGeom>
          </p:spPr>
        </p:pic>
      </p:grpSp>
      <p:sp>
        <p:nvSpPr>
          <p:cNvPr id="17" name="テキスト ボックス 16">
            <a:extLst>
              <a:ext uri="{FF2B5EF4-FFF2-40B4-BE49-F238E27FC236}">
                <a16:creationId xmlns:a16="http://schemas.microsoft.com/office/drawing/2014/main" id="{9AA82246-FAAE-2B92-69E6-3B25F01A6D0E}"/>
              </a:ext>
            </a:extLst>
          </p:cNvPr>
          <p:cNvSpPr txBox="1"/>
          <p:nvPr/>
        </p:nvSpPr>
        <p:spPr>
          <a:xfrm rot="21221050">
            <a:off x="4343411" y="358412"/>
            <a:ext cx="4413388" cy="461665"/>
          </a:xfrm>
          <a:prstGeom prst="rect">
            <a:avLst/>
          </a:prstGeom>
          <a:solidFill>
            <a:srgbClr val="FFFF00"/>
          </a:solidFill>
          <a:ln w="38100">
            <a:solidFill>
              <a:schemeClr val="accent1"/>
            </a:solidFill>
          </a:ln>
        </p:spPr>
        <p:txBody>
          <a:bodyPr wrap="none" rtlCol="0">
            <a:spAutoFit/>
          </a:bodyPr>
          <a:lstStyle/>
          <a:p>
            <a:r>
              <a:rPr kumimoji="1" lang="ja-JP" altLang="en-US" sz="2400" b="1" dirty="0">
                <a:solidFill>
                  <a:srgbClr val="FF0000"/>
                </a:solidFill>
                <a:highlight>
                  <a:srgbClr val="EFE5DD"/>
                </a:highlight>
              </a:rPr>
              <a:t>知</a:t>
            </a:r>
            <a:r>
              <a:rPr kumimoji="1" lang="ja-JP" altLang="en-US" sz="2000" b="1" dirty="0">
                <a:solidFill>
                  <a:srgbClr val="FF0000"/>
                </a:solidFill>
                <a:highlight>
                  <a:srgbClr val="EFE5DD"/>
                </a:highlight>
              </a:rPr>
              <a:t>・徳・体</a:t>
            </a:r>
            <a:r>
              <a:rPr kumimoji="1" lang="ja-JP" altLang="en-US" b="1" dirty="0">
                <a:solidFill>
                  <a:srgbClr val="FF0000"/>
                </a:solidFill>
                <a:highlight>
                  <a:srgbClr val="EFE5DD"/>
                </a:highlight>
              </a:rPr>
              <a:t>  </a:t>
            </a:r>
            <a:r>
              <a:rPr kumimoji="1" lang="ja-JP" altLang="en-US" sz="2100" b="1" dirty="0">
                <a:solidFill>
                  <a:srgbClr val="FF0000"/>
                </a:solidFill>
              </a:rPr>
              <a:t>→  </a:t>
            </a:r>
            <a:r>
              <a:rPr kumimoji="1" lang="ja-JP" altLang="en-US" sz="2100" b="1" dirty="0">
                <a:solidFill>
                  <a:srgbClr val="FF0000"/>
                </a:solidFill>
                <a:highlight>
                  <a:srgbClr val="FEDAFC"/>
                </a:highlight>
              </a:rPr>
              <a:t>資質・能力の教育へ</a:t>
            </a:r>
          </a:p>
        </p:txBody>
      </p:sp>
      <p:sp>
        <p:nvSpPr>
          <p:cNvPr id="4" name="二等辺三角形 3">
            <a:extLst>
              <a:ext uri="{FF2B5EF4-FFF2-40B4-BE49-F238E27FC236}">
                <a16:creationId xmlns:a16="http://schemas.microsoft.com/office/drawing/2014/main" id="{404FEA7B-98B6-0C70-5829-3A80703141F6}"/>
              </a:ext>
            </a:extLst>
          </p:cNvPr>
          <p:cNvSpPr/>
          <p:nvPr/>
        </p:nvSpPr>
        <p:spPr>
          <a:xfrm rot="21245072">
            <a:off x="4080613" y="166504"/>
            <a:ext cx="980661" cy="906195"/>
          </a:xfrm>
          <a:prstGeom prst="triangl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A77D457-3529-04B7-C285-6CB0B79576B9}"/>
              </a:ext>
            </a:extLst>
          </p:cNvPr>
          <p:cNvSpPr txBox="1"/>
          <p:nvPr/>
        </p:nvSpPr>
        <p:spPr>
          <a:xfrm rot="21179216">
            <a:off x="6079920" y="1046365"/>
            <a:ext cx="2150872" cy="400110"/>
          </a:xfrm>
          <a:prstGeom prst="rect">
            <a:avLst/>
          </a:prstGeom>
          <a:noFill/>
        </p:spPr>
        <p:txBody>
          <a:bodyPr wrap="square" rtlCol="0">
            <a:spAutoFit/>
          </a:bodyPr>
          <a:lstStyle/>
          <a:p>
            <a:r>
              <a:rPr kumimoji="1" lang="ja-JP" altLang="en-US" sz="2000" b="1" dirty="0">
                <a:solidFill>
                  <a:schemeClr val="tx2"/>
                </a:solidFill>
                <a:highlight>
                  <a:srgbClr val="FDC3F7"/>
                </a:highlight>
                <a:latin typeface="AR P丸ゴシック体E" panose="020F0900000000000000" pitchFamily="50" charset="-128"/>
                <a:ea typeface="AR P丸ゴシック体E" panose="020F0900000000000000" pitchFamily="50" charset="-128"/>
              </a:rPr>
              <a:t>よく考える子・・？</a:t>
            </a:r>
          </a:p>
        </p:txBody>
      </p:sp>
      <p:sp>
        <p:nvSpPr>
          <p:cNvPr id="23" name="テキスト ボックス 22">
            <a:extLst>
              <a:ext uri="{FF2B5EF4-FFF2-40B4-BE49-F238E27FC236}">
                <a16:creationId xmlns:a16="http://schemas.microsoft.com/office/drawing/2014/main" id="{80BC1B9D-0495-0075-20C4-5A9673995878}"/>
              </a:ext>
            </a:extLst>
          </p:cNvPr>
          <p:cNvSpPr txBox="1"/>
          <p:nvPr/>
        </p:nvSpPr>
        <p:spPr>
          <a:xfrm>
            <a:off x="2257539" y="-88285"/>
            <a:ext cx="1795895" cy="707886"/>
          </a:xfrm>
          <a:prstGeom prst="rect">
            <a:avLst/>
          </a:prstGeom>
          <a:solidFill>
            <a:srgbClr val="FFFF00"/>
          </a:solidFill>
          <a:ln>
            <a:solidFill>
              <a:schemeClr val="accent1"/>
            </a:solidFill>
          </a:ln>
        </p:spPr>
        <p:txBody>
          <a:bodyPr wrap="square" rtlCol="0">
            <a:spAutoFit/>
          </a:bodyPr>
          <a:lstStyle/>
          <a:p>
            <a:pPr algn="ctr"/>
            <a:r>
              <a:rPr kumimoji="1" lang="ja-JP" altLang="en-US" sz="2000" b="1" dirty="0"/>
              <a:t>学習指導要領　</a:t>
            </a:r>
            <a:endParaRPr kumimoji="1" lang="en-US" altLang="ja-JP" sz="2000" b="1" dirty="0"/>
          </a:p>
          <a:p>
            <a:pPr algn="ctr"/>
            <a:r>
              <a:rPr kumimoji="1" lang="ja-JP" altLang="en-US" sz="2000" b="1" dirty="0"/>
              <a:t>総 　則</a:t>
            </a:r>
          </a:p>
        </p:txBody>
      </p:sp>
      <p:sp>
        <p:nvSpPr>
          <p:cNvPr id="25" name="テキスト ボックス 24">
            <a:extLst>
              <a:ext uri="{FF2B5EF4-FFF2-40B4-BE49-F238E27FC236}">
                <a16:creationId xmlns:a16="http://schemas.microsoft.com/office/drawing/2014/main" id="{296BDB83-46B8-22ED-301E-61665275EFC0}"/>
              </a:ext>
            </a:extLst>
          </p:cNvPr>
          <p:cNvSpPr txBox="1"/>
          <p:nvPr/>
        </p:nvSpPr>
        <p:spPr>
          <a:xfrm rot="21179216">
            <a:off x="4196734" y="1281746"/>
            <a:ext cx="1806547" cy="400110"/>
          </a:xfrm>
          <a:prstGeom prst="rect">
            <a:avLst/>
          </a:prstGeom>
          <a:noFill/>
        </p:spPr>
        <p:txBody>
          <a:bodyPr wrap="square" rtlCol="0">
            <a:spAutoFit/>
          </a:bodyPr>
          <a:lstStyle/>
          <a:p>
            <a:r>
              <a:rPr kumimoji="1" lang="ja-JP" altLang="en-US" sz="2000" b="1" dirty="0">
                <a:solidFill>
                  <a:schemeClr val="tx2"/>
                </a:solidFill>
                <a:highlight>
                  <a:srgbClr val="FDC3F7"/>
                </a:highlight>
                <a:latin typeface="AR P丸ゴシック体E" panose="020F0900000000000000" pitchFamily="50" charset="-128"/>
                <a:ea typeface="AR P丸ゴシック体E" panose="020F0900000000000000" pitchFamily="50" charset="-128"/>
              </a:rPr>
              <a:t>知識・理解？</a:t>
            </a:r>
          </a:p>
        </p:txBody>
      </p:sp>
      <p:sp>
        <p:nvSpPr>
          <p:cNvPr id="27" name="テキスト ボックス 26">
            <a:extLst>
              <a:ext uri="{FF2B5EF4-FFF2-40B4-BE49-F238E27FC236}">
                <a16:creationId xmlns:a16="http://schemas.microsoft.com/office/drawing/2014/main" id="{6EFBFD50-AC39-CE6F-55EA-F84A1885EA17}"/>
              </a:ext>
            </a:extLst>
          </p:cNvPr>
          <p:cNvSpPr txBox="1"/>
          <p:nvPr/>
        </p:nvSpPr>
        <p:spPr>
          <a:xfrm>
            <a:off x="878184" y="3249653"/>
            <a:ext cx="7368988" cy="2677656"/>
          </a:xfrm>
          <a:prstGeom prst="rect">
            <a:avLst/>
          </a:prstGeom>
          <a:solidFill>
            <a:srgbClr val="FEFDD3"/>
          </a:solidFill>
        </p:spPr>
        <p:txBody>
          <a:bodyPr wrap="square">
            <a:spAutoFit/>
          </a:bodyPr>
          <a:lstStyle/>
          <a:p>
            <a:r>
              <a:rPr lang="ja-JP" altLang="en-US" sz="2800" dirty="0">
                <a:latin typeface="AR丸ゴシック体E" panose="020F0909000000000000" pitchFamily="49" charset="-128"/>
                <a:ea typeface="AR丸ゴシック体E" panose="020F0909000000000000" pitchFamily="49" charset="-128"/>
              </a:rPr>
              <a:t>第１　目標 </a:t>
            </a:r>
            <a:endParaRPr lang="en-US" altLang="ja-JP" sz="2800" dirty="0">
              <a:latin typeface="AR丸ゴシック体E" panose="020F0909000000000000" pitchFamily="49" charset="-128"/>
              <a:ea typeface="AR丸ゴシック体E" panose="020F0909000000000000" pitchFamily="49" charset="-128"/>
            </a:endParaRPr>
          </a:p>
          <a:p>
            <a:r>
              <a:rPr lang="ja-JP" altLang="en-US" sz="2800" dirty="0">
                <a:latin typeface="AR丸ゴシック体E" panose="020F0909000000000000" pitchFamily="49" charset="-128"/>
                <a:ea typeface="AR丸ゴシック体E" panose="020F0909000000000000" pitchFamily="49" charset="-128"/>
              </a:rPr>
              <a:t>　</a:t>
            </a:r>
            <a:r>
              <a:rPr lang="ja-JP" altLang="en-US" sz="2800" dirty="0">
                <a:solidFill>
                  <a:srgbClr val="FF0000"/>
                </a:solidFill>
                <a:latin typeface="AR丸ゴシック体E" panose="020F0909000000000000" pitchFamily="49" charset="-128"/>
                <a:ea typeface="AR丸ゴシック体E" panose="020F0909000000000000" pitchFamily="49" charset="-128"/>
              </a:rPr>
              <a:t>探究的な見方・考え方</a:t>
            </a:r>
            <a:r>
              <a:rPr lang="ja-JP" altLang="en-US" sz="2800" dirty="0">
                <a:latin typeface="AR丸ゴシック体E" panose="020F0909000000000000" pitchFamily="49" charset="-128"/>
                <a:ea typeface="AR丸ゴシック体E" panose="020F0909000000000000" pitchFamily="49" charset="-128"/>
              </a:rPr>
              <a:t>を働かせ，</a:t>
            </a:r>
            <a:r>
              <a:rPr lang="ja-JP" altLang="en-US" sz="2800" dirty="0">
                <a:solidFill>
                  <a:srgbClr val="FF0000"/>
                </a:solidFill>
                <a:latin typeface="AR丸ゴシック体E" panose="020F0909000000000000" pitchFamily="49" charset="-128"/>
                <a:ea typeface="AR丸ゴシック体E" panose="020F0909000000000000" pitchFamily="49" charset="-128"/>
              </a:rPr>
              <a:t>横断的・総合的な学習を行う</a:t>
            </a:r>
            <a:r>
              <a:rPr lang="ja-JP" altLang="en-US" sz="2800" dirty="0">
                <a:latin typeface="AR丸ゴシック体E" panose="020F0909000000000000" pitchFamily="49" charset="-128"/>
                <a:ea typeface="AR丸ゴシック体E" panose="020F0909000000000000" pitchFamily="49" charset="-128"/>
              </a:rPr>
              <a:t>ことを通して，よりよく</a:t>
            </a:r>
            <a:r>
              <a:rPr lang="ja-JP" altLang="en-US" sz="2800" dirty="0">
                <a:solidFill>
                  <a:srgbClr val="FF0000"/>
                </a:solidFill>
                <a:latin typeface="AR丸ゴシック体E" panose="020F0909000000000000" pitchFamily="49" charset="-128"/>
                <a:ea typeface="AR丸ゴシック体E" panose="020F0909000000000000" pitchFamily="49" charset="-128"/>
              </a:rPr>
              <a:t>課題を解決し，自己の生き方を考えていく</a:t>
            </a:r>
            <a:r>
              <a:rPr lang="ja-JP" altLang="en-US" sz="2800" dirty="0">
                <a:latin typeface="AR丸ゴシック体E" panose="020F0909000000000000" pitchFamily="49" charset="-128"/>
                <a:ea typeface="AR丸ゴシック体E" panose="020F0909000000000000" pitchFamily="49" charset="-128"/>
              </a:rPr>
              <a:t>ための資質・能力を次のとおり育成することを目指す。</a:t>
            </a:r>
            <a:endParaRPr lang="en-US" altLang="ja-JP" sz="2800" dirty="0">
              <a:latin typeface="AR丸ゴシック体E" panose="020F0909000000000000" pitchFamily="49" charset="-128"/>
              <a:ea typeface="AR丸ゴシック体E" panose="020F0909000000000000" pitchFamily="49" charset="-128"/>
            </a:endParaRPr>
          </a:p>
        </p:txBody>
      </p:sp>
      <p:sp>
        <p:nvSpPr>
          <p:cNvPr id="8" name="テキスト ボックス 7">
            <a:extLst>
              <a:ext uri="{FF2B5EF4-FFF2-40B4-BE49-F238E27FC236}">
                <a16:creationId xmlns:a16="http://schemas.microsoft.com/office/drawing/2014/main" id="{F6B77B6F-E79A-01BC-1C55-EC2D72AA83D4}"/>
              </a:ext>
            </a:extLst>
          </p:cNvPr>
          <p:cNvSpPr txBox="1"/>
          <p:nvPr/>
        </p:nvSpPr>
        <p:spPr>
          <a:xfrm rot="21179216">
            <a:off x="5737747" y="727960"/>
            <a:ext cx="2773690" cy="400110"/>
          </a:xfrm>
          <a:prstGeom prst="rect">
            <a:avLst/>
          </a:prstGeom>
          <a:noFill/>
        </p:spPr>
        <p:txBody>
          <a:bodyPr wrap="square" rtlCol="0">
            <a:spAutoFit/>
          </a:bodyPr>
          <a:lstStyle/>
          <a:p>
            <a:r>
              <a:rPr kumimoji="1" lang="ja-JP" altLang="en-US" sz="2000" b="1" dirty="0">
                <a:solidFill>
                  <a:schemeClr val="tx2"/>
                </a:solidFill>
                <a:highlight>
                  <a:srgbClr val="FFFF00"/>
                </a:highlight>
                <a:latin typeface="AR P丸ゴシック体E" panose="020F0900000000000000" pitchFamily="50" charset="-128"/>
                <a:ea typeface="AR P丸ゴシック体E" panose="020F0900000000000000" pitchFamily="50" charset="-128"/>
              </a:rPr>
              <a:t>先生に言われたことを</a:t>
            </a:r>
          </a:p>
        </p:txBody>
      </p:sp>
      <p:sp>
        <p:nvSpPr>
          <p:cNvPr id="7" name="テキスト ボックス 6">
            <a:extLst>
              <a:ext uri="{FF2B5EF4-FFF2-40B4-BE49-F238E27FC236}">
                <a16:creationId xmlns:a16="http://schemas.microsoft.com/office/drawing/2014/main" id="{D4036916-496E-C556-3A8F-451469469916}"/>
              </a:ext>
            </a:extLst>
          </p:cNvPr>
          <p:cNvSpPr txBox="1"/>
          <p:nvPr/>
        </p:nvSpPr>
        <p:spPr>
          <a:xfrm rot="21179216">
            <a:off x="7061489" y="1291349"/>
            <a:ext cx="1540370" cy="400110"/>
          </a:xfrm>
          <a:prstGeom prst="rect">
            <a:avLst/>
          </a:prstGeom>
          <a:noFill/>
        </p:spPr>
        <p:txBody>
          <a:bodyPr wrap="square" rtlCol="0">
            <a:spAutoFit/>
          </a:bodyPr>
          <a:lstStyle/>
          <a:p>
            <a:r>
              <a:rPr kumimoji="1" lang="ja-JP" altLang="en-US" sz="2000" b="1" dirty="0">
                <a:solidFill>
                  <a:schemeClr val="tx2"/>
                </a:solidFill>
                <a:highlight>
                  <a:srgbClr val="FFFF00"/>
                </a:highlight>
                <a:latin typeface="AR P丸ゴシック体E" panose="020F0900000000000000" pitchFamily="50" charset="-128"/>
                <a:ea typeface="AR P丸ゴシック体E" panose="020F0900000000000000" pitchFamily="50" charset="-128"/>
              </a:rPr>
              <a:t>でいいの？</a:t>
            </a:r>
          </a:p>
        </p:txBody>
      </p:sp>
      <p:grpSp>
        <p:nvGrpSpPr>
          <p:cNvPr id="13" name="グループ化 12">
            <a:extLst>
              <a:ext uri="{FF2B5EF4-FFF2-40B4-BE49-F238E27FC236}">
                <a16:creationId xmlns:a16="http://schemas.microsoft.com/office/drawing/2014/main" id="{DB0744B0-BB0B-7A2A-B587-18C878CEA378}"/>
              </a:ext>
            </a:extLst>
          </p:cNvPr>
          <p:cNvGrpSpPr/>
          <p:nvPr/>
        </p:nvGrpSpPr>
        <p:grpSpPr>
          <a:xfrm>
            <a:off x="280826" y="1760528"/>
            <a:ext cx="4493539" cy="618692"/>
            <a:chOff x="4593724" y="1790646"/>
            <a:chExt cx="4344302" cy="618692"/>
          </a:xfrm>
          <a:solidFill>
            <a:srgbClr val="FFFF00"/>
          </a:solidFill>
        </p:grpSpPr>
        <p:sp>
          <p:nvSpPr>
            <p:cNvPr id="15" name="正方形/長方形 14">
              <a:extLst>
                <a:ext uri="{FF2B5EF4-FFF2-40B4-BE49-F238E27FC236}">
                  <a16:creationId xmlns:a16="http://schemas.microsoft.com/office/drawing/2014/main" id="{C4879885-5D28-5F8F-410B-FF0EE662097D}"/>
                </a:ext>
              </a:extLst>
            </p:cNvPr>
            <p:cNvSpPr/>
            <p:nvPr/>
          </p:nvSpPr>
          <p:spPr>
            <a:xfrm>
              <a:off x="4593724" y="1790646"/>
              <a:ext cx="4344302" cy="618692"/>
            </a:xfrm>
            <a:prstGeom prst="rect">
              <a:avLst/>
            </a:prstGeom>
            <a:grp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1" name="テキスト ボックス 10">
              <a:extLst>
                <a:ext uri="{FF2B5EF4-FFF2-40B4-BE49-F238E27FC236}">
                  <a16:creationId xmlns:a16="http://schemas.microsoft.com/office/drawing/2014/main" id="{FBA6ABAC-B978-6A79-796D-7CE867B06531}"/>
                </a:ext>
              </a:extLst>
            </p:cNvPr>
            <p:cNvSpPr txBox="1"/>
            <p:nvPr/>
          </p:nvSpPr>
          <p:spPr>
            <a:xfrm>
              <a:off x="4620835" y="1813205"/>
              <a:ext cx="4290080" cy="584775"/>
            </a:xfrm>
            <a:prstGeom prst="rect">
              <a:avLst/>
            </a:prstGeom>
            <a:grpFill/>
            <a:ln>
              <a:solidFill>
                <a:srgbClr val="FF0000"/>
              </a:solidFill>
            </a:ln>
          </p:spPr>
          <p:txBody>
            <a:bodyPr wrap="square" rtlCol="0">
              <a:spAutoFit/>
            </a:bodyPr>
            <a:lstStyle/>
            <a:p>
              <a:r>
                <a:rPr kumimoji="1" lang="ja-JP" altLang="en-US" sz="3200" dirty="0">
                  <a:latin typeface="AR丸ゴシック体E" panose="020F0909000000000000" pitchFamily="49" charset="-128"/>
                  <a:ea typeface="AR丸ゴシック体E" panose="020F0909000000000000" pitchFamily="49" charset="-128"/>
                </a:rPr>
                <a:t>①教育目標を明確に</a:t>
              </a:r>
              <a:r>
                <a:rPr kumimoji="1" lang="ja-JP" altLang="en-US" sz="3200" i="1" dirty="0">
                  <a:latin typeface="AR丸ゴシック体E" panose="020F0909000000000000" pitchFamily="49" charset="-128"/>
                  <a:ea typeface="AR丸ゴシック体E" panose="020F0909000000000000" pitchFamily="49" charset="-128"/>
                </a:rPr>
                <a:t>！</a:t>
              </a:r>
            </a:p>
          </p:txBody>
        </p:sp>
      </p:grpSp>
      <p:sp>
        <p:nvSpPr>
          <p:cNvPr id="29" name="テキスト ボックス 28">
            <a:extLst>
              <a:ext uri="{FF2B5EF4-FFF2-40B4-BE49-F238E27FC236}">
                <a16:creationId xmlns:a16="http://schemas.microsoft.com/office/drawing/2014/main" id="{C476C15B-DBF8-EA29-998F-6A5C3664E621}"/>
              </a:ext>
            </a:extLst>
          </p:cNvPr>
          <p:cNvSpPr txBox="1"/>
          <p:nvPr/>
        </p:nvSpPr>
        <p:spPr>
          <a:xfrm>
            <a:off x="3928068" y="2503339"/>
            <a:ext cx="4493538"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総合的な学習の時間の２の１に</a:t>
            </a:r>
          </a:p>
        </p:txBody>
      </p:sp>
      <p:sp>
        <p:nvSpPr>
          <p:cNvPr id="10" name="テキスト ボックス 9">
            <a:extLst>
              <a:ext uri="{FF2B5EF4-FFF2-40B4-BE49-F238E27FC236}">
                <a16:creationId xmlns:a16="http://schemas.microsoft.com/office/drawing/2014/main" id="{0DC6D9ED-4B16-F0D2-A67E-EBD7413F9081}"/>
              </a:ext>
            </a:extLst>
          </p:cNvPr>
          <p:cNvSpPr txBox="1"/>
          <p:nvPr/>
        </p:nvSpPr>
        <p:spPr>
          <a:xfrm>
            <a:off x="5819756" y="6399841"/>
            <a:ext cx="2800767" cy="461665"/>
          </a:xfrm>
          <a:prstGeom prst="rect">
            <a:avLst/>
          </a:prstGeom>
          <a:noFill/>
        </p:spPr>
        <p:txBody>
          <a:bodyPr wrap="none" rtlCol="0">
            <a:spAutoFit/>
          </a:bodyPr>
          <a:lstStyle/>
          <a:p>
            <a:r>
              <a:rPr lang="ja-JP" altLang="en-US" sz="1200" dirty="0"/>
              <a:t>文部科学省ホームページ学習指導要領</a:t>
            </a:r>
            <a:endParaRPr lang="en-US" altLang="ja-JP" sz="1200" dirty="0"/>
          </a:p>
          <a:p>
            <a:r>
              <a:rPr lang="ja-JP" altLang="en-US" sz="1200" dirty="0"/>
              <a:t>総則</a:t>
            </a:r>
            <a:r>
              <a:rPr lang="ja-JP" altLang="ja-JP" sz="1200" dirty="0"/>
              <a:t>を元に手島</a:t>
            </a:r>
            <a:r>
              <a:rPr lang="ja-JP" altLang="en-US" sz="1200" dirty="0"/>
              <a:t>が編集</a:t>
            </a:r>
            <a:endParaRPr lang="ja-JP" altLang="ja-JP" sz="1200" dirty="0"/>
          </a:p>
        </p:txBody>
      </p:sp>
      <p:sp>
        <p:nvSpPr>
          <p:cNvPr id="12" name="楕円 11">
            <a:extLst>
              <a:ext uri="{FF2B5EF4-FFF2-40B4-BE49-F238E27FC236}">
                <a16:creationId xmlns:a16="http://schemas.microsoft.com/office/drawing/2014/main" id="{D2EB80C7-D03C-B8BF-EA23-612A9E961311}"/>
              </a:ext>
            </a:extLst>
          </p:cNvPr>
          <p:cNvSpPr/>
          <p:nvPr/>
        </p:nvSpPr>
        <p:spPr>
          <a:xfrm>
            <a:off x="3174949" y="2480220"/>
            <a:ext cx="753119" cy="46166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56EE3FED-9AE3-461A-74B3-30523B47CB14}"/>
              </a:ext>
            </a:extLst>
          </p:cNvPr>
          <p:cNvSpPr txBox="1"/>
          <p:nvPr/>
        </p:nvSpPr>
        <p:spPr>
          <a:xfrm>
            <a:off x="-28724" y="-36310"/>
            <a:ext cx="2236510" cy="584775"/>
          </a:xfrm>
          <a:prstGeom prst="rect">
            <a:avLst/>
          </a:prstGeom>
          <a:noFill/>
        </p:spPr>
        <p:txBody>
          <a:bodyPr wrap="none" rtlCol="0">
            <a:spAutoFit/>
          </a:bodyPr>
          <a:lstStyle/>
          <a:p>
            <a:r>
              <a:rPr kumimoji="1" lang="ja-JP" altLang="en-US" sz="3200" dirty="0">
                <a:highlight>
                  <a:srgbClr val="FFFF00"/>
                </a:highlight>
                <a:latin typeface="AR丸ゴシック体E" panose="020F0909000000000000" pitchFamily="49" charset="-128"/>
                <a:ea typeface="AR丸ゴシック体E" panose="020F0909000000000000" pitchFamily="49" charset="-128"/>
              </a:rPr>
              <a:t>文部科学省</a:t>
            </a:r>
          </a:p>
        </p:txBody>
      </p:sp>
      <p:cxnSp>
        <p:nvCxnSpPr>
          <p:cNvPr id="26" name="直線コネクタ 25">
            <a:extLst>
              <a:ext uri="{FF2B5EF4-FFF2-40B4-BE49-F238E27FC236}">
                <a16:creationId xmlns:a16="http://schemas.microsoft.com/office/drawing/2014/main" id="{676EC8F9-0058-DD65-9D52-E352E8F04F35}"/>
              </a:ext>
            </a:extLst>
          </p:cNvPr>
          <p:cNvCxnSpPr>
            <a:cxnSpLocks/>
          </p:cNvCxnSpPr>
          <p:nvPr/>
        </p:nvCxnSpPr>
        <p:spPr>
          <a:xfrm>
            <a:off x="4820472" y="2157245"/>
            <a:ext cx="2513699" cy="909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4" name="図 13">
            <a:extLst>
              <a:ext uri="{FF2B5EF4-FFF2-40B4-BE49-F238E27FC236}">
                <a16:creationId xmlns:a16="http://schemas.microsoft.com/office/drawing/2014/main" id="{9A95234D-0A4B-0372-5892-8AD34FE0653A}"/>
              </a:ext>
            </a:extLst>
          </p:cNvPr>
          <p:cNvPicPr>
            <a:picLocks noChangeAspect="1"/>
          </p:cNvPicPr>
          <p:nvPr/>
        </p:nvPicPr>
        <p:blipFill>
          <a:blip r:embed="rId5"/>
          <a:srcRect r="6897" b="4927"/>
          <a:stretch>
            <a:fillRect/>
          </a:stretch>
        </p:blipFill>
        <p:spPr>
          <a:xfrm>
            <a:off x="5251292" y="2884297"/>
            <a:ext cx="3549109" cy="3522191"/>
          </a:xfrm>
          <a:prstGeom prst="rect">
            <a:avLst/>
          </a:prstGeom>
        </p:spPr>
      </p:pic>
      <p:grpSp>
        <p:nvGrpSpPr>
          <p:cNvPr id="32" name="グループ化 31">
            <a:extLst>
              <a:ext uri="{FF2B5EF4-FFF2-40B4-BE49-F238E27FC236}">
                <a16:creationId xmlns:a16="http://schemas.microsoft.com/office/drawing/2014/main" id="{3517EB5E-9319-0346-E4A4-2B4609426574}"/>
              </a:ext>
            </a:extLst>
          </p:cNvPr>
          <p:cNvGrpSpPr/>
          <p:nvPr/>
        </p:nvGrpSpPr>
        <p:grpSpPr>
          <a:xfrm>
            <a:off x="7709979" y="3302008"/>
            <a:ext cx="642009" cy="1798116"/>
            <a:chOff x="10455158" y="35186"/>
            <a:chExt cx="642009" cy="1798116"/>
          </a:xfrm>
        </p:grpSpPr>
        <p:sp>
          <p:nvSpPr>
            <p:cNvPr id="19" name="正方形/長方形 18">
              <a:extLst>
                <a:ext uri="{FF2B5EF4-FFF2-40B4-BE49-F238E27FC236}">
                  <a16:creationId xmlns:a16="http://schemas.microsoft.com/office/drawing/2014/main" id="{13964E4D-080F-4A55-8A11-89F0FFC456ED}"/>
                </a:ext>
              </a:extLst>
            </p:cNvPr>
            <p:cNvSpPr/>
            <p:nvPr/>
          </p:nvSpPr>
          <p:spPr>
            <a:xfrm rot="1668654">
              <a:off x="10455158" y="35186"/>
              <a:ext cx="595998" cy="1798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C4C539E-A006-7891-2AC8-B96BB354838E}"/>
                </a:ext>
              </a:extLst>
            </p:cNvPr>
            <p:cNvSpPr txBox="1"/>
            <p:nvPr/>
          </p:nvSpPr>
          <p:spPr>
            <a:xfrm rot="1668654">
              <a:off x="10456694" y="80281"/>
              <a:ext cx="640473" cy="1733808"/>
            </a:xfrm>
            <a:prstGeom prst="rect">
              <a:avLst/>
            </a:prstGeom>
            <a:noFill/>
            <a:ln>
              <a:noFill/>
            </a:ln>
          </p:spPr>
          <p:txBody>
            <a:bodyPr vert="eaVert"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校長先生</a:t>
              </a:r>
            </a:p>
          </p:txBody>
        </p:sp>
      </p:grpSp>
      <p:grpSp>
        <p:nvGrpSpPr>
          <p:cNvPr id="33" name="グループ化 32">
            <a:extLst>
              <a:ext uri="{FF2B5EF4-FFF2-40B4-BE49-F238E27FC236}">
                <a16:creationId xmlns:a16="http://schemas.microsoft.com/office/drawing/2014/main" id="{F3B6BBAE-FCEC-1769-E5A5-6A55EDA68B7D}"/>
              </a:ext>
            </a:extLst>
          </p:cNvPr>
          <p:cNvGrpSpPr/>
          <p:nvPr/>
        </p:nvGrpSpPr>
        <p:grpSpPr>
          <a:xfrm>
            <a:off x="7477503" y="5007818"/>
            <a:ext cx="1180875" cy="1136593"/>
            <a:chOff x="2676422" y="1538134"/>
            <a:chExt cx="1180875" cy="1136593"/>
          </a:xfrm>
        </p:grpSpPr>
        <p:pic>
          <p:nvPicPr>
            <p:cNvPr id="34" name="図 33" descr="挿絵 が含まれている画像&#10;&#10;AI 生成コンテンツは誤りを含む可能性があります。">
              <a:extLst>
                <a:ext uri="{FF2B5EF4-FFF2-40B4-BE49-F238E27FC236}">
                  <a16:creationId xmlns:a16="http://schemas.microsoft.com/office/drawing/2014/main" id="{8814ED70-66D6-2E04-CFC9-6E2FA6839ADB}"/>
                </a:ext>
              </a:extLst>
            </p:cNvPr>
            <p:cNvPicPr>
              <a:picLocks noChangeAspect="1"/>
            </p:cNvPicPr>
            <p:nvPr/>
          </p:nvPicPr>
          <p:blipFill>
            <a:blip r:embed="rId6"/>
            <a:stretch>
              <a:fillRect/>
            </a:stretch>
          </p:blipFill>
          <p:spPr>
            <a:xfrm>
              <a:off x="2676422" y="1538134"/>
              <a:ext cx="1180875" cy="1136593"/>
            </a:xfrm>
            <a:prstGeom prst="rect">
              <a:avLst/>
            </a:prstGeom>
          </p:spPr>
        </p:pic>
        <p:sp>
          <p:nvSpPr>
            <p:cNvPr id="35" name="テキスト ボックス 34">
              <a:extLst>
                <a:ext uri="{FF2B5EF4-FFF2-40B4-BE49-F238E27FC236}">
                  <a16:creationId xmlns:a16="http://schemas.microsoft.com/office/drawing/2014/main" id="{E724BE05-8B0D-7566-E721-36D872A0532B}"/>
                </a:ext>
              </a:extLst>
            </p:cNvPr>
            <p:cNvSpPr txBox="1"/>
            <p:nvPr/>
          </p:nvSpPr>
          <p:spPr>
            <a:xfrm>
              <a:off x="2902907" y="1760483"/>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①</a:t>
              </a:r>
            </a:p>
          </p:txBody>
        </p:sp>
      </p:grpSp>
    </p:spTree>
    <p:extLst>
      <p:ext uri="{BB962C8B-B14F-4D97-AF65-F5344CB8AC3E}">
        <p14:creationId xmlns:p14="http://schemas.microsoft.com/office/powerpoint/2010/main" val="186864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additive="base">
                                        <p:cTn id="14" dur="500" fill="hold"/>
                                        <p:tgtEl>
                                          <p:spTgt spid="33"/>
                                        </p:tgtEl>
                                        <p:attrNameLst>
                                          <p:attrName>ppt_x</p:attrName>
                                        </p:attrNameLst>
                                      </p:cBhvr>
                                      <p:tavLst>
                                        <p:tav tm="0">
                                          <p:val>
                                            <p:strVal val="0-#ppt_w/2"/>
                                          </p:val>
                                        </p:tav>
                                        <p:tav tm="100000">
                                          <p:val>
                                            <p:strVal val="#ppt_x"/>
                                          </p:val>
                                        </p:tav>
                                      </p:tavLst>
                                    </p:anim>
                                    <p:anim calcmode="lin" valueType="num">
                                      <p:cBhvr additive="base">
                                        <p:cTn id="15"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A1936-3ADB-4348-69B8-5BD0448372A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D0C379DB-A394-6442-C6A4-A0D20A1DC7D0}"/>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85F4EE85-828A-3B6C-388A-8CD844F6A5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2211" y="3076208"/>
            <a:ext cx="7982471" cy="3003082"/>
          </a:xfrm>
          <a:prstGeom prst="rect">
            <a:avLst/>
          </a:prstGeom>
          <a:ln>
            <a:solidFill>
              <a:schemeClr val="tx1"/>
            </a:solidFill>
          </a:ln>
        </p:spPr>
      </p:pic>
      <p:pic>
        <p:nvPicPr>
          <p:cNvPr id="4" name="図 3">
            <a:extLst>
              <a:ext uri="{FF2B5EF4-FFF2-40B4-BE49-F238E27FC236}">
                <a16:creationId xmlns:a16="http://schemas.microsoft.com/office/drawing/2014/main" id="{F714A589-5D07-47F0-6DF8-C95B57AE59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6424" y="32760"/>
            <a:ext cx="7982471" cy="2632366"/>
          </a:xfrm>
          <a:prstGeom prst="rect">
            <a:avLst/>
          </a:prstGeom>
          <a:ln>
            <a:solidFill>
              <a:schemeClr val="tx1"/>
            </a:solidFill>
          </a:ln>
        </p:spPr>
      </p:pic>
      <p:cxnSp>
        <p:nvCxnSpPr>
          <p:cNvPr id="8" name="直線コネクタ 7">
            <a:extLst>
              <a:ext uri="{FF2B5EF4-FFF2-40B4-BE49-F238E27FC236}">
                <a16:creationId xmlns:a16="http://schemas.microsoft.com/office/drawing/2014/main" id="{665549D4-932A-279F-D1BE-73D40BFA5C38}"/>
              </a:ext>
            </a:extLst>
          </p:cNvPr>
          <p:cNvCxnSpPr>
            <a:cxnSpLocks/>
          </p:cNvCxnSpPr>
          <p:nvPr/>
        </p:nvCxnSpPr>
        <p:spPr>
          <a:xfrm>
            <a:off x="972153" y="3913965"/>
            <a:ext cx="71804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楕円 4">
            <a:extLst>
              <a:ext uri="{FF2B5EF4-FFF2-40B4-BE49-F238E27FC236}">
                <a16:creationId xmlns:a16="http://schemas.microsoft.com/office/drawing/2014/main" id="{A721D287-CAE0-1C86-38EE-A7BEB1AB5860}"/>
              </a:ext>
            </a:extLst>
          </p:cNvPr>
          <p:cNvSpPr/>
          <p:nvPr/>
        </p:nvSpPr>
        <p:spPr>
          <a:xfrm>
            <a:off x="4143900" y="3533397"/>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7" name="テキスト ボックス 6">
            <a:extLst>
              <a:ext uri="{FF2B5EF4-FFF2-40B4-BE49-F238E27FC236}">
                <a16:creationId xmlns:a16="http://schemas.microsoft.com/office/drawing/2014/main" id="{E93C6B30-6B17-B4BB-9723-BBF1F04DC84B}"/>
              </a:ext>
            </a:extLst>
          </p:cNvPr>
          <p:cNvSpPr txBox="1"/>
          <p:nvPr/>
        </p:nvSpPr>
        <p:spPr>
          <a:xfrm>
            <a:off x="6804897" y="4719954"/>
            <a:ext cx="2339102"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教育活動の質の</a:t>
            </a:r>
          </a:p>
        </p:txBody>
      </p:sp>
      <p:sp>
        <p:nvSpPr>
          <p:cNvPr id="9" name="テキスト ボックス 8">
            <a:extLst>
              <a:ext uri="{FF2B5EF4-FFF2-40B4-BE49-F238E27FC236}">
                <a16:creationId xmlns:a16="http://schemas.microsoft.com/office/drawing/2014/main" id="{2E1D8BC9-6C78-01C6-98A9-C20E0FBDCC75}"/>
              </a:ext>
            </a:extLst>
          </p:cNvPr>
          <p:cNvSpPr txBox="1"/>
          <p:nvPr/>
        </p:nvSpPr>
        <p:spPr>
          <a:xfrm>
            <a:off x="62894" y="5063296"/>
            <a:ext cx="3262432"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向上を図っていくこと</a:t>
            </a:r>
          </a:p>
        </p:txBody>
      </p:sp>
      <p:sp>
        <p:nvSpPr>
          <p:cNvPr id="10" name="テキスト ボックス 9">
            <a:extLst>
              <a:ext uri="{FF2B5EF4-FFF2-40B4-BE49-F238E27FC236}">
                <a16:creationId xmlns:a16="http://schemas.microsoft.com/office/drawing/2014/main" id="{54F56545-7618-D791-0059-938A95D10E3F}"/>
              </a:ext>
            </a:extLst>
          </p:cNvPr>
          <p:cNvSpPr txBox="1"/>
          <p:nvPr/>
        </p:nvSpPr>
        <p:spPr>
          <a:xfrm>
            <a:off x="5819756" y="6414129"/>
            <a:ext cx="2800767" cy="461665"/>
          </a:xfrm>
          <a:prstGeom prst="rect">
            <a:avLst/>
          </a:prstGeom>
          <a:noFill/>
        </p:spPr>
        <p:txBody>
          <a:bodyPr wrap="none" rtlCol="0">
            <a:spAutoFit/>
          </a:bodyPr>
          <a:lstStyle/>
          <a:p>
            <a:r>
              <a:rPr lang="ja-JP" altLang="en-US" sz="1200" dirty="0"/>
              <a:t>文部科学省ホームページ学習指導要領</a:t>
            </a:r>
            <a:endParaRPr lang="en-US" altLang="ja-JP" sz="1200" dirty="0"/>
          </a:p>
          <a:p>
            <a:r>
              <a:rPr lang="ja-JP" altLang="en-US" sz="1200" dirty="0"/>
              <a:t>総則</a:t>
            </a:r>
            <a:r>
              <a:rPr lang="ja-JP" altLang="ja-JP" sz="1200" dirty="0"/>
              <a:t>を元に手島</a:t>
            </a:r>
            <a:r>
              <a:rPr lang="ja-JP" altLang="en-US" sz="1200" dirty="0"/>
              <a:t>が編集</a:t>
            </a:r>
            <a:endParaRPr lang="ja-JP" altLang="ja-JP" sz="1200" dirty="0"/>
          </a:p>
        </p:txBody>
      </p:sp>
      <p:sp>
        <p:nvSpPr>
          <p:cNvPr id="12" name="テキスト ボックス 11">
            <a:extLst>
              <a:ext uri="{FF2B5EF4-FFF2-40B4-BE49-F238E27FC236}">
                <a16:creationId xmlns:a16="http://schemas.microsoft.com/office/drawing/2014/main" id="{E1508CDD-4E52-B66C-C3A6-94F04FF49C3B}"/>
              </a:ext>
            </a:extLst>
          </p:cNvPr>
          <p:cNvSpPr txBox="1"/>
          <p:nvPr/>
        </p:nvSpPr>
        <p:spPr>
          <a:xfrm>
            <a:off x="3895414" y="326109"/>
            <a:ext cx="4819215" cy="584775"/>
          </a:xfrm>
          <a:prstGeom prst="rect">
            <a:avLst/>
          </a:prstGeom>
          <a:solidFill>
            <a:srgbClr val="FFFF00"/>
          </a:solidFill>
          <a:ln w="57150">
            <a:solidFill>
              <a:srgbClr val="FF0000"/>
            </a:solidFill>
          </a:ln>
        </p:spPr>
        <p:txBody>
          <a:bodyPr wrap="square">
            <a:spAutoFit/>
          </a:bodyPr>
          <a:lstStyle/>
          <a:p>
            <a:pPr algn="ctr"/>
            <a:r>
              <a:rPr kumimoji="1" lang="ja-JP" altLang="en-US" sz="3200" dirty="0">
                <a:solidFill>
                  <a:schemeClr val="tx1"/>
                </a:solidFill>
                <a:highlight>
                  <a:srgbClr val="FFFF00"/>
                </a:highlight>
                <a:latin typeface="AR丸ゴシック体E" panose="020F0909000000000000" pitchFamily="49" charset="-128"/>
                <a:ea typeface="AR丸ゴシック体E" panose="020F0909000000000000" pitchFamily="49" charset="-128"/>
              </a:rPr>
              <a:t>② 学びをつなげよう！</a:t>
            </a:r>
          </a:p>
        </p:txBody>
      </p:sp>
      <p:pic>
        <p:nvPicPr>
          <p:cNvPr id="11" name="図 10">
            <a:extLst>
              <a:ext uri="{FF2B5EF4-FFF2-40B4-BE49-F238E27FC236}">
                <a16:creationId xmlns:a16="http://schemas.microsoft.com/office/drawing/2014/main" id="{520A052F-E82A-CA4E-575E-0B8144E58972}"/>
              </a:ext>
            </a:extLst>
          </p:cNvPr>
          <p:cNvPicPr>
            <a:picLocks noChangeAspect="1"/>
          </p:cNvPicPr>
          <p:nvPr/>
        </p:nvPicPr>
        <p:blipFill>
          <a:blip r:embed="rId5"/>
          <a:srcRect r="6897" b="4927"/>
          <a:stretch>
            <a:fillRect/>
          </a:stretch>
        </p:blipFill>
        <p:spPr>
          <a:xfrm>
            <a:off x="6146830" y="958899"/>
            <a:ext cx="2949127" cy="2926760"/>
          </a:xfrm>
          <a:prstGeom prst="rect">
            <a:avLst/>
          </a:prstGeom>
        </p:spPr>
      </p:pic>
      <p:grpSp>
        <p:nvGrpSpPr>
          <p:cNvPr id="15" name="グループ化 14">
            <a:extLst>
              <a:ext uri="{FF2B5EF4-FFF2-40B4-BE49-F238E27FC236}">
                <a16:creationId xmlns:a16="http://schemas.microsoft.com/office/drawing/2014/main" id="{163DFF4E-4F5F-5E8E-D121-DE4708EC1B1D}"/>
              </a:ext>
            </a:extLst>
          </p:cNvPr>
          <p:cNvGrpSpPr/>
          <p:nvPr/>
        </p:nvGrpSpPr>
        <p:grpSpPr>
          <a:xfrm>
            <a:off x="7905100" y="1321966"/>
            <a:ext cx="1146147" cy="1542055"/>
            <a:chOff x="7272998" y="2177184"/>
            <a:chExt cx="1146147" cy="1542055"/>
          </a:xfrm>
        </p:grpSpPr>
        <p:cxnSp>
          <p:nvCxnSpPr>
            <p:cNvPr id="6" name="直線コネクタ 5">
              <a:extLst>
                <a:ext uri="{FF2B5EF4-FFF2-40B4-BE49-F238E27FC236}">
                  <a16:creationId xmlns:a16="http://schemas.microsoft.com/office/drawing/2014/main" id="{42C9F2B7-D0E2-021D-5605-2FEF3515A3DF}"/>
                </a:ext>
              </a:extLst>
            </p:cNvPr>
            <p:cNvCxnSpPr/>
            <p:nvPr/>
          </p:nvCxnSpPr>
          <p:spPr>
            <a:xfrm>
              <a:off x="7272998" y="3533397"/>
              <a:ext cx="1146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F63483DE-29F2-6A4E-7A2F-02023F364EED}"/>
                </a:ext>
              </a:extLst>
            </p:cNvPr>
            <p:cNvSpPr/>
            <p:nvPr/>
          </p:nvSpPr>
          <p:spPr>
            <a:xfrm rot="1668654">
              <a:off x="7509689" y="2197708"/>
              <a:ext cx="556537" cy="15215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3CDDF17-EE97-362F-CA4F-7B730D22EAC2}"/>
                </a:ext>
              </a:extLst>
            </p:cNvPr>
            <p:cNvSpPr txBox="1"/>
            <p:nvPr/>
          </p:nvSpPr>
          <p:spPr>
            <a:xfrm rot="1668654">
              <a:off x="7450932" y="2177184"/>
              <a:ext cx="615553" cy="1535036"/>
            </a:xfrm>
            <a:prstGeom prst="rect">
              <a:avLst/>
            </a:prstGeom>
            <a:noFill/>
            <a:ln>
              <a:noFill/>
            </a:ln>
          </p:spPr>
          <p:txBody>
            <a:bodyPr vert="eaVert"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先生がた</a:t>
              </a:r>
            </a:p>
          </p:txBody>
        </p:sp>
      </p:grpSp>
      <p:grpSp>
        <p:nvGrpSpPr>
          <p:cNvPr id="16" name="グループ化 15">
            <a:extLst>
              <a:ext uri="{FF2B5EF4-FFF2-40B4-BE49-F238E27FC236}">
                <a16:creationId xmlns:a16="http://schemas.microsoft.com/office/drawing/2014/main" id="{156CBC35-50FE-D53C-73E8-2BD03A97ECBC}"/>
              </a:ext>
            </a:extLst>
          </p:cNvPr>
          <p:cNvGrpSpPr/>
          <p:nvPr/>
        </p:nvGrpSpPr>
        <p:grpSpPr>
          <a:xfrm>
            <a:off x="7855311" y="2797024"/>
            <a:ext cx="1180875" cy="1136593"/>
            <a:chOff x="4090063" y="1541209"/>
            <a:chExt cx="1180875" cy="1136593"/>
          </a:xfrm>
        </p:grpSpPr>
        <p:pic>
          <p:nvPicPr>
            <p:cNvPr id="17" name="図 16" descr="挿絵 が含まれている画像&#10;&#10;AI 生成コンテンツは誤りを含む可能性があります。">
              <a:extLst>
                <a:ext uri="{FF2B5EF4-FFF2-40B4-BE49-F238E27FC236}">
                  <a16:creationId xmlns:a16="http://schemas.microsoft.com/office/drawing/2014/main" id="{96A8ECBD-F7AC-C926-2D04-79324608F87E}"/>
                </a:ext>
              </a:extLst>
            </p:cNvPr>
            <p:cNvPicPr>
              <a:picLocks noChangeAspect="1"/>
            </p:cNvPicPr>
            <p:nvPr/>
          </p:nvPicPr>
          <p:blipFill>
            <a:blip r:embed="rId6"/>
            <a:stretch>
              <a:fillRect/>
            </a:stretch>
          </p:blipFill>
          <p:spPr>
            <a:xfrm>
              <a:off x="4090063" y="1541209"/>
              <a:ext cx="1180875" cy="1136593"/>
            </a:xfrm>
            <a:prstGeom prst="rect">
              <a:avLst/>
            </a:prstGeom>
          </p:spPr>
        </p:pic>
        <p:sp>
          <p:nvSpPr>
            <p:cNvPr id="18" name="テキスト ボックス 17">
              <a:extLst>
                <a:ext uri="{FF2B5EF4-FFF2-40B4-BE49-F238E27FC236}">
                  <a16:creationId xmlns:a16="http://schemas.microsoft.com/office/drawing/2014/main" id="{B40E4577-133D-59E2-1819-F3C8A96C54A3}"/>
                </a:ext>
              </a:extLst>
            </p:cNvPr>
            <p:cNvSpPr txBox="1"/>
            <p:nvPr/>
          </p:nvSpPr>
          <p:spPr>
            <a:xfrm>
              <a:off x="4321803" y="1760483"/>
              <a:ext cx="748923" cy="769441"/>
            </a:xfrm>
            <a:prstGeom prst="rect">
              <a:avLst/>
            </a:prstGeom>
            <a:noFill/>
          </p:spPr>
          <p:txBody>
            <a:bodyPr wrap="none" rtlCol="0">
              <a:spAutoFit/>
            </a:bodyPr>
            <a:lstStyle/>
            <a:p>
              <a:r>
                <a:rPr lang="ja-JP" altLang="en-US" sz="4400" b="1" dirty="0">
                  <a:latin typeface="AR P丸ゴシック体E" panose="020F0900000000000000" pitchFamily="50" charset="-128"/>
                  <a:ea typeface="AR P丸ゴシック体E" panose="020F0900000000000000" pitchFamily="50" charset="-128"/>
                </a:rPr>
                <a:t>②</a:t>
              </a:r>
              <a:endParaRPr kumimoji="1" lang="ja-JP" altLang="en-US" sz="4400" b="1" dirty="0">
                <a:latin typeface="AR P丸ゴシック体E" panose="020F0900000000000000" pitchFamily="50" charset="-128"/>
                <a:ea typeface="AR P丸ゴシック体E" panose="020F0900000000000000" pitchFamily="50" charset="-128"/>
              </a:endParaRPr>
            </a:p>
          </p:txBody>
        </p:sp>
      </p:grpSp>
    </p:spTree>
    <p:extLst>
      <p:ext uri="{BB962C8B-B14F-4D97-AF65-F5344CB8AC3E}">
        <p14:creationId xmlns:p14="http://schemas.microsoft.com/office/powerpoint/2010/main" val="320400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58E24C5E-23B1-462E-B496-3107EA5088F1}"/>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1626EAF1-E08F-4F4E-9EF0-FE3BE51D3B3F}"/>
              </a:ext>
            </a:extLst>
          </p:cNvPr>
          <p:cNvSpPr/>
          <p:nvPr/>
        </p:nvSpPr>
        <p:spPr>
          <a:xfrm>
            <a:off x="0" y="854181"/>
            <a:ext cx="8440615" cy="5551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22" name="正方形/長方形 21">
            <a:extLst>
              <a:ext uri="{FF2B5EF4-FFF2-40B4-BE49-F238E27FC236}">
                <a16:creationId xmlns:a16="http://schemas.microsoft.com/office/drawing/2014/main" id="{7DEA1C66-BDAC-4372-984A-7FE3A3857E57}"/>
              </a:ext>
            </a:extLst>
          </p:cNvPr>
          <p:cNvSpPr/>
          <p:nvPr/>
        </p:nvSpPr>
        <p:spPr>
          <a:xfrm>
            <a:off x="0" y="563612"/>
            <a:ext cx="9144000" cy="5855146"/>
          </a:xfrm>
          <a:prstGeom prst="rect">
            <a:avLst/>
          </a:prstGeom>
          <a:solidFill>
            <a:srgbClr val="F7FC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1" name="正方形/長方形 10"/>
          <p:cNvSpPr/>
          <p:nvPr/>
        </p:nvSpPr>
        <p:spPr>
          <a:xfrm>
            <a:off x="4817128" y="1874403"/>
            <a:ext cx="4003048" cy="3650097"/>
          </a:xfrm>
          <a:prstGeom prst="rect">
            <a:avLst/>
          </a:prstGeom>
          <a:solidFill>
            <a:schemeClr val="bg1"/>
          </a:solidFill>
          <a:ln w="66675" cmpd="thickThi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0" name="正方形/長方形 9"/>
          <p:cNvSpPr/>
          <p:nvPr/>
        </p:nvSpPr>
        <p:spPr>
          <a:xfrm>
            <a:off x="262174" y="1885149"/>
            <a:ext cx="3619998" cy="363935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4" name="テキスト ボックス 3"/>
          <p:cNvSpPr txBox="1"/>
          <p:nvPr/>
        </p:nvSpPr>
        <p:spPr>
          <a:xfrm>
            <a:off x="237452" y="2011955"/>
            <a:ext cx="8644374" cy="4587153"/>
          </a:xfrm>
          <a:prstGeom prst="rect">
            <a:avLst/>
          </a:prstGeom>
          <a:noFill/>
        </p:spPr>
        <p:txBody>
          <a:bodyPr wrap="square" rtlCol="0">
            <a:spAutoFit/>
          </a:bodyPr>
          <a:lstStyle/>
          <a:p>
            <a:r>
              <a:rPr lang="ja-JP" altLang="en-US" sz="2800" b="1" dirty="0">
                <a:solidFill>
                  <a:srgbClr val="FF0000"/>
                </a:solidFill>
              </a:rPr>
              <a:t>自分のよさや可能性を　　　</a:t>
            </a:r>
            <a:endParaRPr lang="en-US" altLang="ja-JP" sz="2800" b="1" dirty="0">
              <a:solidFill>
                <a:srgbClr val="FF0000"/>
              </a:solidFill>
            </a:endParaRPr>
          </a:p>
          <a:p>
            <a:r>
              <a:rPr lang="ja-JP" altLang="en-US" sz="2800" b="1" dirty="0">
                <a:solidFill>
                  <a:srgbClr val="FF0000"/>
                </a:solidFill>
              </a:rPr>
              <a:t>　　　　　</a:t>
            </a:r>
            <a:r>
              <a:rPr lang="ja-JP" altLang="en-US" sz="2000" b="1" dirty="0">
                <a:solidFill>
                  <a:srgbClr val="FF0000"/>
                </a:solidFill>
              </a:rPr>
              <a:t>　</a:t>
            </a:r>
            <a:r>
              <a:rPr lang="ja-JP" altLang="en-US" sz="2800" b="1" dirty="0">
                <a:solidFill>
                  <a:srgbClr val="FF0000"/>
                </a:solidFill>
              </a:rPr>
              <a:t>認識する </a:t>
            </a:r>
            <a:r>
              <a:rPr lang="ja-JP" altLang="en-US" b="1" dirty="0">
                <a:latin typeface="AR丸ゴシック体E" panose="020F0909000000000000" pitchFamily="49" charset="-128"/>
                <a:ea typeface="AR丸ゴシック体E" panose="020F0909000000000000" pitchFamily="49" charset="-128"/>
              </a:rPr>
              <a:t>とともに</a:t>
            </a:r>
            <a:r>
              <a:rPr lang="ja-JP" altLang="en-US" sz="1400" b="1" dirty="0">
                <a:solidFill>
                  <a:schemeClr val="accent5">
                    <a:lumMod val="75000"/>
                  </a:schemeClr>
                </a:solidFill>
                <a:latin typeface="AR丸ゴシック体E" panose="020F0909000000000000" pitchFamily="49" charset="-128"/>
                <a:ea typeface="AR丸ゴシック体E" panose="020F0909000000000000" pitchFamily="49" charset="-128"/>
              </a:rPr>
              <a:t>　</a:t>
            </a:r>
            <a:r>
              <a:rPr lang="ja-JP" altLang="en-US" sz="2800" b="1" dirty="0">
                <a:solidFill>
                  <a:schemeClr val="accent5">
                    <a:lumMod val="75000"/>
                  </a:schemeClr>
                </a:solidFill>
              </a:rPr>
              <a:t>あらゆる他者を価値の　　</a:t>
            </a:r>
            <a:endParaRPr lang="en-US" altLang="ja-JP" sz="2800" b="1" dirty="0">
              <a:solidFill>
                <a:schemeClr val="accent5">
                  <a:lumMod val="75000"/>
                </a:schemeClr>
              </a:solidFill>
            </a:endParaRPr>
          </a:p>
          <a:p>
            <a:pPr algn="ctr"/>
            <a:r>
              <a:rPr lang="ja-JP" altLang="en-US" sz="2800" b="1" dirty="0">
                <a:solidFill>
                  <a:schemeClr val="accent5">
                    <a:lumMod val="75000"/>
                  </a:schemeClr>
                </a:solidFill>
              </a:rPr>
              <a:t>　　　　　　　　　　　　</a:t>
            </a:r>
            <a:r>
              <a:rPr lang="ja-JP" altLang="en-US" sz="1400" b="1" dirty="0">
                <a:solidFill>
                  <a:schemeClr val="accent5">
                    <a:lumMod val="75000"/>
                  </a:schemeClr>
                </a:solidFill>
              </a:rPr>
              <a:t>　　</a:t>
            </a:r>
            <a:r>
              <a:rPr lang="ja-JP" altLang="en-US" sz="2800" b="1" dirty="0">
                <a:solidFill>
                  <a:schemeClr val="accent5">
                    <a:lumMod val="75000"/>
                  </a:schemeClr>
                </a:solidFill>
              </a:rPr>
              <a:t>ある存在として尊重し、　　　　　　　　　　　</a:t>
            </a:r>
            <a:endParaRPr lang="en-US" altLang="ja-JP" sz="2800" b="1" dirty="0">
              <a:solidFill>
                <a:srgbClr val="FF0000"/>
              </a:solidFill>
            </a:endParaRPr>
          </a:p>
          <a:p>
            <a:r>
              <a:rPr lang="ja-JP" altLang="en-US" sz="1704" b="1" dirty="0">
                <a:solidFill>
                  <a:schemeClr val="accent5">
                    <a:lumMod val="75000"/>
                  </a:schemeClr>
                </a:solidFill>
              </a:rPr>
              <a:t>　　　　　　　　　　　　　　　　　　　   　 </a:t>
            </a:r>
            <a:r>
              <a:rPr lang="ja-JP" altLang="en-US" sz="1000" b="1" dirty="0">
                <a:solidFill>
                  <a:schemeClr val="accent5">
                    <a:lumMod val="75000"/>
                  </a:schemeClr>
                </a:solidFill>
              </a:rPr>
              <a:t>　</a:t>
            </a:r>
            <a:r>
              <a:rPr lang="ja-JP" altLang="en-US" sz="2800" b="1" dirty="0">
                <a:solidFill>
                  <a:schemeClr val="accent5">
                    <a:lumMod val="75000"/>
                  </a:schemeClr>
                </a:solidFill>
              </a:rPr>
              <a:t>多様な人々と協議しな　　　　</a:t>
            </a:r>
            <a:endParaRPr lang="en-US" altLang="ja-JP" sz="2800" b="1" dirty="0">
              <a:solidFill>
                <a:schemeClr val="accent5">
                  <a:lumMod val="75000"/>
                </a:schemeClr>
              </a:solidFill>
            </a:endParaRPr>
          </a:p>
          <a:p>
            <a:r>
              <a:rPr lang="ja-JP" altLang="en-US" sz="2800" b="1" dirty="0">
                <a:solidFill>
                  <a:schemeClr val="accent5">
                    <a:lumMod val="75000"/>
                  </a:schemeClr>
                </a:solidFill>
              </a:rPr>
              <a:t>　　　　　　　　　　　　　がら様々な社会的変化　　　</a:t>
            </a:r>
            <a:endParaRPr lang="en-US" altLang="ja-JP" sz="2800" b="1" dirty="0">
              <a:solidFill>
                <a:schemeClr val="accent5">
                  <a:lumMod val="75000"/>
                </a:schemeClr>
              </a:solidFill>
            </a:endParaRPr>
          </a:p>
          <a:p>
            <a:r>
              <a:rPr lang="ja-JP" altLang="en-US" sz="2800" b="1" dirty="0">
                <a:solidFill>
                  <a:schemeClr val="accent5">
                    <a:lumMod val="75000"/>
                  </a:schemeClr>
                </a:solidFill>
              </a:rPr>
              <a:t>　　　　　　　　　　　　　を乗り越え、</a:t>
            </a:r>
            <a:endParaRPr lang="en-US" altLang="ja-JP" sz="2800" b="1" dirty="0">
              <a:solidFill>
                <a:schemeClr val="accent5">
                  <a:lumMod val="75000"/>
                </a:schemeClr>
              </a:solidFill>
            </a:endParaRPr>
          </a:p>
          <a:p>
            <a:r>
              <a:rPr lang="ja-JP" altLang="en-US" sz="2800" b="1" dirty="0">
                <a:solidFill>
                  <a:srgbClr val="FF0000"/>
                </a:solidFill>
              </a:rPr>
              <a:t>豊かな人生を切り拓き、</a:t>
            </a:r>
            <a:r>
              <a:rPr lang="ja-JP" altLang="en-US" sz="2000" b="1" dirty="0"/>
              <a:t>　　　</a:t>
            </a:r>
            <a:r>
              <a:rPr lang="ja-JP" altLang="en-US" sz="2800" b="1" dirty="0">
                <a:solidFill>
                  <a:schemeClr val="accent1">
                    <a:lumMod val="50000"/>
                  </a:schemeClr>
                </a:solidFill>
              </a:rPr>
              <a:t>持続可能な社会の創り</a:t>
            </a:r>
            <a:endParaRPr lang="en-US" altLang="ja-JP" sz="2800" b="1" dirty="0">
              <a:solidFill>
                <a:schemeClr val="accent1">
                  <a:lumMod val="50000"/>
                </a:schemeClr>
              </a:solidFill>
            </a:endParaRPr>
          </a:p>
          <a:p>
            <a:r>
              <a:rPr lang="ja-JP" altLang="en-US" sz="2800" b="1" dirty="0">
                <a:solidFill>
                  <a:schemeClr val="accent1">
                    <a:lumMod val="50000"/>
                  </a:schemeClr>
                </a:solidFill>
              </a:rPr>
              <a:t>　　　　　　　　　　　　　手となる</a:t>
            </a:r>
            <a:r>
              <a:rPr lang="ja-JP" altLang="en-US" sz="2800" b="1" dirty="0">
                <a:solidFill>
                  <a:srgbClr val="0070C0"/>
                </a:solidFill>
                <a:latin typeface="+mn-ea"/>
              </a:rPr>
              <a:t>ことが</a:t>
            </a:r>
            <a:endParaRPr lang="en-US" altLang="ja-JP" sz="2800" b="1" dirty="0">
              <a:solidFill>
                <a:srgbClr val="0070C0"/>
              </a:solidFill>
              <a:latin typeface="+mn-ea"/>
            </a:endParaRPr>
          </a:p>
          <a:p>
            <a:r>
              <a:rPr lang="ja-JP" altLang="en-US" sz="1400" b="1" dirty="0"/>
              <a:t>　　　 </a:t>
            </a:r>
            <a:r>
              <a:rPr lang="ja-JP" altLang="en-US" sz="1400" b="1" dirty="0">
                <a:solidFill>
                  <a:schemeClr val="accent5">
                    <a:lumMod val="75000"/>
                  </a:schemeClr>
                </a:solidFill>
              </a:rPr>
              <a:t>　　　　　　　　　　　　　　　　　</a:t>
            </a:r>
            <a:endParaRPr lang="en-US" altLang="ja-JP" sz="1400" b="1" dirty="0">
              <a:solidFill>
                <a:schemeClr val="accent5">
                  <a:lumMod val="75000"/>
                </a:schemeClr>
              </a:solidFill>
            </a:endParaRPr>
          </a:p>
          <a:p>
            <a:r>
              <a:rPr lang="ja-JP" altLang="en-US" sz="2000" b="1" dirty="0">
                <a:latin typeface="AR丸ゴシック体E" panose="020F0909000000000000" pitchFamily="49" charset="-128"/>
                <a:ea typeface="AR丸ゴシック体E" panose="020F0909000000000000" pitchFamily="49" charset="-128"/>
              </a:rPr>
              <a:t>　　　　できるようにすることが求められる</a:t>
            </a:r>
            <a:endParaRPr lang="en-US" altLang="ja-JP" sz="2000" b="1" dirty="0">
              <a:latin typeface="AR丸ゴシック体E" panose="020F0909000000000000" pitchFamily="49" charset="-128"/>
              <a:ea typeface="AR丸ゴシック体E" panose="020F0909000000000000" pitchFamily="49" charset="-128"/>
            </a:endParaRPr>
          </a:p>
          <a:p>
            <a:endParaRPr lang="en-US" altLang="ja-JP" sz="1704" b="1" dirty="0"/>
          </a:p>
          <a:p>
            <a:r>
              <a:rPr lang="ja-JP" altLang="en-US" sz="1704" b="1" dirty="0"/>
              <a:t>　　　　　　　　　　　　　　　　　　　　</a:t>
            </a:r>
          </a:p>
        </p:txBody>
      </p:sp>
      <p:sp>
        <p:nvSpPr>
          <p:cNvPr id="6" name="テキスト ボックス 5"/>
          <p:cNvSpPr txBox="1"/>
          <p:nvPr/>
        </p:nvSpPr>
        <p:spPr>
          <a:xfrm>
            <a:off x="2890697" y="101947"/>
            <a:ext cx="4185761" cy="461665"/>
          </a:xfrm>
          <a:prstGeom prst="rect">
            <a:avLst/>
          </a:prstGeom>
          <a:noFill/>
        </p:spPr>
        <p:txBody>
          <a:bodyPr wrap="none" rtlCol="0">
            <a:spAutoFit/>
          </a:bodyPr>
          <a:lstStyle/>
          <a:p>
            <a:r>
              <a:rPr lang="ja-JP" altLang="en-US" sz="2400" b="1" dirty="0"/>
              <a:t>学習指導要領（前文の要点）</a:t>
            </a:r>
          </a:p>
        </p:txBody>
      </p:sp>
      <p:cxnSp>
        <p:nvCxnSpPr>
          <p:cNvPr id="14" name="直線コネクタ 13"/>
          <p:cNvCxnSpPr>
            <a:cxnSpLocks/>
          </p:cNvCxnSpPr>
          <p:nvPr/>
        </p:nvCxnSpPr>
        <p:spPr>
          <a:xfrm>
            <a:off x="5003800" y="5016500"/>
            <a:ext cx="3550973" cy="135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1064179" y="827176"/>
            <a:ext cx="2167750" cy="925193"/>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3" name="テキスト ボックス 12"/>
          <p:cNvSpPr txBox="1"/>
          <p:nvPr/>
        </p:nvSpPr>
        <p:spPr>
          <a:xfrm>
            <a:off x="1330749" y="1066336"/>
            <a:ext cx="1723549" cy="461665"/>
          </a:xfrm>
          <a:prstGeom prst="rect">
            <a:avLst/>
          </a:prstGeom>
          <a:noFill/>
        </p:spPr>
        <p:txBody>
          <a:bodyPr wrap="none" rtlCol="0">
            <a:spAutoFit/>
          </a:bodyPr>
          <a:lstStyle/>
          <a:p>
            <a:r>
              <a:rPr lang="ja-JP" altLang="en-US" sz="2400" b="1" dirty="0"/>
              <a:t>個人の成長</a:t>
            </a:r>
          </a:p>
        </p:txBody>
      </p:sp>
      <p:sp>
        <p:nvSpPr>
          <p:cNvPr id="17" name="円/楕円 16"/>
          <p:cNvSpPr/>
          <p:nvPr/>
        </p:nvSpPr>
        <p:spPr>
          <a:xfrm>
            <a:off x="5580230" y="827176"/>
            <a:ext cx="2625053" cy="954593"/>
          </a:xfrm>
          <a:prstGeom prst="ellipse">
            <a:avLst/>
          </a:prstGeom>
          <a:solidFill>
            <a:schemeClr val="accent1">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5" name="テキスト ボックス 14"/>
          <p:cNvSpPr txBox="1"/>
          <p:nvPr/>
        </p:nvSpPr>
        <p:spPr>
          <a:xfrm>
            <a:off x="5756904" y="986772"/>
            <a:ext cx="2339102" cy="830997"/>
          </a:xfrm>
          <a:prstGeom prst="rect">
            <a:avLst/>
          </a:prstGeom>
          <a:noFill/>
        </p:spPr>
        <p:txBody>
          <a:bodyPr wrap="none" rtlCol="0">
            <a:spAutoFit/>
          </a:bodyPr>
          <a:lstStyle/>
          <a:p>
            <a:r>
              <a:rPr lang="ja-JP" altLang="en-US" sz="2400" b="1" dirty="0"/>
              <a:t>社会人としての</a:t>
            </a:r>
            <a:endParaRPr lang="en-US" altLang="ja-JP" sz="2400" b="1" dirty="0"/>
          </a:p>
          <a:p>
            <a:r>
              <a:rPr lang="en-US" altLang="ja-JP" sz="2400" b="1" dirty="0"/>
              <a:t>          </a:t>
            </a:r>
            <a:r>
              <a:rPr lang="ja-JP" altLang="en-US" sz="2400" b="1" dirty="0"/>
              <a:t>役割</a:t>
            </a:r>
          </a:p>
        </p:txBody>
      </p:sp>
      <p:sp>
        <p:nvSpPr>
          <p:cNvPr id="20" name="テキスト ボックス 19">
            <a:extLst>
              <a:ext uri="{FF2B5EF4-FFF2-40B4-BE49-F238E27FC236}">
                <a16:creationId xmlns:a16="http://schemas.microsoft.com/office/drawing/2014/main" id="{9F3BD3A3-0853-444E-B41E-C36F99E4C81B}"/>
              </a:ext>
            </a:extLst>
          </p:cNvPr>
          <p:cNvSpPr txBox="1"/>
          <p:nvPr/>
        </p:nvSpPr>
        <p:spPr>
          <a:xfrm rot="21349390">
            <a:off x="5606635" y="5542271"/>
            <a:ext cx="3334131" cy="646331"/>
          </a:xfrm>
          <a:prstGeom prst="rect">
            <a:avLst/>
          </a:prstGeom>
          <a:solidFill>
            <a:srgbClr val="FF0000"/>
          </a:solidFill>
        </p:spPr>
        <p:txBody>
          <a:bodyPr wrap="square" rtlCol="0">
            <a:spAutoFit/>
          </a:bodyPr>
          <a:lstStyle/>
          <a:p>
            <a:r>
              <a:rPr kumimoji="1" lang="ja-JP" altLang="en-US" sz="1200" b="1" dirty="0">
                <a:latin typeface="AR丸ゴシック体E" panose="020F0909000000000000" pitchFamily="49" charset="-128"/>
                <a:ea typeface="AR丸ゴシック体E" panose="020F0909000000000000" pitchFamily="49" charset="-128"/>
              </a:rPr>
              <a:t>　</a:t>
            </a:r>
            <a:r>
              <a:rPr kumimoji="1" lang="ja-JP" altLang="en-US" sz="3600" b="1" dirty="0">
                <a:latin typeface="AR丸ゴシック体E" panose="020F0909000000000000" pitchFamily="49" charset="-128"/>
                <a:ea typeface="AR丸ゴシック体E" panose="020F0909000000000000" pitchFamily="49" charset="-128"/>
              </a:rPr>
              <a:t>ＥＳＤの推進</a:t>
            </a:r>
            <a:r>
              <a:rPr kumimoji="1" lang="ja-JP" altLang="en-US" b="1" dirty="0">
                <a:latin typeface="AR丸ゴシック体E" panose="020F0909000000000000" pitchFamily="49" charset="-128"/>
                <a:ea typeface="AR丸ゴシック体E" panose="020F0909000000000000" pitchFamily="49" charset="-128"/>
              </a:rPr>
              <a:t>　</a:t>
            </a:r>
          </a:p>
        </p:txBody>
      </p:sp>
      <p:cxnSp>
        <p:nvCxnSpPr>
          <p:cNvPr id="21" name="直線コネクタ 20">
            <a:extLst>
              <a:ext uri="{FF2B5EF4-FFF2-40B4-BE49-F238E27FC236}">
                <a16:creationId xmlns:a16="http://schemas.microsoft.com/office/drawing/2014/main" id="{97029056-382D-42DC-8BEE-A4B25B95D6A2}"/>
              </a:ext>
            </a:extLst>
          </p:cNvPr>
          <p:cNvCxnSpPr>
            <a:cxnSpLocks/>
          </p:cNvCxnSpPr>
          <p:nvPr/>
        </p:nvCxnSpPr>
        <p:spPr>
          <a:xfrm>
            <a:off x="5003799" y="5437388"/>
            <a:ext cx="13970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D193091-1C30-74C8-088C-62ED55D022C2}"/>
              </a:ext>
            </a:extLst>
          </p:cNvPr>
          <p:cNvSpPr txBox="1"/>
          <p:nvPr/>
        </p:nvSpPr>
        <p:spPr>
          <a:xfrm>
            <a:off x="6318511" y="6409032"/>
            <a:ext cx="2800767" cy="461665"/>
          </a:xfrm>
          <a:prstGeom prst="rect">
            <a:avLst/>
          </a:prstGeom>
          <a:noFill/>
        </p:spPr>
        <p:txBody>
          <a:bodyPr wrap="none" rtlCol="0">
            <a:spAutoFit/>
          </a:bodyPr>
          <a:lstStyle/>
          <a:p>
            <a:r>
              <a:rPr lang="ja-JP" altLang="en-US" sz="1200" dirty="0"/>
              <a:t>文部科学省ホームページ学習指導要領</a:t>
            </a:r>
            <a:endParaRPr lang="en-US" altLang="ja-JP" sz="1200" dirty="0"/>
          </a:p>
          <a:p>
            <a:r>
              <a:rPr lang="ja-JP" altLang="en-US" sz="1200" dirty="0"/>
              <a:t>前文</a:t>
            </a:r>
            <a:r>
              <a:rPr lang="ja-JP" altLang="ja-JP" sz="1200" dirty="0"/>
              <a:t>を元に手島</a:t>
            </a:r>
            <a:r>
              <a:rPr lang="ja-JP" altLang="en-US" sz="1200" dirty="0"/>
              <a:t>が編集</a:t>
            </a:r>
            <a:endParaRPr lang="ja-JP" altLang="ja-JP" sz="1200" dirty="0"/>
          </a:p>
        </p:txBody>
      </p:sp>
    </p:spTree>
    <p:extLst>
      <p:ext uri="{BB962C8B-B14F-4D97-AF65-F5344CB8AC3E}">
        <p14:creationId xmlns:p14="http://schemas.microsoft.com/office/powerpoint/2010/main" val="365412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1000"/>
                                        <p:tgtEl>
                                          <p:spTgt spid="4">
                                            <p:txEl>
                                              <p:pRg st="0" end="0"/>
                                            </p:txEl>
                                          </p:spTgt>
                                        </p:tgtEl>
                                      </p:cBhvr>
                                    </p:animEffect>
                                    <p:anim calcmode="lin" valueType="num">
                                      <p:cBhvr>
                                        <p:cTn id="3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fade">
                                      <p:cBhvr>
                                        <p:cTn id="40" dur="1000"/>
                                        <p:tgtEl>
                                          <p:spTgt spid="4">
                                            <p:txEl>
                                              <p:pRg st="1" end="1"/>
                                            </p:txEl>
                                          </p:spTgt>
                                        </p:tgtEl>
                                      </p:cBhvr>
                                    </p:animEffect>
                                    <p:anim calcmode="lin" valueType="num">
                                      <p:cBhvr>
                                        <p:cTn id="4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fade">
                                      <p:cBhvr>
                                        <p:cTn id="45" dur="1000"/>
                                        <p:tgtEl>
                                          <p:spTgt spid="4">
                                            <p:txEl>
                                              <p:pRg st="2" end="2"/>
                                            </p:txEl>
                                          </p:spTgt>
                                        </p:tgtEl>
                                      </p:cBhvr>
                                    </p:animEffect>
                                    <p:anim calcmode="lin" valueType="num">
                                      <p:cBhvr>
                                        <p:cTn id="4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Effect transition="in" filter="fade">
                                      <p:cBhvr>
                                        <p:cTn id="50" dur="1000"/>
                                        <p:tgtEl>
                                          <p:spTgt spid="4">
                                            <p:txEl>
                                              <p:pRg st="3" end="3"/>
                                            </p:txEl>
                                          </p:spTgt>
                                        </p:tgtEl>
                                      </p:cBhvr>
                                    </p:animEffect>
                                    <p:anim calcmode="lin" valueType="num">
                                      <p:cBhvr>
                                        <p:cTn id="5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3" end="3"/>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Effect transition="in" filter="fade">
                                      <p:cBhvr>
                                        <p:cTn id="55" dur="1000"/>
                                        <p:tgtEl>
                                          <p:spTgt spid="4">
                                            <p:txEl>
                                              <p:pRg st="4" end="4"/>
                                            </p:txEl>
                                          </p:spTgt>
                                        </p:tgtEl>
                                      </p:cBhvr>
                                    </p:animEffect>
                                    <p:anim calcmode="lin" valueType="num">
                                      <p:cBhvr>
                                        <p:cTn id="5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4" end="4"/>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
                                            <p:txEl>
                                              <p:pRg st="5" end="5"/>
                                            </p:txEl>
                                          </p:spTgt>
                                        </p:tgtEl>
                                        <p:attrNameLst>
                                          <p:attrName>style.visibility</p:attrName>
                                        </p:attrNameLst>
                                      </p:cBhvr>
                                      <p:to>
                                        <p:strVal val="visible"/>
                                      </p:to>
                                    </p:set>
                                    <p:animEffect transition="in" filter="fade">
                                      <p:cBhvr>
                                        <p:cTn id="60" dur="1000"/>
                                        <p:tgtEl>
                                          <p:spTgt spid="4">
                                            <p:txEl>
                                              <p:pRg st="5" end="5"/>
                                            </p:txEl>
                                          </p:spTgt>
                                        </p:tgtEl>
                                      </p:cBhvr>
                                    </p:animEffect>
                                    <p:anim calcmode="lin" valueType="num">
                                      <p:cBhvr>
                                        <p:cTn id="6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2" dur="1000" fill="hold"/>
                                        <p:tgtEl>
                                          <p:spTgt spid="4">
                                            <p:txEl>
                                              <p:pRg st="5" end="5"/>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animEffect transition="in" filter="fade">
                                      <p:cBhvr>
                                        <p:cTn id="65" dur="1000"/>
                                        <p:tgtEl>
                                          <p:spTgt spid="4">
                                            <p:txEl>
                                              <p:pRg st="6" end="6"/>
                                            </p:txEl>
                                          </p:spTgt>
                                        </p:tgtEl>
                                      </p:cBhvr>
                                    </p:animEffect>
                                    <p:anim calcmode="lin" valueType="num">
                                      <p:cBhvr>
                                        <p:cTn id="6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7" dur="1000" fill="hold"/>
                                        <p:tgtEl>
                                          <p:spTgt spid="4">
                                            <p:txEl>
                                              <p:pRg st="6" end="6"/>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
                                            <p:txEl>
                                              <p:pRg st="7" end="7"/>
                                            </p:txEl>
                                          </p:spTgt>
                                        </p:tgtEl>
                                        <p:attrNameLst>
                                          <p:attrName>style.visibility</p:attrName>
                                        </p:attrNameLst>
                                      </p:cBhvr>
                                      <p:to>
                                        <p:strVal val="visible"/>
                                      </p:to>
                                    </p:set>
                                    <p:animEffect transition="in" filter="fade">
                                      <p:cBhvr>
                                        <p:cTn id="70" dur="1000"/>
                                        <p:tgtEl>
                                          <p:spTgt spid="4">
                                            <p:txEl>
                                              <p:pRg st="7" end="7"/>
                                            </p:txEl>
                                          </p:spTgt>
                                        </p:tgtEl>
                                      </p:cBhvr>
                                    </p:animEffect>
                                    <p:anim calcmode="lin" valueType="num">
                                      <p:cBhvr>
                                        <p:cTn id="71"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7" end="7"/>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4">
                                            <p:txEl>
                                              <p:pRg st="8" end="8"/>
                                            </p:txEl>
                                          </p:spTgt>
                                        </p:tgtEl>
                                        <p:attrNameLst>
                                          <p:attrName>style.visibility</p:attrName>
                                        </p:attrNameLst>
                                      </p:cBhvr>
                                      <p:to>
                                        <p:strVal val="visible"/>
                                      </p:to>
                                    </p:set>
                                    <p:animEffect transition="in" filter="fade">
                                      <p:cBhvr>
                                        <p:cTn id="75" dur="1000"/>
                                        <p:tgtEl>
                                          <p:spTgt spid="4">
                                            <p:txEl>
                                              <p:pRg st="8" end="8"/>
                                            </p:txEl>
                                          </p:spTgt>
                                        </p:tgtEl>
                                      </p:cBhvr>
                                    </p:animEffect>
                                    <p:anim calcmode="lin" valueType="num">
                                      <p:cBhvr>
                                        <p:cTn id="7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77" dur="1000" fill="hold"/>
                                        <p:tgtEl>
                                          <p:spTgt spid="4">
                                            <p:txEl>
                                              <p:pRg st="8" end="8"/>
                                            </p:txEl>
                                          </p:spTgt>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4">
                                            <p:txEl>
                                              <p:pRg st="9" end="9"/>
                                            </p:txEl>
                                          </p:spTgt>
                                        </p:tgtEl>
                                        <p:attrNameLst>
                                          <p:attrName>style.visibility</p:attrName>
                                        </p:attrNameLst>
                                      </p:cBhvr>
                                      <p:to>
                                        <p:strVal val="visible"/>
                                      </p:to>
                                    </p:set>
                                    <p:animEffect transition="in" filter="fade">
                                      <p:cBhvr>
                                        <p:cTn id="80" dur="1000"/>
                                        <p:tgtEl>
                                          <p:spTgt spid="4">
                                            <p:txEl>
                                              <p:pRg st="9" end="9"/>
                                            </p:txEl>
                                          </p:spTgt>
                                        </p:tgtEl>
                                      </p:cBhvr>
                                    </p:animEffect>
                                    <p:anim calcmode="lin" valueType="num">
                                      <p:cBhvr>
                                        <p:cTn id="81"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82"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1000"/>
                                        <p:tgtEl>
                                          <p:spTgt spid="20"/>
                                        </p:tgtEl>
                                      </p:cBhvr>
                                    </p:animEffect>
                                    <p:anim calcmode="lin" valueType="num">
                                      <p:cBhvr>
                                        <p:cTn id="98" dur="1000" fill="hold"/>
                                        <p:tgtEl>
                                          <p:spTgt spid="20"/>
                                        </p:tgtEl>
                                        <p:attrNameLst>
                                          <p:attrName>ppt_x</p:attrName>
                                        </p:attrNameLst>
                                      </p:cBhvr>
                                      <p:tavLst>
                                        <p:tav tm="0">
                                          <p:val>
                                            <p:strVal val="#ppt_x"/>
                                          </p:val>
                                        </p:tav>
                                        <p:tav tm="100000">
                                          <p:val>
                                            <p:strVal val="#ppt_x"/>
                                          </p:val>
                                        </p:tav>
                                      </p:tavLst>
                                    </p:anim>
                                    <p:anim calcmode="lin" valueType="num">
                                      <p:cBhvr>
                                        <p:cTn id="9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 grpId="0"/>
      <p:bldP spid="16" grpId="0" animBg="1"/>
      <p:bldP spid="13" grpId="0"/>
      <p:bldP spid="17" grpId="0" animBg="1"/>
      <p:bldP spid="15" grpId="0"/>
      <p:bldP spid="2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46681-3DB5-D0FC-40DD-C655A2E0A5A9}"/>
            </a:ext>
          </a:extLst>
        </p:cNvPr>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00D932F2-EE6E-1F43-6E99-1AB8D472A2EB}"/>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13DC98DF-8B2E-37A5-110B-F45DBE22B562}"/>
              </a:ext>
            </a:extLst>
          </p:cNvPr>
          <p:cNvSpPr/>
          <p:nvPr/>
        </p:nvSpPr>
        <p:spPr>
          <a:xfrm>
            <a:off x="402778" y="49712"/>
            <a:ext cx="8442726" cy="6467622"/>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4" name="図 3">
            <a:extLst>
              <a:ext uri="{FF2B5EF4-FFF2-40B4-BE49-F238E27FC236}">
                <a16:creationId xmlns:a16="http://schemas.microsoft.com/office/drawing/2014/main" id="{FC6EA1E7-A1A3-9B2D-7404-288672A6A0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0297" y="232702"/>
            <a:ext cx="7658747" cy="6255435"/>
          </a:xfrm>
          <a:prstGeom prst="rect">
            <a:avLst/>
          </a:prstGeom>
          <a:ln>
            <a:solidFill>
              <a:schemeClr val="tx1"/>
            </a:solidFill>
          </a:ln>
        </p:spPr>
      </p:pic>
      <p:cxnSp>
        <p:nvCxnSpPr>
          <p:cNvPr id="10" name="直線コネクタ 9">
            <a:extLst>
              <a:ext uri="{FF2B5EF4-FFF2-40B4-BE49-F238E27FC236}">
                <a16:creationId xmlns:a16="http://schemas.microsoft.com/office/drawing/2014/main" id="{DF7C954E-36B8-48F1-37F8-481F325E5AC1}"/>
              </a:ext>
            </a:extLst>
          </p:cNvPr>
          <p:cNvCxnSpPr>
            <a:cxnSpLocks/>
          </p:cNvCxnSpPr>
          <p:nvPr/>
        </p:nvCxnSpPr>
        <p:spPr>
          <a:xfrm>
            <a:off x="7272999" y="1870449"/>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B06009D4-BDC4-8D3C-C0A7-B8161ECED4BA}"/>
              </a:ext>
            </a:extLst>
          </p:cNvPr>
          <p:cNvSpPr/>
          <p:nvPr/>
        </p:nvSpPr>
        <p:spPr>
          <a:xfrm>
            <a:off x="1807331" y="892371"/>
            <a:ext cx="4204018" cy="3722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テキスト ボックス 1">
            <a:extLst>
              <a:ext uri="{FF2B5EF4-FFF2-40B4-BE49-F238E27FC236}">
                <a16:creationId xmlns:a16="http://schemas.microsoft.com/office/drawing/2014/main" id="{54B59482-24A0-0089-96B7-319BBBC9F6E5}"/>
              </a:ext>
            </a:extLst>
          </p:cNvPr>
          <p:cNvSpPr txBox="1"/>
          <p:nvPr/>
        </p:nvSpPr>
        <p:spPr>
          <a:xfrm>
            <a:off x="3308087" y="331985"/>
            <a:ext cx="697627" cy="400110"/>
          </a:xfrm>
          <a:prstGeom prst="rect">
            <a:avLst/>
          </a:prstGeom>
          <a:noFill/>
        </p:spPr>
        <p:txBody>
          <a:bodyPr wrap="none" rtlCol="0">
            <a:spAutoFit/>
          </a:bodyPr>
          <a:lstStyle/>
          <a:p>
            <a:r>
              <a:rPr kumimoji="1" lang="ja-JP" altLang="en-US" sz="2000" b="1" dirty="0">
                <a:highlight>
                  <a:srgbClr val="FED2FA"/>
                </a:highlight>
              </a:rPr>
              <a:t>実施</a:t>
            </a:r>
          </a:p>
        </p:txBody>
      </p:sp>
      <p:sp>
        <p:nvSpPr>
          <p:cNvPr id="24" name="テキスト ボックス 23">
            <a:extLst>
              <a:ext uri="{FF2B5EF4-FFF2-40B4-BE49-F238E27FC236}">
                <a16:creationId xmlns:a16="http://schemas.microsoft.com/office/drawing/2014/main" id="{1917EF63-9730-3E9B-92DB-092E5762A9ED}"/>
              </a:ext>
            </a:extLst>
          </p:cNvPr>
          <p:cNvSpPr txBox="1"/>
          <p:nvPr/>
        </p:nvSpPr>
        <p:spPr>
          <a:xfrm>
            <a:off x="350637" y="8820"/>
            <a:ext cx="1015997" cy="523220"/>
          </a:xfrm>
          <a:prstGeom prst="rect">
            <a:avLst/>
          </a:prstGeom>
          <a:solidFill>
            <a:srgbClr val="FFFF00"/>
          </a:solidFill>
          <a:ln>
            <a:solidFill>
              <a:schemeClr val="accent1"/>
            </a:solidFill>
          </a:ln>
        </p:spPr>
        <p:txBody>
          <a:bodyPr wrap="square" rtlCol="0">
            <a:spAutoFit/>
          </a:bodyPr>
          <a:lstStyle/>
          <a:p>
            <a:r>
              <a:rPr kumimoji="1" lang="ja-JP" altLang="en-US" sz="2800" b="1" dirty="0"/>
              <a:t>総 則</a:t>
            </a:r>
          </a:p>
        </p:txBody>
      </p:sp>
      <p:sp>
        <p:nvSpPr>
          <p:cNvPr id="3" name="テキスト ボックス 2">
            <a:extLst>
              <a:ext uri="{FF2B5EF4-FFF2-40B4-BE49-F238E27FC236}">
                <a16:creationId xmlns:a16="http://schemas.microsoft.com/office/drawing/2014/main" id="{F72F1E94-1CF7-99CB-7AC6-F8F2CEF871DC}"/>
              </a:ext>
            </a:extLst>
          </p:cNvPr>
          <p:cNvSpPr txBox="1"/>
          <p:nvPr/>
        </p:nvSpPr>
        <p:spPr>
          <a:xfrm>
            <a:off x="1366634" y="765576"/>
            <a:ext cx="6966972" cy="1077218"/>
          </a:xfrm>
          <a:prstGeom prst="rect">
            <a:avLst/>
          </a:prstGeom>
          <a:solidFill>
            <a:srgbClr val="FFFF00"/>
          </a:solidFill>
          <a:ln w="57150">
            <a:solidFill>
              <a:srgbClr val="FF0000"/>
            </a:solidFill>
          </a:ln>
        </p:spPr>
        <p:txBody>
          <a:bodyPr wrap="none" rtlCol="0">
            <a:spAutoFit/>
          </a:bodyPr>
          <a:lstStyle/>
          <a:p>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③ 主体的</a:t>
            </a:r>
            <a:r>
              <a:rPr kumimoji="1" lang="ja-JP" altLang="en-US" sz="3200" dirty="0">
                <a:latin typeface="AR P丸ゴシック体E" panose="020F0900000000000000" pitchFamily="50" charset="-128"/>
                <a:ea typeface="AR P丸ゴシック体E" panose="020F0900000000000000" pitchFamily="50" charset="-128"/>
              </a:rPr>
              <a:t>・対話的で深い学びに向けて</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学び方を変えなさい</a:t>
            </a:r>
          </a:p>
        </p:txBody>
      </p:sp>
      <p:sp>
        <p:nvSpPr>
          <p:cNvPr id="8" name="テキスト ボックス 7">
            <a:extLst>
              <a:ext uri="{FF2B5EF4-FFF2-40B4-BE49-F238E27FC236}">
                <a16:creationId xmlns:a16="http://schemas.microsoft.com/office/drawing/2014/main" id="{2D23E23B-9ECB-218C-456B-534B2E3B590C}"/>
              </a:ext>
            </a:extLst>
          </p:cNvPr>
          <p:cNvSpPr txBox="1"/>
          <p:nvPr/>
        </p:nvSpPr>
        <p:spPr>
          <a:xfrm>
            <a:off x="-566925" y="6083911"/>
            <a:ext cx="2314575" cy="276999"/>
          </a:xfrm>
          <a:prstGeom prst="rect">
            <a:avLst/>
          </a:prstGeom>
          <a:solidFill>
            <a:schemeClr val="bg1"/>
          </a:solidFill>
        </p:spPr>
        <p:txBody>
          <a:bodyPr wrap="square" rtlCol="0">
            <a:spAutoFit/>
          </a:bodyPr>
          <a:lstStyle/>
          <a:p>
            <a:pPr algn="ctr"/>
            <a:r>
              <a:rPr kumimoji="1" lang="ja-JP" altLang="en-US" sz="1200" dirty="0">
                <a:solidFill>
                  <a:schemeClr val="bg1">
                    <a:lumMod val="50000"/>
                  </a:schemeClr>
                </a:solidFill>
              </a:rPr>
              <a:t>学習指導要領総則を手島編集</a:t>
            </a:r>
          </a:p>
        </p:txBody>
      </p:sp>
      <p:sp>
        <p:nvSpPr>
          <p:cNvPr id="9" name="テキスト ボックス 8">
            <a:extLst>
              <a:ext uri="{FF2B5EF4-FFF2-40B4-BE49-F238E27FC236}">
                <a16:creationId xmlns:a16="http://schemas.microsoft.com/office/drawing/2014/main" id="{DC334CEE-3086-3875-4A62-6C0B2B259286}"/>
              </a:ext>
            </a:extLst>
          </p:cNvPr>
          <p:cNvSpPr txBox="1"/>
          <p:nvPr/>
        </p:nvSpPr>
        <p:spPr>
          <a:xfrm>
            <a:off x="1253915" y="1997059"/>
            <a:ext cx="7192410" cy="2462213"/>
          </a:xfrm>
          <a:prstGeom prst="rect">
            <a:avLst/>
          </a:prstGeom>
          <a:solidFill>
            <a:srgbClr val="CCFF99"/>
          </a:solidFill>
        </p:spPr>
        <p:txBody>
          <a:bodyPr wrap="square" rtlCol="0">
            <a:spAutoFit/>
          </a:bodyPr>
          <a:lstStyle/>
          <a:p>
            <a:r>
              <a:rPr kumimoji="1" lang="ja-JP" altLang="en-US" sz="800" dirty="0">
                <a:latin typeface="AR P丸ゴシック体E" panose="020F0900000000000000" pitchFamily="50" charset="-128"/>
                <a:ea typeface="AR P丸ゴシック体E" panose="020F0900000000000000" pitchFamily="50" charset="-128"/>
              </a:rPr>
              <a:t> </a:t>
            </a:r>
            <a:endParaRPr kumimoji="1" lang="en-US" altLang="ja-JP" sz="8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③ 親や先生が言うことを学ぶだけの子  </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en-US" altLang="ja-JP" sz="3200" dirty="0">
                <a:latin typeface="AR P丸ゴシック体E" panose="020F0900000000000000" pitchFamily="50" charset="-128"/>
                <a:ea typeface="AR P丸ゴシック体E" panose="020F0900000000000000" pitchFamily="50" charset="-128"/>
              </a:rPr>
              <a:t> </a:t>
            </a:r>
            <a:r>
              <a:rPr kumimoji="1" lang="ja-JP" altLang="en-US" sz="3200" dirty="0">
                <a:latin typeface="AR P丸ゴシック体E" panose="020F0900000000000000" pitchFamily="50" charset="-128"/>
                <a:ea typeface="AR P丸ゴシック体E" panose="020F0900000000000000" pitchFamily="50" charset="-128"/>
              </a:rPr>
              <a:t>　どもでは生きていけない時代です。</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自分たちで問題に気付いて、それに </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en-US" altLang="ja-JP" sz="3200" dirty="0">
                <a:latin typeface="AR P丸ゴシック体E" panose="020F0900000000000000" pitchFamily="50" charset="-128"/>
                <a:ea typeface="AR P丸ゴシック体E" panose="020F0900000000000000" pitchFamily="50" charset="-128"/>
              </a:rPr>
              <a:t> </a:t>
            </a:r>
            <a:r>
              <a:rPr kumimoji="1" lang="ja-JP" altLang="en-US" sz="3200" dirty="0">
                <a:latin typeface="AR P丸ゴシック体E" panose="020F0900000000000000" pitchFamily="50" charset="-128"/>
                <a:ea typeface="AR P丸ゴシック体E" panose="020F0900000000000000" pitchFamily="50" charset="-128"/>
              </a:rPr>
              <a:t>　取り組める子どもになりましょう。</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ja-JP" altLang="en-US" dirty="0"/>
          </a:p>
        </p:txBody>
      </p:sp>
      <p:pic>
        <p:nvPicPr>
          <p:cNvPr id="12" name="図 11">
            <a:extLst>
              <a:ext uri="{FF2B5EF4-FFF2-40B4-BE49-F238E27FC236}">
                <a16:creationId xmlns:a16="http://schemas.microsoft.com/office/drawing/2014/main" id="{6225889C-F660-E9EE-36B4-32C6A861A949}"/>
              </a:ext>
            </a:extLst>
          </p:cNvPr>
          <p:cNvPicPr>
            <a:picLocks noChangeAspect="1"/>
          </p:cNvPicPr>
          <p:nvPr/>
        </p:nvPicPr>
        <p:blipFill>
          <a:blip r:embed="rId4"/>
          <a:srcRect r="6897" b="4927"/>
          <a:stretch>
            <a:fillRect/>
          </a:stretch>
        </p:blipFill>
        <p:spPr>
          <a:xfrm>
            <a:off x="16698" y="4146807"/>
            <a:ext cx="2573031" cy="2553517"/>
          </a:xfrm>
          <a:prstGeom prst="rect">
            <a:avLst/>
          </a:prstGeom>
        </p:spPr>
      </p:pic>
      <p:cxnSp>
        <p:nvCxnSpPr>
          <p:cNvPr id="14" name="直線コネクタ 13">
            <a:extLst>
              <a:ext uri="{FF2B5EF4-FFF2-40B4-BE49-F238E27FC236}">
                <a16:creationId xmlns:a16="http://schemas.microsoft.com/office/drawing/2014/main" id="{3CABBF34-76A6-3972-3F4D-8D3B818676EF}"/>
              </a:ext>
            </a:extLst>
          </p:cNvPr>
          <p:cNvCxnSpPr/>
          <p:nvPr/>
        </p:nvCxnSpPr>
        <p:spPr>
          <a:xfrm>
            <a:off x="1868557" y="3657600"/>
            <a:ext cx="4699220"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pic>
        <p:nvPicPr>
          <p:cNvPr id="16" name="図 15">
            <a:extLst>
              <a:ext uri="{FF2B5EF4-FFF2-40B4-BE49-F238E27FC236}">
                <a16:creationId xmlns:a16="http://schemas.microsoft.com/office/drawing/2014/main" id="{D8882D4B-88D8-903F-AF2A-F8C0BDB9129F}"/>
              </a:ext>
            </a:extLst>
          </p:cNvPr>
          <p:cNvPicPr>
            <a:picLocks noChangeAspect="1"/>
          </p:cNvPicPr>
          <p:nvPr/>
        </p:nvPicPr>
        <p:blipFill>
          <a:blip r:embed="rId5"/>
          <a:stretch>
            <a:fillRect/>
          </a:stretch>
        </p:blipFill>
        <p:spPr>
          <a:xfrm rot="21312770">
            <a:off x="1204816" y="4406609"/>
            <a:ext cx="1473552" cy="1369885"/>
          </a:xfrm>
          <a:prstGeom prst="rect">
            <a:avLst/>
          </a:prstGeom>
        </p:spPr>
      </p:pic>
      <p:pic>
        <p:nvPicPr>
          <p:cNvPr id="17" name="図 16">
            <a:extLst>
              <a:ext uri="{FF2B5EF4-FFF2-40B4-BE49-F238E27FC236}">
                <a16:creationId xmlns:a16="http://schemas.microsoft.com/office/drawing/2014/main" id="{063739F0-2AE4-031A-DE13-451C3D45A4EA}"/>
              </a:ext>
            </a:extLst>
          </p:cNvPr>
          <p:cNvPicPr>
            <a:picLocks noChangeAspect="1"/>
          </p:cNvPicPr>
          <p:nvPr/>
        </p:nvPicPr>
        <p:blipFill>
          <a:blip r:embed="rId6"/>
          <a:srcRect l="652" t="365" r="3824" b="-365"/>
          <a:stretch>
            <a:fillRect/>
          </a:stretch>
        </p:blipFill>
        <p:spPr>
          <a:xfrm>
            <a:off x="2043921" y="4367430"/>
            <a:ext cx="2511928" cy="2438971"/>
          </a:xfrm>
          <a:prstGeom prst="rect">
            <a:avLst/>
          </a:prstGeom>
        </p:spPr>
      </p:pic>
      <p:pic>
        <p:nvPicPr>
          <p:cNvPr id="18" name="図 17">
            <a:extLst>
              <a:ext uri="{FF2B5EF4-FFF2-40B4-BE49-F238E27FC236}">
                <a16:creationId xmlns:a16="http://schemas.microsoft.com/office/drawing/2014/main" id="{C53CCE9F-CB93-23CC-8C7C-1C50ABED6834}"/>
              </a:ext>
            </a:extLst>
          </p:cNvPr>
          <p:cNvPicPr>
            <a:picLocks noChangeAspect="1"/>
          </p:cNvPicPr>
          <p:nvPr/>
        </p:nvPicPr>
        <p:blipFill>
          <a:blip r:embed="rId6"/>
          <a:srcRect l="652" t="365" r="3824" b="-365"/>
          <a:stretch>
            <a:fillRect/>
          </a:stretch>
        </p:blipFill>
        <p:spPr>
          <a:xfrm>
            <a:off x="4240594" y="4245189"/>
            <a:ext cx="2511928" cy="2438971"/>
          </a:xfrm>
          <a:prstGeom prst="rect">
            <a:avLst/>
          </a:prstGeom>
        </p:spPr>
      </p:pic>
      <p:pic>
        <p:nvPicPr>
          <p:cNvPr id="20" name="図 19">
            <a:extLst>
              <a:ext uri="{FF2B5EF4-FFF2-40B4-BE49-F238E27FC236}">
                <a16:creationId xmlns:a16="http://schemas.microsoft.com/office/drawing/2014/main" id="{2EE7D65F-B78C-AED0-AD57-74D02D4F69C8}"/>
              </a:ext>
            </a:extLst>
          </p:cNvPr>
          <p:cNvPicPr>
            <a:picLocks noChangeAspect="1"/>
          </p:cNvPicPr>
          <p:nvPr/>
        </p:nvPicPr>
        <p:blipFill>
          <a:blip r:embed="rId6"/>
          <a:srcRect l="652" t="365" r="3824" b="-365"/>
          <a:stretch>
            <a:fillRect/>
          </a:stretch>
        </p:blipFill>
        <p:spPr>
          <a:xfrm>
            <a:off x="6437267" y="4085376"/>
            <a:ext cx="2511928" cy="2438971"/>
          </a:xfrm>
          <a:prstGeom prst="rect">
            <a:avLst/>
          </a:prstGeom>
        </p:spPr>
      </p:pic>
      <p:grpSp>
        <p:nvGrpSpPr>
          <p:cNvPr id="21" name="グループ化 20">
            <a:extLst>
              <a:ext uri="{FF2B5EF4-FFF2-40B4-BE49-F238E27FC236}">
                <a16:creationId xmlns:a16="http://schemas.microsoft.com/office/drawing/2014/main" id="{30EFFFB5-2482-33AF-A148-AF4198243768}"/>
              </a:ext>
            </a:extLst>
          </p:cNvPr>
          <p:cNvGrpSpPr/>
          <p:nvPr/>
        </p:nvGrpSpPr>
        <p:grpSpPr>
          <a:xfrm>
            <a:off x="924739" y="5617251"/>
            <a:ext cx="999414" cy="1058829"/>
            <a:chOff x="5587789" y="1541208"/>
            <a:chExt cx="1180875" cy="1136593"/>
          </a:xfrm>
        </p:grpSpPr>
        <p:pic>
          <p:nvPicPr>
            <p:cNvPr id="22" name="図 21" descr="挿絵 が含まれている画像&#10;&#10;AI 生成コンテンツは誤りを含む可能性があります。">
              <a:extLst>
                <a:ext uri="{FF2B5EF4-FFF2-40B4-BE49-F238E27FC236}">
                  <a16:creationId xmlns:a16="http://schemas.microsoft.com/office/drawing/2014/main" id="{D8023577-AFE3-EB73-A36B-11BDBB7FE41A}"/>
                </a:ext>
              </a:extLst>
            </p:cNvPr>
            <p:cNvPicPr>
              <a:picLocks noChangeAspect="1"/>
            </p:cNvPicPr>
            <p:nvPr/>
          </p:nvPicPr>
          <p:blipFill>
            <a:blip r:embed="rId7"/>
            <a:stretch>
              <a:fillRect/>
            </a:stretch>
          </p:blipFill>
          <p:spPr>
            <a:xfrm>
              <a:off x="5587789" y="1541208"/>
              <a:ext cx="1180875" cy="1136593"/>
            </a:xfrm>
            <a:prstGeom prst="rect">
              <a:avLst/>
            </a:prstGeom>
          </p:spPr>
        </p:pic>
        <p:sp>
          <p:nvSpPr>
            <p:cNvPr id="23" name="テキスト ボックス 22">
              <a:extLst>
                <a:ext uri="{FF2B5EF4-FFF2-40B4-BE49-F238E27FC236}">
                  <a16:creationId xmlns:a16="http://schemas.microsoft.com/office/drawing/2014/main" id="{7A293502-ED45-ABD9-C055-5513A25A9FD2}"/>
                </a:ext>
              </a:extLst>
            </p:cNvPr>
            <p:cNvSpPr txBox="1"/>
            <p:nvPr/>
          </p:nvSpPr>
          <p:spPr>
            <a:xfrm>
              <a:off x="5747016" y="1719623"/>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③</a:t>
              </a:r>
            </a:p>
          </p:txBody>
        </p:sp>
      </p:grpSp>
      <p:grpSp>
        <p:nvGrpSpPr>
          <p:cNvPr id="25" name="グループ化 24">
            <a:extLst>
              <a:ext uri="{FF2B5EF4-FFF2-40B4-BE49-F238E27FC236}">
                <a16:creationId xmlns:a16="http://schemas.microsoft.com/office/drawing/2014/main" id="{90A8B32A-FB77-6315-0A09-8CB5B3A0EE77}"/>
              </a:ext>
            </a:extLst>
          </p:cNvPr>
          <p:cNvGrpSpPr/>
          <p:nvPr/>
        </p:nvGrpSpPr>
        <p:grpSpPr>
          <a:xfrm>
            <a:off x="3241180" y="5747572"/>
            <a:ext cx="999414" cy="1058829"/>
            <a:chOff x="5587789" y="1541208"/>
            <a:chExt cx="1180875" cy="1136593"/>
          </a:xfrm>
        </p:grpSpPr>
        <p:pic>
          <p:nvPicPr>
            <p:cNvPr id="27" name="図 26" descr="挿絵 が含まれている画像&#10;&#10;AI 生成コンテンツは誤りを含む可能性があります。">
              <a:extLst>
                <a:ext uri="{FF2B5EF4-FFF2-40B4-BE49-F238E27FC236}">
                  <a16:creationId xmlns:a16="http://schemas.microsoft.com/office/drawing/2014/main" id="{EE2B7112-DB63-FEC5-0C93-9B884D97B6D0}"/>
                </a:ext>
              </a:extLst>
            </p:cNvPr>
            <p:cNvPicPr>
              <a:picLocks noChangeAspect="1"/>
            </p:cNvPicPr>
            <p:nvPr/>
          </p:nvPicPr>
          <p:blipFill>
            <a:blip r:embed="rId7"/>
            <a:stretch>
              <a:fillRect/>
            </a:stretch>
          </p:blipFill>
          <p:spPr>
            <a:xfrm>
              <a:off x="5587789" y="1541208"/>
              <a:ext cx="1180875" cy="1136593"/>
            </a:xfrm>
            <a:prstGeom prst="rect">
              <a:avLst/>
            </a:prstGeom>
          </p:spPr>
        </p:pic>
        <p:sp>
          <p:nvSpPr>
            <p:cNvPr id="28" name="テキスト ボックス 27">
              <a:extLst>
                <a:ext uri="{FF2B5EF4-FFF2-40B4-BE49-F238E27FC236}">
                  <a16:creationId xmlns:a16="http://schemas.microsoft.com/office/drawing/2014/main" id="{B839785C-5D41-5ADD-10D3-51037CC11CC9}"/>
                </a:ext>
              </a:extLst>
            </p:cNvPr>
            <p:cNvSpPr txBox="1"/>
            <p:nvPr/>
          </p:nvSpPr>
          <p:spPr>
            <a:xfrm>
              <a:off x="5754267" y="1699860"/>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③</a:t>
              </a:r>
            </a:p>
          </p:txBody>
        </p:sp>
      </p:grpSp>
      <p:grpSp>
        <p:nvGrpSpPr>
          <p:cNvPr id="29" name="グループ化 28">
            <a:extLst>
              <a:ext uri="{FF2B5EF4-FFF2-40B4-BE49-F238E27FC236}">
                <a16:creationId xmlns:a16="http://schemas.microsoft.com/office/drawing/2014/main" id="{49F40CA1-2BA9-C539-0D1E-48540D948C89}"/>
              </a:ext>
            </a:extLst>
          </p:cNvPr>
          <p:cNvGrpSpPr/>
          <p:nvPr/>
        </p:nvGrpSpPr>
        <p:grpSpPr>
          <a:xfrm>
            <a:off x="5302083" y="5747571"/>
            <a:ext cx="999414" cy="1058829"/>
            <a:chOff x="5587789" y="1541208"/>
            <a:chExt cx="1180875" cy="1136593"/>
          </a:xfrm>
        </p:grpSpPr>
        <p:pic>
          <p:nvPicPr>
            <p:cNvPr id="30" name="図 29" descr="挿絵 が含まれている画像&#10;&#10;AI 生成コンテンツは誤りを含む可能性があります。">
              <a:extLst>
                <a:ext uri="{FF2B5EF4-FFF2-40B4-BE49-F238E27FC236}">
                  <a16:creationId xmlns:a16="http://schemas.microsoft.com/office/drawing/2014/main" id="{BC7DA32B-EA33-31AB-7D51-B39041C757BE}"/>
                </a:ext>
              </a:extLst>
            </p:cNvPr>
            <p:cNvPicPr>
              <a:picLocks noChangeAspect="1"/>
            </p:cNvPicPr>
            <p:nvPr/>
          </p:nvPicPr>
          <p:blipFill>
            <a:blip r:embed="rId7"/>
            <a:stretch>
              <a:fillRect/>
            </a:stretch>
          </p:blipFill>
          <p:spPr>
            <a:xfrm>
              <a:off x="5587789" y="1541208"/>
              <a:ext cx="1180875" cy="1136593"/>
            </a:xfrm>
            <a:prstGeom prst="rect">
              <a:avLst/>
            </a:prstGeom>
          </p:spPr>
        </p:pic>
        <p:sp>
          <p:nvSpPr>
            <p:cNvPr id="31" name="テキスト ボックス 30">
              <a:extLst>
                <a:ext uri="{FF2B5EF4-FFF2-40B4-BE49-F238E27FC236}">
                  <a16:creationId xmlns:a16="http://schemas.microsoft.com/office/drawing/2014/main" id="{49D9C146-F6F1-1576-B01E-BA24ABA2664C}"/>
                </a:ext>
              </a:extLst>
            </p:cNvPr>
            <p:cNvSpPr txBox="1"/>
            <p:nvPr/>
          </p:nvSpPr>
          <p:spPr>
            <a:xfrm>
              <a:off x="5739765" y="1719623"/>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③</a:t>
              </a:r>
            </a:p>
          </p:txBody>
        </p:sp>
      </p:grpSp>
      <p:grpSp>
        <p:nvGrpSpPr>
          <p:cNvPr id="32" name="グループ化 31">
            <a:extLst>
              <a:ext uri="{FF2B5EF4-FFF2-40B4-BE49-F238E27FC236}">
                <a16:creationId xmlns:a16="http://schemas.microsoft.com/office/drawing/2014/main" id="{03A1A67F-E1C7-2D0D-B01F-91B440D45FC3}"/>
              </a:ext>
            </a:extLst>
          </p:cNvPr>
          <p:cNvGrpSpPr/>
          <p:nvPr/>
        </p:nvGrpSpPr>
        <p:grpSpPr>
          <a:xfrm>
            <a:off x="7665499" y="5696993"/>
            <a:ext cx="999414" cy="1058829"/>
            <a:chOff x="5587789" y="1541208"/>
            <a:chExt cx="1180875" cy="1136593"/>
          </a:xfrm>
        </p:grpSpPr>
        <p:pic>
          <p:nvPicPr>
            <p:cNvPr id="33" name="図 32" descr="挿絵 が含まれている画像&#10;&#10;AI 生成コンテンツは誤りを含む可能性があります。">
              <a:extLst>
                <a:ext uri="{FF2B5EF4-FFF2-40B4-BE49-F238E27FC236}">
                  <a16:creationId xmlns:a16="http://schemas.microsoft.com/office/drawing/2014/main" id="{2737BC28-F31B-6765-273A-9DE80B2EFCBB}"/>
                </a:ext>
              </a:extLst>
            </p:cNvPr>
            <p:cNvPicPr>
              <a:picLocks noChangeAspect="1"/>
            </p:cNvPicPr>
            <p:nvPr/>
          </p:nvPicPr>
          <p:blipFill>
            <a:blip r:embed="rId7"/>
            <a:stretch>
              <a:fillRect/>
            </a:stretch>
          </p:blipFill>
          <p:spPr>
            <a:xfrm>
              <a:off x="5587789" y="1541208"/>
              <a:ext cx="1180875" cy="1136593"/>
            </a:xfrm>
            <a:prstGeom prst="rect">
              <a:avLst/>
            </a:prstGeom>
          </p:spPr>
        </p:pic>
        <p:sp>
          <p:nvSpPr>
            <p:cNvPr id="34" name="テキスト ボックス 33">
              <a:extLst>
                <a:ext uri="{FF2B5EF4-FFF2-40B4-BE49-F238E27FC236}">
                  <a16:creationId xmlns:a16="http://schemas.microsoft.com/office/drawing/2014/main" id="{3E61B16B-51FD-D3AF-FB9C-29D31F39F141}"/>
                </a:ext>
              </a:extLst>
            </p:cNvPr>
            <p:cNvSpPr txBox="1"/>
            <p:nvPr/>
          </p:nvSpPr>
          <p:spPr>
            <a:xfrm>
              <a:off x="5732513" y="1732798"/>
              <a:ext cx="748923" cy="769441"/>
            </a:xfrm>
            <a:prstGeom prst="rect">
              <a:avLst/>
            </a:prstGeom>
            <a:noFill/>
          </p:spPr>
          <p:txBody>
            <a:bodyPr wrap="none" rtlCol="0">
              <a:spAutoFit/>
            </a:bodyPr>
            <a:lstStyle/>
            <a:p>
              <a:r>
                <a:rPr kumimoji="1" lang="ja-JP" altLang="en-US" sz="4400" b="1" dirty="0">
                  <a:latin typeface="AR P丸ゴシック体E" panose="020F0900000000000000" pitchFamily="50" charset="-128"/>
                  <a:ea typeface="AR P丸ゴシック体E" panose="020F0900000000000000" pitchFamily="50" charset="-128"/>
                </a:rPr>
                <a:t>③</a:t>
              </a:r>
            </a:p>
          </p:txBody>
        </p:sp>
      </p:grpSp>
      <p:cxnSp>
        <p:nvCxnSpPr>
          <p:cNvPr id="6" name="直線コネクタ 5">
            <a:extLst>
              <a:ext uri="{FF2B5EF4-FFF2-40B4-BE49-F238E27FC236}">
                <a16:creationId xmlns:a16="http://schemas.microsoft.com/office/drawing/2014/main" id="{6C029606-B599-2C01-7D5E-D81D95411A11}"/>
              </a:ext>
            </a:extLst>
          </p:cNvPr>
          <p:cNvCxnSpPr>
            <a:cxnSpLocks/>
          </p:cNvCxnSpPr>
          <p:nvPr/>
        </p:nvCxnSpPr>
        <p:spPr>
          <a:xfrm>
            <a:off x="1924153" y="2688866"/>
            <a:ext cx="6154372"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83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2"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1+#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 presetClass="entr" presetSubtype="2"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1+#ppt_w/2"/>
                                          </p:val>
                                        </p:tav>
                                        <p:tav tm="100000">
                                          <p:val>
                                            <p:strVal val="#ppt_x"/>
                                          </p:val>
                                        </p:tav>
                                      </p:tavLst>
                                    </p:anim>
                                    <p:anim calcmode="lin" valueType="num">
                                      <p:cBhvr additive="base">
                                        <p:cTn id="4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2" presetClass="entr" presetSubtype="2" fill="hold" nodeType="after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6F5A5-DE09-70F8-AC18-2E10EECF92CD}"/>
            </a:ext>
          </a:extLst>
        </p:cNvPr>
        <p:cNvGrpSpPr/>
        <p:nvPr/>
      </p:nvGrpSpPr>
      <p:grpSpPr>
        <a:xfrm>
          <a:off x="0" y="0"/>
          <a:ext cx="0" cy="0"/>
          <a:chOff x="0" y="0"/>
          <a:chExt cx="0" cy="0"/>
        </a:xfrm>
      </p:grpSpPr>
      <p:pic>
        <p:nvPicPr>
          <p:cNvPr id="3" name="図 2" descr="ダイアグラム&#10;&#10;AI 生成コンテンツは誤りを含む可能性があります。">
            <a:extLst>
              <a:ext uri="{FF2B5EF4-FFF2-40B4-BE49-F238E27FC236}">
                <a16:creationId xmlns:a16="http://schemas.microsoft.com/office/drawing/2014/main" id="{DFD8FF03-A226-C8D8-3FE5-E572A240FAEC}"/>
              </a:ext>
            </a:extLst>
          </p:cNvPr>
          <p:cNvPicPr>
            <a:picLocks noChangeAspect="1"/>
          </p:cNvPicPr>
          <p:nvPr/>
        </p:nvPicPr>
        <p:blipFill>
          <a:blip r:embed="rId3"/>
          <a:stretch>
            <a:fillRect/>
          </a:stretch>
        </p:blipFill>
        <p:spPr>
          <a:xfrm>
            <a:off x="0" y="157319"/>
            <a:ext cx="9144000" cy="6543362"/>
          </a:xfrm>
          <a:prstGeom prst="rect">
            <a:avLst/>
          </a:prstGeom>
        </p:spPr>
      </p:pic>
      <p:pic>
        <p:nvPicPr>
          <p:cNvPr id="11" name="図 10">
            <a:extLst>
              <a:ext uri="{FF2B5EF4-FFF2-40B4-BE49-F238E27FC236}">
                <a16:creationId xmlns:a16="http://schemas.microsoft.com/office/drawing/2014/main" id="{58FFB6AA-6F66-BB85-17F0-026DE7C64CBA}"/>
              </a:ext>
            </a:extLst>
          </p:cNvPr>
          <p:cNvPicPr>
            <a:picLocks noChangeAspect="1"/>
          </p:cNvPicPr>
          <p:nvPr/>
        </p:nvPicPr>
        <p:blipFill>
          <a:blip r:embed="rId4"/>
          <a:srcRect l="11922" r="6546" b="2348"/>
          <a:stretch>
            <a:fillRect/>
          </a:stretch>
        </p:blipFill>
        <p:spPr>
          <a:xfrm rot="1635472">
            <a:off x="6927669" y="1477218"/>
            <a:ext cx="904615" cy="2564186"/>
          </a:xfrm>
          <a:prstGeom prst="rect">
            <a:avLst/>
          </a:prstGeom>
        </p:spPr>
      </p:pic>
      <p:pic>
        <p:nvPicPr>
          <p:cNvPr id="18" name="図 17" descr="ダイアグラム&#10;&#10;AI 生成コンテンツは誤りを含む可能性があります。">
            <a:extLst>
              <a:ext uri="{FF2B5EF4-FFF2-40B4-BE49-F238E27FC236}">
                <a16:creationId xmlns:a16="http://schemas.microsoft.com/office/drawing/2014/main" id="{D11E1425-498E-EA43-18E7-B3D455D9A3B0}"/>
              </a:ext>
            </a:extLst>
          </p:cNvPr>
          <p:cNvPicPr>
            <a:picLocks noChangeAspect="1"/>
          </p:cNvPicPr>
          <p:nvPr/>
        </p:nvPicPr>
        <p:blipFill>
          <a:blip r:embed="rId3"/>
          <a:srcRect l="80134" t="66888" r="8536" b="28914"/>
          <a:stretch>
            <a:fillRect/>
          </a:stretch>
        </p:blipFill>
        <p:spPr>
          <a:xfrm>
            <a:off x="6810007" y="4587164"/>
            <a:ext cx="2076344" cy="550653"/>
          </a:xfrm>
          <a:prstGeom prst="rect">
            <a:avLst/>
          </a:prstGeom>
        </p:spPr>
      </p:pic>
      <p:pic>
        <p:nvPicPr>
          <p:cNvPr id="19" name="図 18" descr="ダイアグラム&#10;&#10;AI 生成コンテンツは誤りを含む可能性があります。">
            <a:extLst>
              <a:ext uri="{FF2B5EF4-FFF2-40B4-BE49-F238E27FC236}">
                <a16:creationId xmlns:a16="http://schemas.microsoft.com/office/drawing/2014/main" id="{440BDB8C-B8C4-F7FB-42AD-BB2B4EE9F8FF}"/>
              </a:ext>
            </a:extLst>
          </p:cNvPr>
          <p:cNvPicPr>
            <a:picLocks noChangeAspect="1"/>
          </p:cNvPicPr>
          <p:nvPr/>
        </p:nvPicPr>
        <p:blipFill>
          <a:blip r:embed="rId3"/>
          <a:srcRect l="54641" t="71178" r="30009" b="23560"/>
          <a:stretch>
            <a:fillRect/>
          </a:stretch>
        </p:blipFill>
        <p:spPr>
          <a:xfrm>
            <a:off x="4535925" y="4816141"/>
            <a:ext cx="2344295" cy="575057"/>
          </a:xfrm>
          <a:prstGeom prst="rect">
            <a:avLst/>
          </a:prstGeom>
        </p:spPr>
      </p:pic>
      <p:pic>
        <p:nvPicPr>
          <p:cNvPr id="20" name="図 19" descr="ダイアグラム&#10;&#10;AI 生成コンテンツは誤りを含む可能性があります。">
            <a:extLst>
              <a:ext uri="{FF2B5EF4-FFF2-40B4-BE49-F238E27FC236}">
                <a16:creationId xmlns:a16="http://schemas.microsoft.com/office/drawing/2014/main" id="{8AA3C407-BBA9-9850-7D01-DEEAB02C6572}"/>
              </a:ext>
            </a:extLst>
          </p:cNvPr>
          <p:cNvPicPr>
            <a:picLocks noChangeAspect="1"/>
          </p:cNvPicPr>
          <p:nvPr/>
        </p:nvPicPr>
        <p:blipFill>
          <a:blip r:embed="rId3"/>
          <a:srcRect l="33090" t="64330" r="54839" b="28249"/>
          <a:stretch>
            <a:fillRect/>
          </a:stretch>
        </p:blipFill>
        <p:spPr>
          <a:xfrm>
            <a:off x="2561303" y="4343900"/>
            <a:ext cx="1974622" cy="793917"/>
          </a:xfrm>
          <a:prstGeom prst="rect">
            <a:avLst/>
          </a:prstGeom>
        </p:spPr>
      </p:pic>
      <p:pic>
        <p:nvPicPr>
          <p:cNvPr id="21" name="図 20" descr="ダイアグラム&#10;&#10;AI 生成コンテンツは誤りを含む可能性があります。">
            <a:extLst>
              <a:ext uri="{FF2B5EF4-FFF2-40B4-BE49-F238E27FC236}">
                <a16:creationId xmlns:a16="http://schemas.microsoft.com/office/drawing/2014/main" id="{FF788335-B6DD-E4AA-9AD6-CF8702D1346B}"/>
              </a:ext>
            </a:extLst>
          </p:cNvPr>
          <p:cNvPicPr>
            <a:picLocks noChangeAspect="1"/>
          </p:cNvPicPr>
          <p:nvPr/>
        </p:nvPicPr>
        <p:blipFill>
          <a:blip r:embed="rId3"/>
          <a:srcRect l="1290" t="16269" r="83344" b="69880"/>
          <a:stretch>
            <a:fillRect/>
          </a:stretch>
        </p:blipFill>
        <p:spPr>
          <a:xfrm>
            <a:off x="23888" y="875665"/>
            <a:ext cx="2012121" cy="1297978"/>
          </a:xfrm>
          <a:prstGeom prst="rect">
            <a:avLst/>
          </a:prstGeom>
        </p:spPr>
      </p:pic>
      <p:grpSp>
        <p:nvGrpSpPr>
          <p:cNvPr id="17" name="グループ化 16">
            <a:extLst>
              <a:ext uri="{FF2B5EF4-FFF2-40B4-BE49-F238E27FC236}">
                <a16:creationId xmlns:a16="http://schemas.microsoft.com/office/drawing/2014/main" id="{D96A187D-6261-6E7E-3357-95C4CCAC7A50}"/>
              </a:ext>
            </a:extLst>
          </p:cNvPr>
          <p:cNvGrpSpPr/>
          <p:nvPr/>
        </p:nvGrpSpPr>
        <p:grpSpPr>
          <a:xfrm>
            <a:off x="1509678" y="1953758"/>
            <a:ext cx="1748687" cy="2049859"/>
            <a:chOff x="-1356852" y="2271252"/>
            <a:chExt cx="1748687" cy="2049859"/>
          </a:xfrm>
        </p:grpSpPr>
        <p:grpSp>
          <p:nvGrpSpPr>
            <p:cNvPr id="16" name="グループ化 15">
              <a:extLst>
                <a:ext uri="{FF2B5EF4-FFF2-40B4-BE49-F238E27FC236}">
                  <a16:creationId xmlns:a16="http://schemas.microsoft.com/office/drawing/2014/main" id="{DBFF31BD-6F57-97ED-0B16-B846EC79F47C}"/>
                </a:ext>
              </a:extLst>
            </p:cNvPr>
            <p:cNvGrpSpPr/>
            <p:nvPr/>
          </p:nvGrpSpPr>
          <p:grpSpPr>
            <a:xfrm>
              <a:off x="-1356852" y="2271252"/>
              <a:ext cx="1302047" cy="1432968"/>
              <a:chOff x="-1356852" y="2271252"/>
              <a:chExt cx="1302047" cy="1432968"/>
            </a:xfrm>
          </p:grpSpPr>
          <p:sp>
            <p:nvSpPr>
              <p:cNvPr id="6" name="楕円 5">
                <a:extLst>
                  <a:ext uri="{FF2B5EF4-FFF2-40B4-BE49-F238E27FC236}">
                    <a16:creationId xmlns:a16="http://schemas.microsoft.com/office/drawing/2014/main" id="{0D0B901B-ACED-887D-2412-C0C97D620EF9}"/>
                  </a:ext>
                </a:extLst>
              </p:cNvPr>
              <p:cNvSpPr/>
              <p:nvPr/>
            </p:nvSpPr>
            <p:spPr>
              <a:xfrm>
                <a:off x="-1356852" y="2276168"/>
                <a:ext cx="855407" cy="811161"/>
              </a:xfrm>
              <a:prstGeom prst="ellipse">
                <a:avLst/>
              </a:prstGeom>
              <a:solidFill>
                <a:srgbClr val="F96B2B"/>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A51A83F2-4282-318E-21D6-DDCB029A747A}"/>
                  </a:ext>
                </a:extLst>
              </p:cNvPr>
              <p:cNvSpPr/>
              <p:nvPr/>
            </p:nvSpPr>
            <p:spPr>
              <a:xfrm>
                <a:off x="-910212" y="2893059"/>
                <a:ext cx="855407" cy="811161"/>
              </a:xfrm>
              <a:prstGeom prst="ellipse">
                <a:avLst/>
              </a:prstGeom>
              <a:solidFill>
                <a:srgbClr val="F96B2B"/>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60D61D51-4A1A-6667-448C-5B6C2DC43B11}"/>
                  </a:ext>
                </a:extLst>
              </p:cNvPr>
              <p:cNvSpPr txBox="1"/>
              <p:nvPr/>
            </p:nvSpPr>
            <p:spPr>
              <a:xfrm>
                <a:off x="-830521" y="2891739"/>
                <a:ext cx="696024" cy="769441"/>
              </a:xfrm>
              <a:prstGeom prst="rect">
                <a:avLst/>
              </a:prstGeom>
              <a:noFill/>
            </p:spPr>
            <p:txBody>
              <a:bodyPr wrap="none" rtlCol="0">
                <a:spAutoFit/>
              </a:bodyPr>
              <a:lstStyle/>
              <a:p>
                <a:r>
                  <a:rPr kumimoji="1" lang="ja-JP" altLang="en-US" sz="4400" dirty="0">
                    <a:solidFill>
                      <a:srgbClr val="FFFF00"/>
                    </a:solidFill>
                    <a:latin typeface="AR Pゴシック体S" panose="020B0A00000000000000" pitchFamily="50" charset="-128"/>
                    <a:ea typeface="AR Pゴシック体S" panose="020B0A00000000000000" pitchFamily="50" charset="-128"/>
                  </a:rPr>
                  <a:t>Ｓ</a:t>
                </a:r>
              </a:p>
            </p:txBody>
          </p:sp>
          <p:sp>
            <p:nvSpPr>
              <p:cNvPr id="10" name="テキスト ボックス 9">
                <a:extLst>
                  <a:ext uri="{FF2B5EF4-FFF2-40B4-BE49-F238E27FC236}">
                    <a16:creationId xmlns:a16="http://schemas.microsoft.com/office/drawing/2014/main" id="{3F270ABB-1997-5789-ACF5-C84DDABD8FC3}"/>
                  </a:ext>
                </a:extLst>
              </p:cNvPr>
              <p:cNvSpPr txBox="1"/>
              <p:nvPr/>
            </p:nvSpPr>
            <p:spPr>
              <a:xfrm>
                <a:off x="-1259528" y="2271252"/>
                <a:ext cx="660758" cy="769441"/>
              </a:xfrm>
              <a:prstGeom prst="rect">
                <a:avLst/>
              </a:prstGeom>
              <a:noFill/>
            </p:spPr>
            <p:txBody>
              <a:bodyPr wrap="none" rtlCol="0">
                <a:spAutoFit/>
              </a:bodyPr>
              <a:lstStyle/>
              <a:p>
                <a:r>
                  <a:rPr kumimoji="1" lang="ja-JP" altLang="en-US" sz="4400" dirty="0">
                    <a:solidFill>
                      <a:srgbClr val="FFFF00"/>
                    </a:solidFill>
                    <a:latin typeface="AR Pゴシック体S" panose="020B0A00000000000000" pitchFamily="50" charset="-128"/>
                    <a:ea typeface="AR Pゴシック体S" panose="020B0A00000000000000" pitchFamily="50" charset="-128"/>
                  </a:rPr>
                  <a:t>Ｅ</a:t>
                </a:r>
              </a:p>
            </p:txBody>
          </p:sp>
        </p:grpSp>
        <p:grpSp>
          <p:nvGrpSpPr>
            <p:cNvPr id="15" name="グループ化 14">
              <a:extLst>
                <a:ext uri="{FF2B5EF4-FFF2-40B4-BE49-F238E27FC236}">
                  <a16:creationId xmlns:a16="http://schemas.microsoft.com/office/drawing/2014/main" id="{CA5F00B9-3259-CAA0-0001-13B8C555E74C}"/>
                </a:ext>
              </a:extLst>
            </p:cNvPr>
            <p:cNvGrpSpPr/>
            <p:nvPr/>
          </p:nvGrpSpPr>
          <p:grpSpPr>
            <a:xfrm>
              <a:off x="-463572" y="3465515"/>
              <a:ext cx="855407" cy="855596"/>
              <a:chOff x="-463572" y="3465515"/>
              <a:chExt cx="855407" cy="855596"/>
            </a:xfrm>
          </p:grpSpPr>
          <p:sp>
            <p:nvSpPr>
              <p:cNvPr id="9" name="楕円 8">
                <a:extLst>
                  <a:ext uri="{FF2B5EF4-FFF2-40B4-BE49-F238E27FC236}">
                    <a16:creationId xmlns:a16="http://schemas.microsoft.com/office/drawing/2014/main" id="{468FB1D6-F31E-7E7F-77CF-A6251304B3C5}"/>
                  </a:ext>
                </a:extLst>
              </p:cNvPr>
              <p:cNvSpPr/>
              <p:nvPr/>
            </p:nvSpPr>
            <p:spPr>
              <a:xfrm>
                <a:off x="-463572" y="3509950"/>
                <a:ext cx="855407" cy="811161"/>
              </a:xfrm>
              <a:prstGeom prst="ellipse">
                <a:avLst/>
              </a:prstGeom>
              <a:solidFill>
                <a:srgbClr val="F96B2B"/>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4AD3456-E3B7-7AB9-3C4A-A3CBA582B38A}"/>
                  </a:ext>
                </a:extLst>
              </p:cNvPr>
              <p:cNvSpPr txBox="1"/>
              <p:nvPr/>
            </p:nvSpPr>
            <p:spPr>
              <a:xfrm>
                <a:off x="-391394" y="3465515"/>
                <a:ext cx="713657" cy="769441"/>
              </a:xfrm>
              <a:prstGeom prst="rect">
                <a:avLst/>
              </a:prstGeom>
              <a:noFill/>
            </p:spPr>
            <p:txBody>
              <a:bodyPr wrap="none" rtlCol="0">
                <a:spAutoFit/>
              </a:bodyPr>
              <a:lstStyle/>
              <a:p>
                <a:r>
                  <a:rPr kumimoji="1" lang="ja-JP" altLang="en-US" sz="4400" dirty="0">
                    <a:solidFill>
                      <a:srgbClr val="FFFF00"/>
                    </a:solidFill>
                    <a:latin typeface="AR Pゴシック体S" panose="020B0A00000000000000" pitchFamily="50" charset="-128"/>
                    <a:ea typeface="AR Pゴシック体S" panose="020B0A00000000000000" pitchFamily="50" charset="-128"/>
                  </a:rPr>
                  <a:t>Ｄ</a:t>
                </a:r>
              </a:p>
            </p:txBody>
          </p:sp>
        </p:grpSp>
      </p:grpSp>
    </p:spTree>
    <p:extLst>
      <p:ext uri="{BB962C8B-B14F-4D97-AF65-F5344CB8AC3E}">
        <p14:creationId xmlns:p14="http://schemas.microsoft.com/office/powerpoint/2010/main" val="364336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par>
                          <p:cTn id="32" fill="hold">
                            <p:stCondLst>
                              <p:cond delay="500"/>
                            </p:stCondLst>
                            <p:childTnLst>
                              <p:par>
                                <p:cTn id="33" presetID="26" presetClass="emph" presetSubtype="0" fill="hold" nodeType="afterEffect">
                                  <p:stCondLst>
                                    <p:cond delay="0"/>
                                  </p:stCondLst>
                                  <p:childTnLst>
                                    <p:animEffect transition="out" filter="fade">
                                      <p:cBhvr>
                                        <p:cTn id="34" dur="500" tmFilter="0, 0; .2, .5; .8, .5; 1, 0"/>
                                        <p:tgtEl>
                                          <p:spTgt spid="17"/>
                                        </p:tgtEl>
                                      </p:cBhvr>
                                    </p:animEffect>
                                    <p:animScale>
                                      <p:cBhvr>
                                        <p:cTn id="35" dur="250" autoRev="1" fill="hold"/>
                                        <p:tgtEl>
                                          <p:spTgt spid="17"/>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E1272-7162-2B16-34C5-A41DE8D42C1D}"/>
            </a:ext>
          </a:extLst>
        </p:cNvPr>
        <p:cNvGrpSpPr/>
        <p:nvPr/>
      </p:nvGrpSpPr>
      <p:grpSpPr>
        <a:xfrm>
          <a:off x="0" y="0"/>
          <a:ext cx="0" cy="0"/>
          <a:chOff x="0" y="0"/>
          <a:chExt cx="0" cy="0"/>
        </a:xfrm>
      </p:grpSpPr>
      <p:sp>
        <p:nvSpPr>
          <p:cNvPr id="6" name="フレーム 5">
            <a:extLst>
              <a:ext uri="{FF2B5EF4-FFF2-40B4-BE49-F238E27FC236}">
                <a16:creationId xmlns:a16="http://schemas.microsoft.com/office/drawing/2014/main" id="{822D3115-E493-DE99-0762-A73F85C40EF5}"/>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925CD776-797C-F814-2972-4BEBAD43A0E2}"/>
              </a:ext>
            </a:extLst>
          </p:cNvPr>
          <p:cNvSpPr/>
          <p:nvPr/>
        </p:nvSpPr>
        <p:spPr>
          <a:xfrm>
            <a:off x="204787" y="202618"/>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5842D3B7-8A80-8A7F-4245-35628F9B76FE}"/>
              </a:ext>
            </a:extLst>
          </p:cNvPr>
          <p:cNvSpPr txBox="1"/>
          <p:nvPr/>
        </p:nvSpPr>
        <p:spPr>
          <a:xfrm>
            <a:off x="278607" y="273807"/>
            <a:ext cx="8762999" cy="5401479"/>
          </a:xfrm>
          <a:prstGeom prst="rect">
            <a:avLst/>
          </a:prstGeom>
          <a:noFill/>
        </p:spPr>
        <p:txBody>
          <a:bodyPr wrap="square" rtlCol="0">
            <a:spAutoFit/>
          </a:bodyPr>
          <a:lstStyle/>
          <a:p>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lang="ja-JP" altLang="en-US" sz="2000" b="1" dirty="0">
                <a:solidFill>
                  <a:schemeClr val="bg1"/>
                </a:solidFill>
                <a:latin typeface="AR P丸ゴシック体E" panose="020F0900000000000000" pitchFamily="50" charset="-128"/>
                <a:ea typeface="AR P丸ゴシック体E" panose="020F0900000000000000" pitchFamily="50" charset="-128"/>
              </a:rPr>
              <a:t>愛知県教育委員会、名古屋市教育委員会、愛知教育大学主催</a:t>
            </a:r>
            <a:endParaRPr lang="en-US" altLang="ja-JP" sz="2000" b="1" dirty="0">
              <a:solidFill>
                <a:schemeClr val="bg1"/>
              </a:solidFill>
              <a:latin typeface="AR P丸ゴシック体E" panose="020F0900000000000000" pitchFamily="50" charset="-128"/>
              <a:ea typeface="AR P丸ゴシック体E" panose="020F0900000000000000" pitchFamily="50" charset="-128"/>
            </a:endParaRPr>
          </a:p>
          <a:p>
            <a:endParaRPr lang="en-US" altLang="ja-JP" sz="11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令和</a:t>
            </a:r>
            <a:r>
              <a:rPr lang="en-US" altLang="ja-JP" sz="2800" b="1" dirty="0">
                <a:solidFill>
                  <a:schemeClr val="bg1"/>
                </a:solidFill>
                <a:latin typeface="AR P丸ゴシック体E" panose="020F0900000000000000" pitchFamily="50" charset="-128"/>
                <a:ea typeface="AR P丸ゴシック体E" panose="020F0900000000000000" pitchFamily="50" charset="-128"/>
              </a:rPr>
              <a:t>8</a:t>
            </a:r>
            <a:r>
              <a:rPr lang="ja-JP" altLang="en-US" sz="2800" b="1" dirty="0">
                <a:solidFill>
                  <a:schemeClr val="bg1"/>
                </a:solidFill>
                <a:latin typeface="AR P丸ゴシック体E" panose="020F0900000000000000" pitchFamily="50" charset="-128"/>
                <a:ea typeface="AR P丸ゴシック体E" panose="020F0900000000000000" pitchFamily="50" charset="-128"/>
              </a:rPr>
              <a:t>年度　先生と地域の方が共に学ぶ</a:t>
            </a:r>
            <a:endParaRPr lang="en-US" altLang="ja-JP" sz="28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　コミュニティ・スクール、地域学校共同活動研修会</a:t>
            </a:r>
            <a:endParaRPr lang="en-US" altLang="ja-JP" sz="1050" b="1" dirty="0">
              <a:solidFill>
                <a:schemeClr val="bg1"/>
              </a:solidFill>
              <a:latin typeface="AR P丸ゴシック体E" panose="020F0900000000000000" pitchFamily="50" charset="-128"/>
              <a:ea typeface="AR P丸ゴシック体E" panose="020F0900000000000000" pitchFamily="50" charset="-128"/>
            </a:endParaRPr>
          </a:p>
          <a:p>
            <a:r>
              <a:rPr lang="ja-JP" altLang="ja-JP" dirty="0">
                <a:solidFill>
                  <a:schemeClr val="bg1"/>
                </a:solidFill>
                <a:latin typeface="+mn-ea"/>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endParaRPr lang="en-US" altLang="ja-JP" sz="14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　地域づくり・まちづくり</a:t>
            </a:r>
            <a:r>
              <a:rPr lang="en-US" altLang="ja-JP" sz="2800" b="1" dirty="0">
                <a:solidFill>
                  <a:schemeClr val="bg1"/>
                </a:solidFill>
                <a:latin typeface="AR P丸ゴシック体E" panose="020F0900000000000000" pitchFamily="50" charset="-128"/>
                <a:ea typeface="AR P丸ゴシック体E" panose="020F0900000000000000" pitchFamily="50" charset="-128"/>
              </a:rPr>
              <a:t>B</a:t>
            </a:r>
            <a:endParaRPr lang="en-US" altLang="ja-JP" sz="2800" b="1" dirty="0">
              <a:solidFill>
                <a:srgbClr val="FFFF00"/>
              </a:solidFill>
              <a:latin typeface="AR P丸ゴシック体E" panose="020F0900000000000000" pitchFamily="50" charset="-128"/>
              <a:ea typeface="AR P丸ゴシック体E" panose="020F0900000000000000" pitchFamily="50" charset="-128"/>
            </a:endParaRPr>
          </a:p>
          <a:p>
            <a:r>
              <a:rPr lang="ja-JP" altLang="en-US" sz="3600" b="1" dirty="0">
                <a:solidFill>
                  <a:schemeClr val="bg1"/>
                </a:solidFill>
                <a:latin typeface="AR P丸ゴシック体E" panose="020F0900000000000000" pitchFamily="50" charset="-128"/>
                <a:ea typeface="AR P丸ゴシック体E" panose="020F0900000000000000" pitchFamily="50" charset="-128"/>
              </a:rPr>
              <a:t>「地域と学校との協働で</a:t>
            </a:r>
            <a:endParaRPr lang="en-US" altLang="ja-JP" sz="36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3600" b="1" dirty="0">
                <a:solidFill>
                  <a:schemeClr val="bg1"/>
                </a:solidFill>
                <a:latin typeface="AR P丸ゴシック体E" panose="020F0900000000000000" pitchFamily="50" charset="-128"/>
                <a:ea typeface="AR P丸ゴシック体E" panose="020F0900000000000000" pitchFamily="50" charset="-128"/>
              </a:rPr>
              <a:t>　主体的・対話的で深い学びを実現する」</a:t>
            </a:r>
            <a:endParaRPr lang="en-US" altLang="ja-JP" sz="3600" b="1" dirty="0">
              <a:solidFill>
                <a:schemeClr val="bg1"/>
              </a:solidFill>
              <a:latin typeface="AR P丸ゴシック体E" panose="020F0900000000000000" pitchFamily="50" charset="-128"/>
              <a:ea typeface="AR P丸ゴシック体E" panose="020F0900000000000000" pitchFamily="50" charset="-128"/>
            </a:endParaRPr>
          </a:p>
          <a:p>
            <a:endParaRPr lang="en-US" altLang="ja-JP" sz="3600" b="1" dirty="0">
              <a:solidFill>
                <a:srgbClr val="FFFF00"/>
              </a:solidFill>
              <a:latin typeface="AR P丸ゴシック体E" panose="020F0900000000000000" pitchFamily="50" charset="-128"/>
              <a:ea typeface="AR P丸ゴシック体E" panose="020F0900000000000000" pitchFamily="50" charset="-128"/>
            </a:endParaRPr>
          </a:p>
          <a:p>
            <a:pPr algn="ctr"/>
            <a:endParaRPr lang="en-US" altLang="ja-JP" sz="3600" b="1" dirty="0">
              <a:solidFill>
                <a:srgbClr val="FFFF00"/>
              </a:solidFill>
              <a:latin typeface="AR P丸ゴシック体E" panose="020F0900000000000000" pitchFamily="50" charset="-128"/>
              <a:ea typeface="AR P丸ゴシック体E" panose="020F0900000000000000" pitchFamily="50" charset="-128"/>
            </a:endParaRPr>
          </a:p>
          <a:p>
            <a:r>
              <a:rPr lang="en-US" altLang="ja-JP" sz="3600" b="1" dirty="0">
                <a:solidFill>
                  <a:srgbClr val="FFFF00"/>
                </a:solidFill>
                <a:latin typeface="AR P丸ゴシック体E" panose="020F0900000000000000" pitchFamily="50" charset="-128"/>
                <a:ea typeface="AR P丸ゴシック体E" panose="020F0900000000000000" pitchFamily="50" charset="-128"/>
              </a:rPr>
              <a:t> </a:t>
            </a:r>
            <a:r>
              <a:rPr lang="ja-JP" altLang="en-US" sz="3600" b="1" dirty="0">
                <a:solidFill>
                  <a:srgbClr val="FFFF00"/>
                </a:solidFill>
                <a:latin typeface="AR P丸ゴシック体E" panose="020F0900000000000000" pitchFamily="50" charset="-128"/>
                <a:ea typeface="AR P丸ゴシック体E" panose="020F0900000000000000" pitchFamily="50" charset="-128"/>
              </a:rPr>
              <a:t>　　</a:t>
            </a:r>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F60D6D28-52E4-1562-23FC-E350CAAC4EED}"/>
              </a:ext>
            </a:extLst>
          </p:cNvPr>
          <p:cNvSpPr txBox="1"/>
          <p:nvPr/>
        </p:nvSpPr>
        <p:spPr>
          <a:xfrm flipH="1">
            <a:off x="4039963" y="5114363"/>
            <a:ext cx="4845497" cy="1508105"/>
          </a:xfrm>
          <a:prstGeom prst="rect">
            <a:avLst/>
          </a:prstGeom>
          <a:noFill/>
        </p:spPr>
        <p:txBody>
          <a:bodyPr wrap="square" rtlCol="0">
            <a:spAutoFit/>
          </a:bodyPr>
          <a:lstStyle/>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令和８年７月２７日</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愛知県生涯学習推進センター研修室Ａ</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ＥＳＤ、ＳＤＧｓ</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推進研究室　室長</a:t>
            </a:r>
            <a:endParaRPr lang="en-US" altLang="zh-TW"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江東区立八名川小学校  元校長</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　</a:t>
            </a: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手島利夫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F7F89891-E1D4-1868-03C2-DB3CEC93007E}"/>
              </a:ext>
            </a:extLst>
          </p:cNvPr>
          <p:cNvSpPr/>
          <p:nvPr/>
        </p:nvSpPr>
        <p:spPr>
          <a:xfrm>
            <a:off x="5705475" y="660082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802E37C4-C13A-5522-BA7B-45DB31FCE531}"/>
              </a:ext>
            </a:extLst>
          </p:cNvPr>
          <p:cNvSpPr/>
          <p:nvPr/>
        </p:nvSpPr>
        <p:spPr>
          <a:xfrm>
            <a:off x="6462712" y="6584368"/>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B68153A8-AC1A-5C8C-8DCD-C4C20F8D4D47}"/>
              </a:ext>
            </a:extLst>
          </p:cNvPr>
          <p:cNvSpPr/>
          <p:nvPr/>
        </p:nvSpPr>
        <p:spPr>
          <a:xfrm>
            <a:off x="7034212" y="658436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D5A6E7FD-B40A-57DD-69CF-9F0E1AD190FA}"/>
              </a:ext>
            </a:extLst>
          </p:cNvPr>
          <p:cNvCxnSpPr/>
          <p:nvPr/>
        </p:nvCxnSpPr>
        <p:spPr>
          <a:xfrm>
            <a:off x="889002" y="4025900"/>
            <a:ext cx="5177366"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pic>
        <p:nvPicPr>
          <p:cNvPr id="16" name="図 15">
            <a:extLst>
              <a:ext uri="{FF2B5EF4-FFF2-40B4-BE49-F238E27FC236}">
                <a16:creationId xmlns:a16="http://schemas.microsoft.com/office/drawing/2014/main" id="{880EFF00-8737-D13A-00C7-35AA8217D086}"/>
              </a:ext>
            </a:extLst>
          </p:cNvPr>
          <p:cNvPicPr>
            <a:picLocks noChangeAspect="1"/>
          </p:cNvPicPr>
          <p:nvPr/>
        </p:nvPicPr>
        <p:blipFill>
          <a:blip r:embed="rId3"/>
          <a:stretch>
            <a:fillRect/>
          </a:stretch>
        </p:blipFill>
        <p:spPr>
          <a:xfrm>
            <a:off x="361197" y="2816766"/>
            <a:ext cx="8261328" cy="1147168"/>
          </a:xfrm>
          <a:prstGeom prst="rect">
            <a:avLst/>
          </a:prstGeom>
        </p:spPr>
      </p:pic>
      <p:pic>
        <p:nvPicPr>
          <p:cNvPr id="18" name="図 17">
            <a:extLst>
              <a:ext uri="{FF2B5EF4-FFF2-40B4-BE49-F238E27FC236}">
                <a16:creationId xmlns:a16="http://schemas.microsoft.com/office/drawing/2014/main" id="{8F5838EC-FD99-835E-9897-070F89B984BE}"/>
              </a:ext>
            </a:extLst>
          </p:cNvPr>
          <p:cNvPicPr>
            <a:picLocks noChangeAspect="1"/>
          </p:cNvPicPr>
          <p:nvPr/>
        </p:nvPicPr>
        <p:blipFill>
          <a:blip r:embed="rId4"/>
          <a:stretch>
            <a:fillRect/>
          </a:stretch>
        </p:blipFill>
        <p:spPr>
          <a:xfrm>
            <a:off x="361197" y="2317727"/>
            <a:ext cx="8024316" cy="525196"/>
          </a:xfrm>
          <a:prstGeom prst="rect">
            <a:avLst/>
          </a:prstGeom>
        </p:spPr>
      </p:pic>
    </p:spTree>
    <p:extLst>
      <p:ext uri="{BB962C8B-B14F-4D97-AF65-F5344CB8AC3E}">
        <p14:creationId xmlns:p14="http://schemas.microsoft.com/office/powerpoint/2010/main" val="1910610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99D225-5300-5049-7E35-490E9BFABCD5}"/>
              </a:ext>
            </a:extLst>
          </p:cNvPr>
          <p:cNvSpPr txBox="1"/>
          <p:nvPr/>
        </p:nvSpPr>
        <p:spPr>
          <a:xfrm>
            <a:off x="372533" y="804333"/>
            <a:ext cx="8352367" cy="5187254"/>
          </a:xfrm>
          <a:prstGeom prst="rect">
            <a:avLst/>
          </a:prstGeom>
          <a:noFill/>
        </p:spPr>
        <p:txBody>
          <a:bodyPr wrap="square" rtlCol="0">
            <a:spAutoFit/>
          </a:bodyPr>
          <a:lstStyle/>
          <a:p>
            <a:pPr>
              <a:lnSpc>
                <a:spcPct val="150000"/>
              </a:lnSpc>
            </a:pPr>
            <a:r>
              <a:rPr lang="ja-JP" altLang="ja-JP" sz="2800" dirty="0"/>
              <a:t>　</a:t>
            </a:r>
            <a:r>
              <a:rPr lang="ja-JP" altLang="ja-JP" sz="2800" dirty="0">
                <a:latin typeface="AR P丸ゴシック体E" panose="020F0900000000000000" pitchFamily="50" charset="-128"/>
                <a:ea typeface="AR P丸ゴシック体E" panose="020F0900000000000000" pitchFamily="50" charset="-128"/>
              </a:rPr>
              <a:t>教育課程を通して，これからの時代に求められる教育を実現していくためには，よりよい学校教育を通してよりよい社会を創るという理念を学校と社会とが 共有し，それぞれの学校において，必要な学習内容をどのように学び，どのよう な資質・能力を身に付けられるようにするのかを教育課程において明確にしながら，社会との連携及び協働によりその実現を図っていくという，社会に開かれた 教育課程の実現が重要となる</a:t>
            </a:r>
            <a:endParaRPr kumimoji="1" lang="ja-JP" altLang="en-US" sz="2800" dirty="0">
              <a:latin typeface="AR P丸ゴシック体E" panose="020F0900000000000000" pitchFamily="50" charset="-128"/>
              <a:ea typeface="AR P丸ゴシック体E" panose="020F0900000000000000" pitchFamily="50" charset="-128"/>
            </a:endParaRPr>
          </a:p>
        </p:txBody>
      </p:sp>
      <p:cxnSp>
        <p:nvCxnSpPr>
          <p:cNvPr id="4" name="直線コネクタ 3">
            <a:extLst>
              <a:ext uri="{FF2B5EF4-FFF2-40B4-BE49-F238E27FC236}">
                <a16:creationId xmlns:a16="http://schemas.microsoft.com/office/drawing/2014/main" id="{AFC77F4E-5080-5E83-E3EC-3E46C8C0DC43}"/>
              </a:ext>
            </a:extLst>
          </p:cNvPr>
          <p:cNvCxnSpPr>
            <a:cxnSpLocks/>
          </p:cNvCxnSpPr>
          <p:nvPr/>
        </p:nvCxnSpPr>
        <p:spPr>
          <a:xfrm>
            <a:off x="4669367" y="2120900"/>
            <a:ext cx="38269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087E5FB5-CFB6-BA32-49C6-307B024E41F4}"/>
              </a:ext>
            </a:extLst>
          </p:cNvPr>
          <p:cNvCxnSpPr>
            <a:cxnSpLocks/>
          </p:cNvCxnSpPr>
          <p:nvPr/>
        </p:nvCxnSpPr>
        <p:spPr>
          <a:xfrm>
            <a:off x="533400" y="2785533"/>
            <a:ext cx="7962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4BC87BDD-8C12-9A2B-1F6D-E0E784B51D4E}"/>
              </a:ext>
            </a:extLst>
          </p:cNvPr>
          <p:cNvCxnSpPr>
            <a:cxnSpLocks/>
          </p:cNvCxnSpPr>
          <p:nvPr/>
        </p:nvCxnSpPr>
        <p:spPr>
          <a:xfrm>
            <a:off x="465667" y="5334000"/>
            <a:ext cx="7662333" cy="50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D32EBAF9-193A-2C8C-C445-7DCFDF3C49F5}"/>
              </a:ext>
            </a:extLst>
          </p:cNvPr>
          <p:cNvCxnSpPr>
            <a:cxnSpLocks/>
          </p:cNvCxnSpPr>
          <p:nvPr/>
        </p:nvCxnSpPr>
        <p:spPr>
          <a:xfrm>
            <a:off x="495300" y="3386666"/>
            <a:ext cx="5926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5B1AC6B5-98CD-0131-CA2B-CE995BE25E3A}"/>
              </a:ext>
            </a:extLst>
          </p:cNvPr>
          <p:cNvSpPr/>
          <p:nvPr/>
        </p:nvSpPr>
        <p:spPr>
          <a:xfrm>
            <a:off x="1265767" y="5452533"/>
            <a:ext cx="4025900" cy="53905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6CFA6D2-AC5A-6152-9B01-16625C4C25F8}"/>
              </a:ext>
            </a:extLst>
          </p:cNvPr>
          <p:cNvSpPr txBox="1"/>
          <p:nvPr/>
        </p:nvSpPr>
        <p:spPr>
          <a:xfrm>
            <a:off x="372533" y="336034"/>
            <a:ext cx="2723823" cy="369332"/>
          </a:xfrm>
          <a:prstGeom prst="rect">
            <a:avLst/>
          </a:prstGeom>
          <a:noFill/>
        </p:spPr>
        <p:txBody>
          <a:bodyPr wrap="none" rtlCol="0">
            <a:spAutoFit/>
          </a:bodyPr>
          <a:lstStyle/>
          <a:p>
            <a:r>
              <a:rPr kumimoji="1" lang="ja-JP" altLang="en-US" b="1" dirty="0"/>
              <a:t>学習指導要領前文の続き</a:t>
            </a:r>
          </a:p>
        </p:txBody>
      </p:sp>
    </p:spTree>
    <p:extLst>
      <p:ext uri="{BB962C8B-B14F-4D97-AF65-F5344CB8AC3E}">
        <p14:creationId xmlns:p14="http://schemas.microsoft.com/office/powerpoint/2010/main" val="133609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5990</TotalTime>
  <Words>4003</Words>
  <Application>Microsoft Office PowerPoint</Application>
  <PresentationFormat>画面に合わせる (4:3)</PresentationFormat>
  <Paragraphs>733</Paragraphs>
  <Slides>82</Slides>
  <Notes>19</Notes>
  <HiddenSlides>0</HiddenSlides>
  <MMClips>1</MMClips>
  <ScaleCrop>false</ScaleCrop>
  <HeadingPairs>
    <vt:vector size="6" baseType="variant">
      <vt:variant>
        <vt:lpstr>使用されているフォント</vt:lpstr>
      </vt:variant>
      <vt:variant>
        <vt:i4>24</vt:i4>
      </vt:variant>
      <vt:variant>
        <vt:lpstr>テーマ</vt:lpstr>
      </vt:variant>
      <vt:variant>
        <vt:i4>1</vt:i4>
      </vt:variant>
      <vt:variant>
        <vt:lpstr>スライド タイトル</vt:lpstr>
      </vt:variant>
      <vt:variant>
        <vt:i4>82</vt:i4>
      </vt:variant>
    </vt:vector>
  </HeadingPairs>
  <TitlesOfParts>
    <vt:vector size="107" baseType="lpstr">
      <vt:lpstr>AR Pゴシック体S</vt:lpstr>
      <vt:lpstr>AR P丸ゴシック体E</vt:lpstr>
      <vt:lpstr>AR P教科書体M</vt:lpstr>
      <vt:lpstr>AR P悠々ゴシック体E</vt:lpstr>
      <vt:lpstr>AR P楷書体M</vt:lpstr>
      <vt:lpstr>AR丸ゴシック体E</vt:lpstr>
      <vt:lpstr>ＤＦ特太ゴシック体</vt:lpstr>
      <vt:lpstr>ＤＦ平成ゴシック体W5</vt:lpstr>
      <vt:lpstr>HGPｺﾞｼｯｸE</vt:lpstr>
      <vt:lpstr>HGP創英角ｺﾞｼｯｸUB</vt:lpstr>
      <vt:lpstr>HGP創英角ﾎﾟｯﾌﾟ体</vt:lpstr>
      <vt:lpstr>HGSｺﾞｼｯｸE</vt:lpstr>
      <vt:lpstr>HGS創英角ﾎﾟｯﾌﾟ体</vt:lpstr>
      <vt:lpstr>HG創英角ﾎﾟｯﾌﾟ体</vt:lpstr>
      <vt:lpstr>HG明朝B</vt:lpstr>
      <vt:lpstr>ＭＳ Ｐゴシック</vt:lpstr>
      <vt:lpstr>ＭＳ ゴシック</vt:lpstr>
      <vt:lpstr>ＭＳ 明朝</vt:lpstr>
      <vt:lpstr>メイリオ</vt:lpstr>
      <vt:lpstr>游ゴシック</vt:lpstr>
      <vt:lpstr>游明朝</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手島 利夫</dc:creator>
  <cp:lastModifiedBy>利夫 手島</cp:lastModifiedBy>
  <cp:revision>152</cp:revision>
  <cp:lastPrinted>2025-08-18T09:37:41Z</cp:lastPrinted>
  <dcterms:created xsi:type="dcterms:W3CDTF">2021-07-06T00:01:53Z</dcterms:created>
  <dcterms:modified xsi:type="dcterms:W3CDTF">2026-07-20T11:38:07Z</dcterms:modified>
</cp:coreProperties>
</file>